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5.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6.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4241" r:id="rId1"/>
    <p:sldMasterId id="2147484242" r:id="rId2"/>
    <p:sldMasterId id="2147484243" r:id="rId3"/>
    <p:sldMasterId id="2147484244" r:id="rId4"/>
    <p:sldMasterId id="2147484247" r:id="rId5"/>
    <p:sldMasterId id="2147484250" r:id="rId6"/>
    <p:sldMasterId id="2147484254" r:id="rId7"/>
  </p:sldMasterIdLst>
  <p:notesMasterIdLst>
    <p:notesMasterId r:id="rId78"/>
  </p:notesMasterIdLst>
  <p:sldIdLst>
    <p:sldId id="256" r:id="rId8"/>
    <p:sldId id="257" r:id="rId9"/>
    <p:sldId id="258" r:id="rId10"/>
    <p:sldId id="3534" r:id="rId11"/>
    <p:sldId id="284" r:id="rId12"/>
    <p:sldId id="3574" r:id="rId13"/>
    <p:sldId id="285" r:id="rId14"/>
    <p:sldId id="377" r:id="rId15"/>
    <p:sldId id="376" r:id="rId16"/>
    <p:sldId id="269" r:id="rId17"/>
    <p:sldId id="271" r:id="rId18"/>
    <p:sldId id="3558" r:id="rId19"/>
    <p:sldId id="3551" r:id="rId20"/>
    <p:sldId id="3580" r:id="rId21"/>
    <p:sldId id="3537" r:id="rId22"/>
    <p:sldId id="3535" r:id="rId23"/>
    <p:sldId id="270" r:id="rId24"/>
    <p:sldId id="3539" r:id="rId25"/>
    <p:sldId id="3540" r:id="rId26"/>
    <p:sldId id="3541" r:id="rId27"/>
    <p:sldId id="3575" r:id="rId28"/>
    <p:sldId id="3546" r:id="rId29"/>
    <p:sldId id="3573" r:id="rId30"/>
    <p:sldId id="3547" r:id="rId31"/>
    <p:sldId id="3563" r:id="rId32"/>
    <p:sldId id="3564" r:id="rId33"/>
    <p:sldId id="3565" r:id="rId34"/>
    <p:sldId id="3576" r:id="rId35"/>
    <p:sldId id="3566" r:id="rId36"/>
    <p:sldId id="3567" r:id="rId37"/>
    <p:sldId id="3569" r:id="rId38"/>
    <p:sldId id="3568" r:id="rId39"/>
    <p:sldId id="3560" r:id="rId40"/>
    <p:sldId id="3570" r:id="rId41"/>
    <p:sldId id="3572" r:id="rId42"/>
    <p:sldId id="3561" r:id="rId43"/>
    <p:sldId id="3562" r:id="rId44"/>
    <p:sldId id="3550" r:id="rId45"/>
    <p:sldId id="3542" r:id="rId46"/>
    <p:sldId id="3578" r:id="rId47"/>
    <p:sldId id="3587" r:id="rId48"/>
    <p:sldId id="3581" r:id="rId49"/>
    <p:sldId id="3554" r:id="rId50"/>
    <p:sldId id="3586" r:id="rId51"/>
    <p:sldId id="3588" r:id="rId52"/>
    <p:sldId id="3583" r:id="rId53"/>
    <p:sldId id="3584" r:id="rId54"/>
    <p:sldId id="3582" r:id="rId55"/>
    <p:sldId id="3552" r:id="rId56"/>
    <p:sldId id="3589" r:id="rId57"/>
    <p:sldId id="3555" r:id="rId58"/>
    <p:sldId id="262" r:id="rId59"/>
    <p:sldId id="3590" r:id="rId60"/>
    <p:sldId id="3544" r:id="rId61"/>
    <p:sldId id="3593" r:id="rId62"/>
    <p:sldId id="3591" r:id="rId63"/>
    <p:sldId id="3585" r:id="rId64"/>
    <p:sldId id="3594" r:id="rId65"/>
    <p:sldId id="3598" r:id="rId66"/>
    <p:sldId id="3595" r:id="rId67"/>
    <p:sldId id="3597" r:id="rId68"/>
    <p:sldId id="3557" r:id="rId69"/>
    <p:sldId id="3592" r:id="rId70"/>
    <p:sldId id="3599" r:id="rId71"/>
    <p:sldId id="3600" r:id="rId72"/>
    <p:sldId id="3601" r:id="rId73"/>
    <p:sldId id="3602" r:id="rId74"/>
    <p:sldId id="3603" r:id="rId75"/>
    <p:sldId id="296" r:id="rId76"/>
    <p:sldId id="279" r:id="rId77"/>
  </p:sldIdLst>
  <p:sldSz cx="9144000" cy="5143500" type="screen16x9"/>
  <p:notesSz cx="6858000" cy="9144000"/>
  <p:embeddedFontLst>
    <p:embeddedFont>
      <p:font typeface="나눔고딕" panose="020D0604000000000000" pitchFamily="34" charset="-127"/>
      <p:regular r:id="rId79"/>
      <p:bold r:id="rId80"/>
    </p:embeddedFont>
    <p:embeddedFont>
      <p:font typeface="맑은 고딕" panose="020B0503020000020004" pitchFamily="34" charset="-127"/>
      <p:regular r:id="rId81"/>
      <p:bold r:id="rId82"/>
    </p:embeddedFont>
    <p:embeddedFont>
      <p:font typeface="맑은 고딕" panose="020B0503020000020004" pitchFamily="34" charset="-127"/>
      <p:regular r:id="rId81"/>
      <p:bold r:id="rId82"/>
    </p:embeddedFont>
    <p:embeddedFont>
      <p:font typeface="Arial Narrow" panose="020B0604020202020204" pitchFamily="34" charset="0"/>
      <p:regular r:id="rId83"/>
      <p:bold r:id="rId84"/>
      <p:italic r:id="rId85"/>
      <p:boldItalic r:id="rId86"/>
    </p:embeddedFont>
    <p:embeddedFont>
      <p:font typeface="Calibri" panose="020F0502020204030204" pitchFamily="34" charset="0"/>
      <p:regular r:id="rId87"/>
      <p:bold r:id="rId88"/>
      <p:italic r:id="rId89"/>
      <p:boldItalic r:id="rId90"/>
    </p:embeddedFont>
    <p:embeddedFont>
      <p:font typeface="Roboto" panose="02000000000000000000" pitchFamily="2" charset="0"/>
      <p:regular r:id="rId91"/>
      <p:bold r:id="rId92"/>
      <p:italic r:id="rId93"/>
      <p:boldItalic r:id="rId94"/>
    </p:embeddedFont>
    <p:embeddedFont>
      <p:font typeface="Verdana" panose="020B0604030504040204" pitchFamily="34" charset="0"/>
      <p:regular r:id="rId95"/>
      <p:bold r:id="rId96"/>
      <p:italic r:id="rId97"/>
      <p:boldItalic r:id="rId98"/>
    </p:embeddedFont>
    <p:embeddedFont>
      <p:font typeface="Verdana" panose="020B0604030504040204" pitchFamily="34" charset="0"/>
      <p:regular r:id="rId95"/>
      <p:bold r:id="rId96"/>
      <p:italic r:id="rId97"/>
      <p:boldItalic r:id="rId98"/>
    </p:embeddedFont>
    <p:embeddedFont>
      <p:font typeface="Wingdings 2" pitchFamily="2" charset="2"/>
      <p:regular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기본 구역" id="{E5CDCAAF-3169-EA4A-941D-CB5D343A76FC}">
          <p14:sldIdLst>
            <p14:sldId id="256"/>
            <p14:sldId id="257"/>
            <p14:sldId id="258"/>
          </p14:sldIdLst>
        </p14:section>
        <p14:section name="TIBCO 소개" id="{B67F0B17-AB76-124A-92AC-5424DE3C99ED}">
          <p14:sldIdLst>
            <p14:sldId id="3534"/>
            <p14:sldId id="284"/>
            <p14:sldId id="3574"/>
            <p14:sldId id="285"/>
            <p14:sldId id="377"/>
            <p14:sldId id="376"/>
            <p14:sldId id="269"/>
            <p14:sldId id="271"/>
            <p14:sldId id="3558"/>
            <p14:sldId id="3551"/>
            <p14:sldId id="3580"/>
            <p14:sldId id="3537"/>
          </p14:sldIdLst>
        </p14:section>
        <p14:section name="요건 별 역량" id="{74958C5B-2F30-E645-8233-19F73F60C9D6}">
          <p14:sldIdLst>
            <p14:sldId id="3535"/>
            <p14:sldId id="270"/>
            <p14:sldId id="3539"/>
            <p14:sldId id="3540"/>
            <p14:sldId id="3541"/>
            <p14:sldId id="3575"/>
            <p14:sldId id="3546"/>
            <p14:sldId id="3573"/>
            <p14:sldId id="3547"/>
            <p14:sldId id="3563"/>
            <p14:sldId id="3564"/>
            <p14:sldId id="3565"/>
            <p14:sldId id="3576"/>
            <p14:sldId id="3566"/>
            <p14:sldId id="3567"/>
            <p14:sldId id="3569"/>
            <p14:sldId id="3568"/>
            <p14:sldId id="3560"/>
            <p14:sldId id="3570"/>
            <p14:sldId id="3572"/>
            <p14:sldId id="3561"/>
            <p14:sldId id="3562"/>
            <p14:sldId id="3550"/>
            <p14:sldId id="3542"/>
            <p14:sldId id="3578"/>
            <p14:sldId id="3587"/>
            <p14:sldId id="3581"/>
            <p14:sldId id="3554"/>
            <p14:sldId id="3586"/>
            <p14:sldId id="3588"/>
            <p14:sldId id="3583"/>
            <p14:sldId id="3584"/>
            <p14:sldId id="3582"/>
            <p14:sldId id="3552"/>
            <p14:sldId id="3589"/>
            <p14:sldId id="3555"/>
            <p14:sldId id="262"/>
            <p14:sldId id="3590"/>
            <p14:sldId id="3544"/>
            <p14:sldId id="3593"/>
            <p14:sldId id="3591"/>
            <p14:sldId id="3585"/>
            <p14:sldId id="3594"/>
            <p14:sldId id="3598"/>
            <p14:sldId id="3595"/>
            <p14:sldId id="3597"/>
            <p14:sldId id="3557"/>
            <p14:sldId id="3592"/>
            <p14:sldId id="3599"/>
            <p14:sldId id="3600"/>
            <p14:sldId id="3601"/>
            <p14:sldId id="3602"/>
            <p14:sldId id="3603"/>
            <p14:sldId id="296"/>
            <p14:sldId id="279"/>
          </p14:sldIdLst>
        </p14:section>
      </p14:sectionLst>
    </p:ext>
    <p:ext uri="{EFAFB233-063F-42B5-8137-9DF3F51BA10A}">
      <p15:sldGuideLst xmlns:p15="http://schemas.microsoft.com/office/powerpoint/2012/main">
        <p15:guide id="1" orient="horz">
          <p15:clr>
            <a:srgbClr val="A4A3A4"/>
          </p15:clr>
        </p15:guide>
        <p15:guide id="2" pos="3840">
          <p15:clr>
            <a:srgbClr val="A4A3A4"/>
          </p15:clr>
        </p15:guide>
        <p15:guide id="3" orient="horz" pos="3645">
          <p15:clr>
            <a:srgbClr val="A4A3A4"/>
          </p15:clr>
        </p15:guide>
        <p15:guide id="4" pos="3792">
          <p15:clr>
            <a:srgbClr val="A4A3A4"/>
          </p15:clr>
        </p15:guide>
        <p15:guide id="5" orient="horz" pos="201">
          <p15:clr>
            <a:srgbClr val="A4A3A4"/>
          </p15:clr>
        </p15:guide>
        <p15:guide id="6" orient="horz" pos="2159">
          <p15:clr>
            <a:srgbClr val="A4A3A4"/>
          </p15:clr>
        </p15:guide>
        <p15:guide id="7" pos="6260">
          <p15:clr>
            <a:srgbClr val="A4A3A4"/>
          </p15:clr>
        </p15:guide>
        <p15:guide id="8" pos="2004">
          <p15:clr>
            <a:srgbClr val="A4A3A4"/>
          </p15:clr>
        </p15:guide>
        <p15:guide id="9" orient="horz" pos="3074">
          <p15:clr>
            <a:srgbClr val="A4A3A4"/>
          </p15:clr>
        </p15:guide>
        <p15:guide id="10" orient="horz" pos="2588">
          <p15:clr>
            <a:srgbClr val="A4A3A4"/>
          </p15:clr>
        </p15:guide>
        <p15:guide id="11" pos="3651">
          <p15:clr>
            <a:srgbClr val="A4A3A4"/>
          </p15:clr>
        </p15:guide>
        <p15:guide id="12" pos="6189">
          <p15:clr>
            <a:srgbClr val="A4A3A4"/>
          </p15:clr>
        </p15:guide>
        <p15:guide id="13" pos="1198">
          <p15:clr>
            <a:srgbClr val="A4A3A4"/>
          </p15:clr>
        </p15:guide>
        <p15:guide id="14" orient="horz" pos="419">
          <p15:clr>
            <a:srgbClr val="A4A3A4"/>
          </p15:clr>
        </p15:guide>
        <p15:guide id="15" orient="horz" pos="3239">
          <p15:clr>
            <a:srgbClr val="A4A3A4"/>
          </p15:clr>
        </p15:guide>
        <p15:guide id="16" orient="horz" pos="1619">
          <p15:clr>
            <a:srgbClr val="A4A3A4"/>
          </p15:clr>
        </p15:guide>
        <p15:guide id="17" orient="horz" pos="2306">
          <p15:clr>
            <a:srgbClr val="A4A3A4"/>
          </p15:clr>
        </p15:guide>
        <p15:guide id="18" orient="horz" pos="1941">
          <p15:clr>
            <a:srgbClr val="A4A3A4"/>
          </p15:clr>
        </p15:guide>
        <p15:guide id="19" pos="3421">
          <p15:clr>
            <a:srgbClr val="A4A3A4"/>
          </p15:clr>
        </p15:guide>
        <p15:guide id="20" pos="2879">
          <p15:clr>
            <a:srgbClr val="A4A3A4"/>
          </p15:clr>
        </p15:guide>
        <p15:guide id="21" pos="4695">
          <p15:clr>
            <a:srgbClr val="A4A3A4"/>
          </p15:clr>
        </p15:guide>
        <p15:guide id="22" pos="1503">
          <p15:clr>
            <a:srgbClr val="A4A3A4"/>
          </p15:clr>
        </p15:guide>
        <p15:guide id="23" pos="2738">
          <p15:clr>
            <a:srgbClr val="A4A3A4"/>
          </p15:clr>
        </p15:guide>
        <p15:guide id="24" pos="4642">
          <p15:clr>
            <a:srgbClr val="A4A3A4"/>
          </p15:clr>
        </p15:guide>
        <p15:guide id="25" pos="8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300"/>
    <a:srgbClr val="92D050"/>
    <a:srgbClr val="318CDD"/>
    <a:srgbClr val="01A8D4"/>
    <a:srgbClr val="00B0F0"/>
    <a:srgbClr val="C4F2FF"/>
    <a:srgbClr val="FFEDC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6"/>
    <p:restoredTop sz="97026"/>
  </p:normalViewPr>
  <p:slideViewPr>
    <p:cSldViewPr snapToGrid="0">
      <p:cViewPr>
        <p:scale>
          <a:sx n="194" d="100"/>
          <a:sy n="194" d="100"/>
        </p:scale>
        <p:origin x="1264" y="408"/>
      </p:cViewPr>
      <p:guideLst>
        <p:guide orient="horz"/>
        <p:guide pos="3840"/>
        <p:guide orient="horz" pos="3645"/>
        <p:guide pos="3792"/>
        <p:guide orient="horz" pos="201"/>
        <p:guide orient="horz" pos="2159"/>
        <p:guide pos="6260"/>
        <p:guide pos="2004"/>
        <p:guide orient="horz" pos="3074"/>
        <p:guide orient="horz" pos="2588"/>
        <p:guide pos="3651"/>
        <p:guide pos="6189"/>
        <p:guide pos="1198"/>
        <p:guide orient="horz" pos="419"/>
        <p:guide orient="horz" pos="3239"/>
        <p:guide orient="horz" pos="1619"/>
        <p:guide orient="horz" pos="2306"/>
        <p:guide orient="horz" pos="1941"/>
        <p:guide pos="3421"/>
        <p:guide pos="2879"/>
        <p:guide pos="4695"/>
        <p:guide pos="1503"/>
        <p:guide pos="2738"/>
        <p:guide pos="4642"/>
        <p:guide pos="89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font" Target="fonts/font1.fntdata"/><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9.fntdata"/><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9.fntdata"/><Relationship Id="rId61" Type="http://schemas.openxmlformats.org/officeDocument/2006/relationships/slide" Target="slides/slide54.xml"/><Relationship Id="rId82" Type="http://schemas.openxmlformats.org/officeDocument/2006/relationships/font" Target="fonts/font4.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36538" y="144463"/>
            <a:ext cx="6384925" cy="3590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15900" y="3946525"/>
            <a:ext cx="6426200" cy="5040313"/>
          </a:xfrm>
          <a:prstGeom prst="rect">
            <a:avLst/>
          </a:prstGeom>
          <a:noFill/>
          <a:ln>
            <a:noFill/>
          </a:ln>
        </p:spPr>
        <p:txBody>
          <a:bodyPr spcFirstLastPara="1" wrap="square" lIns="91425" tIns="45700" rIns="91425" bIns="45700" anchor="t" anchorCtr="0"/>
          <a:lstStyle>
            <a:lvl1pPr marL="457200" marR="0" lvl="0"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1pPr>
            <a:lvl2pPr marL="914400" marR="0" lvl="1"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2pPr>
            <a:lvl3pPr marL="1371600" marR="0" lvl="2"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L="1828800" marR="0" lvl="3"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tibco.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8"/>
        <p:cNvGrpSpPr/>
        <p:nvPr/>
      </p:nvGrpSpPr>
      <p:grpSpPr>
        <a:xfrm>
          <a:off x="0" y="0"/>
          <a:ext cx="0" cy="0"/>
          <a:chOff x="0" y="0"/>
          <a:chExt cx="0" cy="0"/>
        </a:xfrm>
      </p:grpSpPr>
      <p:sp>
        <p:nvSpPr>
          <p:cNvPr id="8629" name="Google Shape;8629;p1:notes"/>
          <p:cNvSpPr>
            <a:spLocks noGrp="1" noRot="1" noChangeAspect="1"/>
          </p:cNvSpPr>
          <p:nvPr>
            <p:ph type="sldImg" idx="2"/>
          </p:nvPr>
        </p:nvSpPr>
        <p:spPr>
          <a:xfrm>
            <a:off x="236538" y="144463"/>
            <a:ext cx="6384925" cy="3590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30" name="Google Shape;8630;p1:notes"/>
          <p:cNvSpPr txBox="1">
            <a:spLocks noGrp="1"/>
          </p:cNvSpPr>
          <p:nvPr>
            <p:ph type="body" idx="1"/>
          </p:nvPr>
        </p:nvSpPr>
        <p:spPr>
          <a:xfrm>
            <a:off x="215900" y="3946525"/>
            <a:ext cx="6426200" cy="5040313"/>
          </a:xfrm>
          <a:prstGeom prst="rect">
            <a:avLst/>
          </a:prstGeom>
          <a:noFill/>
          <a:ln>
            <a:noFill/>
          </a:ln>
        </p:spPr>
        <p:txBody>
          <a:bodyPr spcFirstLastPara="1" wrap="square" lIns="91425" tIns="45700" rIns="91425" bIns="45700" anchor="t" anchorCtr="0">
            <a:noAutofit/>
          </a:bodyPr>
          <a:lstStyle/>
          <a:p>
            <a:pPr marL="171446" lvl="0" indent="-95246" algn="l" rtl="0">
              <a:lnSpc>
                <a:spcPct val="100000"/>
              </a:lnSpc>
              <a:spcBef>
                <a:spcPts val="0"/>
              </a:spcBef>
              <a:spcAft>
                <a:spcPts val="0"/>
              </a:spcAft>
              <a:buClr>
                <a:schemeClr val="dk1"/>
              </a:buClr>
              <a:buSzPts val="1200"/>
              <a:buNone/>
            </a:pPr>
            <a:endParaRPr/>
          </a:p>
        </p:txBody>
      </p:sp>
      <p:sp>
        <p:nvSpPr>
          <p:cNvPr id="8631" name="Google Shape;863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Calibri"/>
                <a:ea typeface="Calibri"/>
                <a:cs typeface="Calibri"/>
                <a:sym typeface="Calibri"/>
              </a:rPr>
              <a:t>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1225438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19042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2123815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3029951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2398382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1697977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3349622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879320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1116197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308261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5"/>
        <p:cNvGrpSpPr/>
        <p:nvPr/>
      </p:nvGrpSpPr>
      <p:grpSpPr>
        <a:xfrm>
          <a:off x="0" y="0"/>
          <a:ext cx="0" cy="0"/>
          <a:chOff x="0" y="0"/>
          <a:chExt cx="0" cy="0"/>
        </a:xfrm>
      </p:grpSpPr>
      <p:sp>
        <p:nvSpPr>
          <p:cNvPr id="8636" name="Google Shape;8636;p2:notes"/>
          <p:cNvSpPr txBox="1">
            <a:spLocks noGrp="1"/>
          </p:cNvSpPr>
          <p:nvPr>
            <p:ph type="body" idx="1"/>
          </p:nvPr>
        </p:nvSpPr>
        <p:spPr>
          <a:xfrm>
            <a:off x="215900" y="3946525"/>
            <a:ext cx="6426200" cy="50403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200"/>
              <a:buNone/>
            </a:pPr>
            <a:endParaRPr/>
          </a:p>
        </p:txBody>
      </p:sp>
      <p:sp>
        <p:nvSpPr>
          <p:cNvPr id="8637" name="Google Shape;8637;p2:notes"/>
          <p:cNvSpPr>
            <a:spLocks noGrp="1" noRot="1" noChangeAspect="1"/>
          </p:cNvSpPr>
          <p:nvPr>
            <p:ph type="sldImg" idx="2"/>
          </p:nvPr>
        </p:nvSpPr>
        <p:spPr>
          <a:xfrm>
            <a:off x="236538" y="144463"/>
            <a:ext cx="6384925" cy="3590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1781511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1295700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extLst>
      <p:ext uri="{BB962C8B-B14F-4D97-AF65-F5344CB8AC3E}">
        <p14:creationId xmlns:p14="http://schemas.microsoft.com/office/powerpoint/2010/main" val="904824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1821935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440432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2705276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2942582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900691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3983468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3441741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1"/>
        <p:cNvGrpSpPr/>
        <p:nvPr/>
      </p:nvGrpSpPr>
      <p:grpSpPr>
        <a:xfrm>
          <a:off x="0" y="0"/>
          <a:ext cx="0" cy="0"/>
          <a:chOff x="0" y="0"/>
          <a:chExt cx="0" cy="0"/>
        </a:xfrm>
      </p:grpSpPr>
      <p:sp>
        <p:nvSpPr>
          <p:cNvPr id="8642" name="Google Shape;8642;p3:notes"/>
          <p:cNvSpPr txBox="1">
            <a:spLocks noGrp="1"/>
          </p:cNvSpPr>
          <p:nvPr>
            <p:ph type="body" idx="1"/>
          </p:nvPr>
        </p:nvSpPr>
        <p:spPr>
          <a:xfrm>
            <a:off x="215900" y="3946525"/>
            <a:ext cx="6426200" cy="50403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200"/>
              <a:buNone/>
            </a:pPr>
            <a:endParaRPr/>
          </a:p>
        </p:txBody>
      </p:sp>
      <p:sp>
        <p:nvSpPr>
          <p:cNvPr id="8643" name="Google Shape;8643;p3:notes"/>
          <p:cNvSpPr>
            <a:spLocks noGrp="1" noRot="1" noChangeAspect="1"/>
          </p:cNvSpPr>
          <p:nvPr>
            <p:ph type="sldImg" idx="2"/>
          </p:nvPr>
        </p:nvSpPr>
        <p:spPr>
          <a:xfrm>
            <a:off x="236538" y="144463"/>
            <a:ext cx="6384925" cy="3590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extLst>
      <p:ext uri="{BB962C8B-B14F-4D97-AF65-F5344CB8AC3E}">
        <p14:creationId xmlns:p14="http://schemas.microsoft.com/office/powerpoint/2010/main" val="1764758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extLst>
      <p:ext uri="{BB962C8B-B14F-4D97-AF65-F5344CB8AC3E}">
        <p14:creationId xmlns:p14="http://schemas.microsoft.com/office/powerpoint/2010/main" val="403120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extLst>
      <p:ext uri="{BB962C8B-B14F-4D97-AF65-F5344CB8AC3E}">
        <p14:creationId xmlns:p14="http://schemas.microsoft.com/office/powerpoint/2010/main" val="2707486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1535470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2323826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extLst>
      <p:ext uri="{BB962C8B-B14F-4D97-AF65-F5344CB8AC3E}">
        <p14:creationId xmlns:p14="http://schemas.microsoft.com/office/powerpoint/2010/main" val="2526820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extLst>
      <p:ext uri="{BB962C8B-B14F-4D97-AF65-F5344CB8AC3E}">
        <p14:creationId xmlns:p14="http://schemas.microsoft.com/office/powerpoint/2010/main" val="4264987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Yet another capability that differentiates TIBCO </a:t>
            </a:r>
            <a:r>
              <a:rPr lang="en-US" dirty="0" err="1"/>
              <a:t>CLoud</a:t>
            </a:r>
            <a:r>
              <a:rPr lang="en-US" dirty="0"/>
              <a:t> Integration is the independence and flexibility it gives your business across several dimensions</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US" dirty="0"/>
              <a:t>First, you’ll run your integration applications wherever you want, either in the TIBCO Cloud, or in a hybrid environment across on-</a:t>
            </a:r>
            <a:r>
              <a:rPr lang="en-US" dirty="0" err="1"/>
              <a:t>premesis</a:t>
            </a:r>
            <a:r>
              <a:rPr lang="en-US" dirty="0"/>
              <a:t>,  containers, public clouds, server less environments, and edge devices.</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US" dirty="0"/>
              <a:t>Second, you’ll consume TIBCO Cloud Integration how you want, with options of the TIBCO managed service or Pay-as-you-Go from public cloud marketplaces with unified billing</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US" dirty="0"/>
              <a:t>And finally, you’ll scale as you want by dynamically scaling peak loads on public cloud infrastructures - helping you adapt your integration needs to your business needs.</a:t>
            </a:r>
            <a:endParaRPr dirty="0"/>
          </a:p>
          <a:p>
            <a:pPr marL="0" lvl="0" indent="0" algn="l" rtl="0">
              <a:lnSpc>
                <a:spcPct val="100000"/>
              </a:lnSpc>
              <a:spcBef>
                <a:spcPts val="0"/>
              </a:spcBef>
              <a:spcAft>
                <a:spcPts val="0"/>
              </a:spcAft>
              <a:buClr>
                <a:schemeClr val="dk1"/>
              </a:buClr>
              <a:buSzPts val="1200"/>
              <a:buFont typeface="Arial"/>
              <a:buNone/>
            </a:pPr>
            <a:endParaRPr dirty="0"/>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extLst>
      <p:ext uri="{BB962C8B-B14F-4D97-AF65-F5344CB8AC3E}">
        <p14:creationId xmlns:p14="http://schemas.microsoft.com/office/powerpoint/2010/main" val="23519186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extLst>
      <p:ext uri="{BB962C8B-B14F-4D97-AF65-F5344CB8AC3E}">
        <p14:creationId xmlns:p14="http://schemas.microsoft.com/office/powerpoint/2010/main" val="3257597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extLst>
      <p:ext uri="{BB962C8B-B14F-4D97-AF65-F5344CB8AC3E}">
        <p14:creationId xmlns:p14="http://schemas.microsoft.com/office/powerpoint/2010/main" val="1779766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1"/>
        <p:cNvGrpSpPr/>
        <p:nvPr/>
      </p:nvGrpSpPr>
      <p:grpSpPr>
        <a:xfrm>
          <a:off x="0" y="0"/>
          <a:ext cx="0" cy="0"/>
          <a:chOff x="0" y="0"/>
          <a:chExt cx="0" cy="0"/>
        </a:xfrm>
      </p:grpSpPr>
      <p:sp>
        <p:nvSpPr>
          <p:cNvPr id="8902" name="Google Shape;8902;g4ed9bf72a9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100">
                <a:solidFill>
                  <a:srgbClr val="000000"/>
                </a:solidFill>
                <a:latin typeface="Arial"/>
                <a:ea typeface="Arial"/>
                <a:cs typeface="Arial"/>
                <a:sym typeface="Arial"/>
              </a:rPr>
              <a:t>With TIBOC Cloud Integration, you will connect to anything, because you’ll have a large number of native connectors for for the most popular modern and legacy endpoints and technologies available to you.</a:t>
            </a:r>
            <a:endParaRPr sz="1100">
              <a:solidFill>
                <a:srgbClr val="000000"/>
              </a:solidFill>
              <a:latin typeface="Arial"/>
              <a:ea typeface="Arial"/>
              <a:cs typeface="Arial"/>
              <a:sym typeface="Arial"/>
            </a:endParaRPr>
          </a:p>
          <a:p>
            <a:pPr marL="0" lvl="0" indent="0" algn="l" rtl="0">
              <a:spcBef>
                <a:spcPts val="36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360"/>
              </a:spcBef>
              <a:spcAft>
                <a:spcPts val="0"/>
              </a:spcAft>
              <a:buNone/>
            </a:pPr>
            <a:r>
              <a:rPr lang="en-US" sz="1100">
                <a:solidFill>
                  <a:srgbClr val="000000"/>
                </a:solidFill>
                <a:latin typeface="Arial"/>
                <a:ea typeface="Arial"/>
                <a:cs typeface="Arial"/>
                <a:sym typeface="Arial"/>
              </a:rPr>
              <a:t>You’ll connect quickly with connectors that are ready to use out of the box, thus your integrators will spend more time on valuable business logic, and less time on low-level connectivity code. </a:t>
            </a:r>
            <a:r>
              <a:rPr lang="en-US" sz="1100" b="1" i="1">
                <a:solidFill>
                  <a:srgbClr val="000000"/>
                </a:solidFill>
                <a:latin typeface="Arial"/>
                <a:ea typeface="Arial"/>
                <a:cs typeface="Arial"/>
                <a:sym typeface="Arial"/>
              </a:rPr>
              <a:t> </a:t>
            </a:r>
            <a:endParaRPr sz="1100" b="1" i="1">
              <a:solidFill>
                <a:srgbClr val="000000"/>
              </a:solidFill>
              <a:latin typeface="Arial"/>
              <a:ea typeface="Arial"/>
              <a:cs typeface="Arial"/>
              <a:sym typeface="Arial"/>
            </a:endParaRPr>
          </a:p>
          <a:p>
            <a:pPr marL="0" lvl="0" indent="0" algn="l" rtl="0">
              <a:spcBef>
                <a:spcPts val="36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360"/>
              </a:spcBef>
              <a:spcAft>
                <a:spcPts val="0"/>
              </a:spcAft>
              <a:buNone/>
            </a:pPr>
            <a:r>
              <a:rPr lang="en-US" sz="1100">
                <a:solidFill>
                  <a:srgbClr val="000000"/>
                </a:solidFill>
                <a:latin typeface="Arial"/>
                <a:ea typeface="Arial"/>
                <a:cs typeface="Arial"/>
                <a:sym typeface="Arial"/>
              </a:rPr>
              <a:t>And you’ll connect confidently because you’ll be using proven connectors that are feature-rich, performance optimized, thoroughly tested, and secure - helping you ensure that your processes execute without disruption</a:t>
            </a:r>
            <a:endParaRPr sz="1100">
              <a:solidFill>
                <a:srgbClr val="000000"/>
              </a:solidFill>
              <a:latin typeface="Arial"/>
              <a:ea typeface="Arial"/>
              <a:cs typeface="Arial"/>
              <a:sym typeface="Arial"/>
            </a:endParaRPr>
          </a:p>
          <a:p>
            <a:pPr marL="0" lvl="0" indent="0" algn="l" rtl="0">
              <a:spcBef>
                <a:spcPts val="360"/>
              </a:spcBef>
              <a:spcAft>
                <a:spcPts val="0"/>
              </a:spcAft>
              <a:buNone/>
            </a:pPr>
            <a:endParaRPr/>
          </a:p>
        </p:txBody>
      </p:sp>
      <p:sp>
        <p:nvSpPr>
          <p:cNvPr id="8903" name="Google Shape;8903;g4ed9bf72a9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extLst>
      <p:ext uri="{BB962C8B-B14F-4D97-AF65-F5344CB8AC3E}">
        <p14:creationId xmlns:p14="http://schemas.microsoft.com/office/powerpoint/2010/main" val="3460395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extLst>
      <p:ext uri="{BB962C8B-B14F-4D97-AF65-F5344CB8AC3E}">
        <p14:creationId xmlns:p14="http://schemas.microsoft.com/office/powerpoint/2010/main" val="3104000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extLst>
      <p:ext uri="{BB962C8B-B14F-4D97-AF65-F5344CB8AC3E}">
        <p14:creationId xmlns:p14="http://schemas.microsoft.com/office/powerpoint/2010/main" val="189423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7" name="Google Shape;9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Arial"/>
              <a:buChar char="•"/>
            </a:pPr>
            <a:endParaRPr dirty="0"/>
          </a:p>
        </p:txBody>
      </p:sp>
      <p:sp>
        <p:nvSpPr>
          <p:cNvPr id="968" name="Google Shape;96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4233371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extLst>
      <p:ext uri="{BB962C8B-B14F-4D97-AF65-F5344CB8AC3E}">
        <p14:creationId xmlns:p14="http://schemas.microsoft.com/office/powerpoint/2010/main" val="3093060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extLst>
      <p:ext uri="{BB962C8B-B14F-4D97-AF65-F5344CB8AC3E}">
        <p14:creationId xmlns:p14="http://schemas.microsoft.com/office/powerpoint/2010/main" val="3569670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extLst>
      <p:ext uri="{BB962C8B-B14F-4D97-AF65-F5344CB8AC3E}">
        <p14:creationId xmlns:p14="http://schemas.microsoft.com/office/powerpoint/2010/main" val="2949060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extLst>
      <p:ext uri="{BB962C8B-B14F-4D97-AF65-F5344CB8AC3E}">
        <p14:creationId xmlns:p14="http://schemas.microsoft.com/office/powerpoint/2010/main" val="32823607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extLst>
      <p:ext uri="{BB962C8B-B14F-4D97-AF65-F5344CB8AC3E}">
        <p14:creationId xmlns:p14="http://schemas.microsoft.com/office/powerpoint/2010/main" val="2846111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extLst>
      <p:ext uri="{BB962C8B-B14F-4D97-AF65-F5344CB8AC3E}">
        <p14:creationId xmlns:p14="http://schemas.microsoft.com/office/powerpoint/2010/main" val="3568226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4"/>
        <p:cNvGrpSpPr/>
        <p:nvPr/>
      </p:nvGrpSpPr>
      <p:grpSpPr>
        <a:xfrm>
          <a:off x="0" y="0"/>
          <a:ext cx="0" cy="0"/>
          <a:chOff x="0" y="0"/>
          <a:chExt cx="0" cy="0"/>
        </a:xfrm>
      </p:grpSpPr>
      <p:sp>
        <p:nvSpPr>
          <p:cNvPr id="8955" name="Google Shape;8955;g4d9728a8c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00000"/>
                </a:solidFill>
                <a:latin typeface="Arial"/>
                <a:ea typeface="Arial"/>
                <a:cs typeface="Arial"/>
                <a:sym typeface="Arial"/>
              </a:rPr>
              <a:t>TIBCOs leadership in the hybrid integration market segment is validated by industry analysts through their assessments of our solution and market position.  As strong evidence of this, TIBCO was named THE leader in the Q1 2019 Forrester Wave: Strategic iPaaS and Hybrid Integration Platforms </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We received the highest possible score in 14 criteria in the current offering category. We also received the highest possible score in the strategy category for the market approach criterion, and in the market presence category for the revenue and number of customers criteria. </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In our view, these scores indicate our market share and proven customer success</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US" sz="1100">
                <a:solidFill>
                  <a:srgbClr val="000000"/>
                </a:solidFill>
                <a:latin typeface="Arial"/>
                <a:ea typeface="Arial"/>
                <a:cs typeface="Arial"/>
                <a:sym typeface="Arial"/>
              </a:rPr>
              <a:t>You can download a complementary copy of this report from</a:t>
            </a:r>
            <a:r>
              <a:rPr lang="en-US" sz="1100">
                <a:solidFill>
                  <a:srgbClr val="000000"/>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TIBCO.com</a:t>
            </a:r>
            <a:r>
              <a:rPr lang="en-US" sz="1100">
                <a:solidFill>
                  <a:srgbClr val="000000"/>
                </a:solidFill>
                <a:latin typeface="Arial"/>
                <a:ea typeface="Arial"/>
                <a:cs typeface="Arial"/>
                <a:sym typeface="Arial"/>
              </a:rPr>
              <a:t> at the link provided here</a:t>
            </a:r>
            <a:endParaRPr sz="1100">
              <a:solidFill>
                <a:srgbClr val="000000"/>
              </a:solidFill>
              <a:latin typeface="Arial"/>
              <a:ea typeface="Arial"/>
              <a:cs typeface="Arial"/>
              <a:sym typeface="Arial"/>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b="1"/>
          </a:p>
        </p:txBody>
      </p:sp>
      <p:sp>
        <p:nvSpPr>
          <p:cNvPr id="8956" name="Google Shape;8956;g4d9728a8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extLst>
      <p:ext uri="{BB962C8B-B14F-4D97-AF65-F5344CB8AC3E}">
        <p14:creationId xmlns:p14="http://schemas.microsoft.com/office/powerpoint/2010/main" val="1142303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extLst>
      <p:ext uri="{BB962C8B-B14F-4D97-AF65-F5344CB8AC3E}">
        <p14:creationId xmlns:p14="http://schemas.microsoft.com/office/powerpoint/2010/main" val="1067911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extLst>
      <p:ext uri="{BB962C8B-B14F-4D97-AF65-F5344CB8AC3E}">
        <p14:creationId xmlns:p14="http://schemas.microsoft.com/office/powerpoint/2010/main" val="1959305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extLst>
      <p:ext uri="{BB962C8B-B14F-4D97-AF65-F5344CB8AC3E}">
        <p14:creationId xmlns:p14="http://schemas.microsoft.com/office/powerpoint/2010/main" val="1078663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extLst>
      <p:ext uri="{BB962C8B-B14F-4D97-AF65-F5344CB8AC3E}">
        <p14:creationId xmlns:p14="http://schemas.microsoft.com/office/powerpoint/2010/main" val="33277689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extLst>
      <p:ext uri="{BB962C8B-B14F-4D97-AF65-F5344CB8AC3E}">
        <p14:creationId xmlns:p14="http://schemas.microsoft.com/office/powerpoint/2010/main" val="29424784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extLst>
      <p:ext uri="{BB962C8B-B14F-4D97-AF65-F5344CB8AC3E}">
        <p14:creationId xmlns:p14="http://schemas.microsoft.com/office/powerpoint/2010/main" val="17387322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extLst>
      <p:ext uri="{BB962C8B-B14F-4D97-AF65-F5344CB8AC3E}">
        <p14:creationId xmlns:p14="http://schemas.microsoft.com/office/powerpoint/2010/main" val="2313875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extLst>
      <p:ext uri="{BB962C8B-B14F-4D97-AF65-F5344CB8AC3E}">
        <p14:creationId xmlns:p14="http://schemas.microsoft.com/office/powerpoint/2010/main" val="38797775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Updated 1/19</a:t>
            </a:r>
          </a:p>
          <a:p>
            <a:r>
              <a:rPr lang="en-US" dirty="0"/>
              <a:t>Trust Radius</a:t>
            </a:r>
          </a:p>
          <a:p>
            <a:pPr fontAlgn="base">
              <a:buClr>
                <a:srgbClr val="333333"/>
              </a:buClr>
              <a:buSzPts val="1120"/>
              <a:buFont typeface="Wingdings" panose="05000000000000000000" pitchFamily="2" charset="2"/>
              <a:buChar char="ü"/>
            </a:pPr>
            <a:r>
              <a:rPr lang="en-US" sz="1200" dirty="0">
                <a:latin typeface="Verdana" panose="020B0604030504040204" pitchFamily="34" charset="0"/>
                <a:ea typeface="Verdana" panose="020B0604030504040204" pitchFamily="34" charset="0"/>
                <a:cs typeface="Verdana" panose="020B0604030504040204" pitchFamily="34" charset="0"/>
              </a:rPr>
              <a:t>8.4 out of 10: Messaging (Enterprise Message Service)</a:t>
            </a:r>
          </a:p>
          <a:p>
            <a:pPr fontAlgn="base">
              <a:buFont typeface="Wingdings" panose="05000000000000000000" pitchFamily="2" charset="2"/>
              <a:buChar char="ü"/>
            </a:pPr>
            <a:r>
              <a:rPr lang="en-US" sz="1200" dirty="0">
                <a:latin typeface="Verdana" panose="020B0604030504040204" pitchFamily="34" charset="0"/>
                <a:ea typeface="Verdana" panose="020B0604030504040204" pitchFamily="34" charset="0"/>
                <a:cs typeface="Verdana" panose="020B0604030504040204" pitchFamily="34" charset="0"/>
              </a:rPr>
              <a:t>8.3 out of 10: Integration (BusinessWorks)</a:t>
            </a:r>
          </a:p>
          <a:p>
            <a:pPr fontAlgn="base">
              <a:buFont typeface="Wingdings" panose="05000000000000000000" pitchFamily="2" charset="2"/>
              <a:buChar char="ü"/>
            </a:pPr>
            <a:r>
              <a:rPr lang="en-US" sz="1200" dirty="0">
                <a:latin typeface="Verdana" panose="020B0604030504040204" pitchFamily="34" charset="0"/>
                <a:ea typeface="Verdana" panose="020B0604030504040204" pitchFamily="34" charset="0"/>
                <a:cs typeface="Verdana" panose="020B0604030504040204" pitchFamily="34" charset="0"/>
              </a:rPr>
              <a:t>8.1 out of 10: in-memory data grid (</a:t>
            </a:r>
            <a:r>
              <a:rPr lang="en-US" sz="1200" dirty="0" err="1">
                <a:latin typeface="Verdana" panose="020B0604030504040204" pitchFamily="34" charset="0"/>
                <a:ea typeface="Verdana" panose="020B0604030504040204" pitchFamily="34" charset="0"/>
                <a:cs typeface="Verdana" panose="020B0604030504040204" pitchFamily="34" charset="0"/>
              </a:rPr>
              <a:t>ActiveSpaces</a:t>
            </a:r>
            <a:r>
              <a:rPr lang="en-US" sz="1200" dirty="0">
                <a:latin typeface="Verdana" panose="020B0604030504040204" pitchFamily="34" charset="0"/>
                <a:ea typeface="Verdana" panose="020B0604030504040204" pitchFamily="34" charset="0"/>
                <a:cs typeface="Verdana" panose="020B0604030504040204" pitchFamily="34" charset="0"/>
              </a:rPr>
              <a:t>)</a:t>
            </a:r>
          </a:p>
          <a:p>
            <a:r>
              <a:rPr lang="en-US" dirty="0"/>
              <a:t>8.27 AVERAGE</a:t>
            </a:r>
          </a:p>
          <a:p>
            <a:endParaRPr lang="en-US" dirty="0"/>
          </a:p>
          <a:p>
            <a:r>
              <a:rPr lang="en-US" dirty="0"/>
              <a:t>Gartner Peer Insights</a:t>
            </a:r>
          </a:p>
          <a:p>
            <a:pPr fontAlgn="base">
              <a:buClr>
                <a:srgbClr val="333333"/>
              </a:buClr>
              <a:buSzPts val="1120"/>
              <a:buFont typeface="Wingdings" panose="05000000000000000000" pitchFamily="2" charset="2"/>
              <a:buChar char="ü"/>
            </a:pPr>
            <a:r>
              <a:rPr lang="en-US" sz="1200" dirty="0">
                <a:latin typeface="Verdana" panose="020B0604030504040204" pitchFamily="34" charset="0"/>
                <a:ea typeface="Verdana" panose="020B0604030504040204" pitchFamily="34" charset="0"/>
                <a:cs typeface="Verdana" panose="020B0604030504040204" pitchFamily="34" charset="0"/>
              </a:rPr>
              <a:t>4.2 out of 5: Business Process Management (AMX BPM)</a:t>
            </a:r>
          </a:p>
          <a:p>
            <a:pPr fontAlgn="base">
              <a:buClr>
                <a:srgbClr val="333333"/>
              </a:buClr>
              <a:buSzPts val="1120"/>
              <a:buFont typeface="Wingdings" panose="05000000000000000000" pitchFamily="2" charset="2"/>
              <a:buChar char="ü"/>
            </a:pPr>
            <a:r>
              <a:rPr lang="en-US" sz="1200" dirty="0">
                <a:latin typeface="Verdana" panose="020B0604030504040204" pitchFamily="34" charset="0"/>
                <a:ea typeface="Verdana" panose="020B0604030504040204" pitchFamily="34" charset="0"/>
                <a:cs typeface="Verdana" panose="020B0604030504040204" pitchFamily="34" charset="0"/>
              </a:rPr>
              <a:t>4.2 out of 5: API Management (</a:t>
            </a:r>
            <a:r>
              <a:rPr lang="en-US" sz="1200" dirty="0" err="1">
                <a:latin typeface="Verdana" panose="020B0604030504040204" pitchFamily="34" charset="0"/>
                <a:ea typeface="Verdana" panose="020B0604030504040204" pitchFamily="34" charset="0"/>
                <a:cs typeface="Verdana" panose="020B0604030504040204" pitchFamily="34" charset="0"/>
              </a:rPr>
              <a:t>Mashery</a:t>
            </a:r>
            <a:r>
              <a:rPr lang="en-US" sz="1200" dirty="0">
                <a:latin typeface="Verdana" panose="020B0604030504040204" pitchFamily="34" charset="0"/>
                <a:ea typeface="Verdana" panose="020B0604030504040204" pitchFamily="34" charset="0"/>
                <a:cs typeface="Verdana" panose="020B0604030504040204" pitchFamily="34" charset="0"/>
              </a:rPr>
              <a:t>)</a:t>
            </a:r>
          </a:p>
          <a:p>
            <a:pPr fontAlgn="base">
              <a:buClr>
                <a:srgbClr val="333333"/>
              </a:buClr>
              <a:buSzPts val="1120"/>
              <a:buFont typeface="Wingdings" panose="05000000000000000000" pitchFamily="2" charset="2"/>
              <a:buChar char="ü"/>
            </a:pPr>
            <a:r>
              <a:rPr lang="en-US" sz="1200" dirty="0">
                <a:latin typeface="Verdana" panose="020B0604030504040204" pitchFamily="34" charset="0"/>
                <a:ea typeface="Verdana" panose="020B0604030504040204" pitchFamily="34" charset="0"/>
                <a:cs typeface="Verdana" panose="020B0604030504040204" pitchFamily="34" charset="0"/>
              </a:rPr>
              <a:t>4.2 out of 5: Business Process Management (Business Studio)</a:t>
            </a:r>
          </a:p>
          <a:p>
            <a:r>
              <a:rPr lang="en-US" dirty="0"/>
              <a:t>4.2 AVERAGE</a:t>
            </a:r>
          </a:p>
          <a:p>
            <a:endParaRPr lang="en-US" dirty="0"/>
          </a:p>
          <a:p>
            <a:pPr>
              <a:lnSpc>
                <a:spcPct val="100000"/>
              </a:lnSpc>
              <a:spcBef>
                <a:spcPts val="0"/>
              </a:spcBef>
              <a:buClr>
                <a:srgbClr val="333333"/>
              </a:buClr>
              <a:buSzPts val="1120"/>
            </a:pPr>
            <a:r>
              <a:rPr lang="en-US" sz="1800" b="1" dirty="0">
                <a:latin typeface="Verdana" panose="020B0604030504040204" pitchFamily="34" charset="0"/>
                <a:ea typeface="Verdana" panose="020B0604030504040204" pitchFamily="34" charset="0"/>
                <a:cs typeface="Verdana" panose="020B0604030504040204" pitchFamily="34" charset="0"/>
                <a:sym typeface="Verdana"/>
              </a:rPr>
              <a:t>Hybrid Integration</a:t>
            </a:r>
            <a:endParaRPr lang="en-US" sz="1800" dirty="0">
              <a:latin typeface="Verdana" panose="020B0604030504040204" pitchFamily="34" charset="0"/>
              <a:ea typeface="Verdana" panose="020B0604030504040204" pitchFamily="34" charset="0"/>
              <a:cs typeface="Verdana" panose="020B0604030504040204" pitchFamily="34" charset="0"/>
              <a:sym typeface="Verdana"/>
            </a:endParaRPr>
          </a:p>
          <a:p>
            <a:pPr marL="571500" lvl="1">
              <a:lnSpc>
                <a:spcPct val="100000"/>
              </a:lnSpc>
              <a:buClr>
                <a:srgbClr val="333333"/>
              </a:buClr>
              <a:buSzPts val="1050"/>
            </a:pPr>
            <a:r>
              <a:rPr lang="en-US" sz="1400" b="1" dirty="0">
                <a:solidFill>
                  <a:schemeClr val="accent4"/>
                </a:solidFill>
                <a:latin typeface="Verdana"/>
                <a:ea typeface="Verdana"/>
                <a:cs typeface="Verdana"/>
                <a:sym typeface="Verdana"/>
              </a:rPr>
              <a:t>Leader</a:t>
            </a:r>
            <a:r>
              <a:rPr lang="en-US" sz="1400" dirty="0">
                <a:latin typeface="Verdana"/>
                <a:ea typeface="Verdana"/>
                <a:cs typeface="Verdana"/>
                <a:sym typeface="Verdana"/>
              </a:rPr>
              <a:t> in Ovum</a:t>
            </a:r>
            <a:r>
              <a:rPr lang="en-US" sz="1400" dirty="0">
                <a:latin typeface="Verdana"/>
                <a:ea typeface="Verdana"/>
                <a:cs typeface="Verdana"/>
              </a:rPr>
              <a:t>’</a:t>
            </a:r>
            <a:r>
              <a:rPr lang="en-US" sz="1400" dirty="0">
                <a:latin typeface="Verdana"/>
                <a:ea typeface="Verdana"/>
                <a:cs typeface="Verdana"/>
                <a:sym typeface="Verdana"/>
              </a:rPr>
              <a:t>s Middleware-as-a-Service Decision Matrix Selecting </a:t>
            </a:r>
            <a:r>
              <a:rPr lang="en-US" sz="1400" dirty="0" err="1">
                <a:latin typeface="Verdana"/>
                <a:ea typeface="Verdana"/>
                <a:cs typeface="Verdana"/>
                <a:sym typeface="Verdana"/>
              </a:rPr>
              <a:t>MaaS</a:t>
            </a:r>
            <a:r>
              <a:rPr lang="en-US" sz="1400" dirty="0">
                <a:latin typeface="Verdana"/>
                <a:ea typeface="Verdana"/>
                <a:cs typeface="Verdana"/>
                <a:sym typeface="Verdana"/>
              </a:rPr>
              <a:t> For Hybrid Integration,</a:t>
            </a:r>
            <a:r>
              <a:rPr lang="en-US" sz="1400" dirty="0">
                <a:latin typeface="Verdana"/>
                <a:ea typeface="Verdana"/>
                <a:cs typeface="Verdana"/>
              </a:rPr>
              <a:t> Q4 </a:t>
            </a:r>
            <a:r>
              <a:rPr lang="en-US" sz="1400" dirty="0">
                <a:latin typeface="Verdana"/>
                <a:ea typeface="Verdana"/>
                <a:cs typeface="Verdana"/>
                <a:sym typeface="Verdana"/>
              </a:rPr>
              <a:t>2017</a:t>
            </a:r>
            <a:endParaRPr lang="en-US" sz="1400" dirty="0">
              <a:latin typeface="Verdana"/>
              <a:ea typeface="Verdana"/>
              <a:cs typeface="Verdana"/>
            </a:endParaRPr>
          </a:p>
          <a:p>
            <a:pPr marL="571500" lvl="1">
              <a:lnSpc>
                <a:spcPct val="100000"/>
              </a:lnSpc>
              <a:buClr>
                <a:srgbClr val="333333"/>
              </a:buClr>
              <a:buSzPts val="1050"/>
            </a:pPr>
            <a:r>
              <a:rPr lang="en-US" sz="1400" b="1" dirty="0">
                <a:solidFill>
                  <a:schemeClr val="accent4"/>
                </a:solidFill>
                <a:latin typeface="Verdana"/>
                <a:ea typeface="Verdana"/>
                <a:cs typeface="Verdana"/>
                <a:sym typeface="Verdana"/>
              </a:rPr>
              <a:t>Leader</a:t>
            </a:r>
            <a:r>
              <a:rPr lang="en-US" sz="1400" dirty="0">
                <a:latin typeface="Verdana"/>
                <a:ea typeface="Verdana"/>
                <a:cs typeface="Verdana"/>
                <a:sym typeface="Verdana"/>
              </a:rPr>
              <a:t> in The Forrester Wave™: Operational Intelligence For B2B Integration, Q1 2018 </a:t>
            </a:r>
            <a:endParaRPr lang="en-US" sz="1200" dirty="0">
              <a:latin typeface="Verdana"/>
              <a:ea typeface="Verdana"/>
              <a:cs typeface="Verdana"/>
              <a:sym typeface="Verdana"/>
            </a:endParaRPr>
          </a:p>
          <a:p>
            <a:pPr>
              <a:lnSpc>
                <a:spcPct val="100000"/>
              </a:lnSpc>
              <a:buClr>
                <a:srgbClr val="333333"/>
              </a:buClr>
              <a:buSzPts val="1120"/>
            </a:pPr>
            <a:r>
              <a:rPr lang="en-US" sz="1800" b="1" dirty="0">
                <a:latin typeface="Verdana" panose="020B0604030504040204" pitchFamily="34" charset="0"/>
                <a:ea typeface="Verdana" panose="020B0604030504040204" pitchFamily="34" charset="0"/>
                <a:cs typeface="Verdana" panose="020B0604030504040204" pitchFamily="34" charset="0"/>
                <a:sym typeface="Verdana"/>
              </a:rPr>
              <a:t>API Management</a:t>
            </a:r>
            <a:endParaRPr lang="en-US" sz="1800" dirty="0">
              <a:latin typeface="Verdana" panose="020B0604030504040204" pitchFamily="34" charset="0"/>
              <a:ea typeface="Verdana" panose="020B0604030504040204" pitchFamily="34" charset="0"/>
              <a:cs typeface="Verdana" panose="020B0604030504040204" pitchFamily="34" charset="0"/>
            </a:endParaRPr>
          </a:p>
          <a:p>
            <a:pPr marL="571500" lvl="1">
              <a:lnSpc>
                <a:spcPct val="100000"/>
              </a:lnSpc>
              <a:buClr>
                <a:srgbClr val="333333"/>
              </a:buClr>
              <a:buSzPts val="1050"/>
            </a:pPr>
            <a:r>
              <a:rPr lang="en-US" sz="1400" b="1" dirty="0">
                <a:solidFill>
                  <a:schemeClr val="accent4"/>
                </a:solidFill>
                <a:latin typeface="Verdana"/>
                <a:ea typeface="Verdana"/>
                <a:cs typeface="Verdana"/>
                <a:sym typeface="Verdana"/>
              </a:rPr>
              <a:t>Leader</a:t>
            </a:r>
            <a:r>
              <a:rPr lang="en-US" sz="1400" dirty="0">
                <a:latin typeface="Verdana"/>
                <a:ea typeface="Verdana"/>
                <a:cs typeface="Verdana"/>
                <a:sym typeface="Verdana"/>
              </a:rPr>
              <a:t> in the Gartner Full Life Cycle API Management Magic Quadrant, 2016 </a:t>
            </a:r>
            <a:endParaRPr lang="en-US" sz="1200" dirty="0">
              <a:latin typeface="Verdana"/>
              <a:ea typeface="Verdana"/>
              <a:cs typeface="Verdana"/>
              <a:sym typeface="Verdana"/>
            </a:endParaRPr>
          </a:p>
          <a:p>
            <a:pPr>
              <a:lnSpc>
                <a:spcPct val="100000"/>
              </a:lnSpc>
              <a:buClr>
                <a:srgbClr val="333333"/>
              </a:buClr>
              <a:buSzPts val="1120"/>
            </a:pPr>
            <a:r>
              <a:rPr lang="en-US" sz="1800" b="1" dirty="0">
                <a:latin typeface="Verdana" panose="020B0604030504040204" pitchFamily="34" charset="0"/>
                <a:ea typeface="Verdana" panose="020B0604030504040204" pitchFamily="34" charset="0"/>
                <a:cs typeface="Verdana" panose="020B0604030504040204" pitchFamily="34" charset="0"/>
                <a:sym typeface="Verdana"/>
              </a:rPr>
              <a:t>Business Process Management</a:t>
            </a:r>
          </a:p>
          <a:p>
            <a:pPr marL="571500" lvl="1">
              <a:lnSpc>
                <a:spcPct val="100000"/>
              </a:lnSpc>
              <a:buClr>
                <a:srgbClr val="333333"/>
              </a:buClr>
              <a:buSzPts val="1050"/>
            </a:pPr>
            <a:r>
              <a:rPr lang="en-US" sz="1400" b="1" dirty="0">
                <a:solidFill>
                  <a:schemeClr val="accent4"/>
                </a:solidFill>
                <a:latin typeface="Verdana"/>
                <a:ea typeface="Verdana"/>
                <a:cs typeface="Verdana"/>
                <a:sym typeface="Verdana"/>
              </a:rPr>
              <a:t>Strong performer</a:t>
            </a:r>
            <a:r>
              <a:rPr lang="en-US" sz="1400" dirty="0">
                <a:latin typeface="Verdana"/>
                <a:ea typeface="Verdana"/>
                <a:cs typeface="Verdana"/>
                <a:sym typeface="Verdana"/>
              </a:rPr>
              <a:t> in The Forrester Wave™: Dynamic Case Management, Q1 2016</a:t>
            </a:r>
          </a:p>
          <a:p>
            <a:pPr marL="571500" lvl="1">
              <a:lnSpc>
                <a:spcPct val="100000"/>
              </a:lnSpc>
              <a:buClr>
                <a:srgbClr val="333333"/>
              </a:buClr>
              <a:buSzPts val="1050"/>
            </a:pPr>
            <a:r>
              <a:rPr lang="en-US" sz="1400" b="1" dirty="0">
                <a:solidFill>
                  <a:schemeClr val="accent4"/>
                </a:solidFill>
                <a:latin typeface="Verdana"/>
                <a:ea typeface="Verdana"/>
                <a:cs typeface="Verdana"/>
                <a:sym typeface="Verdana"/>
              </a:rPr>
              <a:t>Strong performer </a:t>
            </a:r>
            <a:r>
              <a:rPr lang="en-US" sz="1400" dirty="0">
                <a:latin typeface="Verdana"/>
                <a:ea typeface="Verdana"/>
                <a:cs typeface="Verdana"/>
                <a:sym typeface="Verdana"/>
              </a:rPr>
              <a:t>in The Forrester Wave™: Cloud-Based Dynamic Case Management, Q1 2018</a:t>
            </a:r>
            <a:endParaRPr lang="en-US" sz="1400" dirty="0">
              <a:latin typeface="Verdana"/>
              <a:ea typeface="Verdana"/>
              <a:cs typeface="Verdana"/>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73084-492C-4846-AC0A-079C438703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600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31749318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1"/>
        <p:cNvGrpSpPr/>
        <p:nvPr/>
      </p:nvGrpSpPr>
      <p:grpSpPr>
        <a:xfrm>
          <a:off x="0" y="0"/>
          <a:ext cx="0" cy="0"/>
          <a:chOff x="0" y="0"/>
          <a:chExt cx="0" cy="0"/>
        </a:xfrm>
      </p:grpSpPr>
      <p:sp>
        <p:nvSpPr>
          <p:cNvPr id="9152" name="Google Shape;9152;p15:notes"/>
          <p:cNvSpPr>
            <a:spLocks noGrp="1" noRot="1" noChangeAspect="1"/>
          </p:cNvSpPr>
          <p:nvPr>
            <p:ph type="sldImg" idx="2"/>
          </p:nvPr>
        </p:nvSpPr>
        <p:spPr>
          <a:xfrm>
            <a:off x="236538" y="144463"/>
            <a:ext cx="6384925" cy="3590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3" name="Google Shape;9153;p15:notes"/>
          <p:cNvSpPr txBox="1">
            <a:spLocks noGrp="1"/>
          </p:cNvSpPr>
          <p:nvPr>
            <p:ph type="body" idx="1"/>
          </p:nvPr>
        </p:nvSpPr>
        <p:spPr>
          <a:xfrm>
            <a:off x="215900" y="3946525"/>
            <a:ext cx="6426200" cy="5040313"/>
          </a:xfrm>
          <a:prstGeom prst="rect">
            <a:avLst/>
          </a:prstGeom>
          <a:noFill/>
          <a:ln>
            <a:noFill/>
          </a:ln>
        </p:spPr>
        <p:txBody>
          <a:bodyPr spcFirstLastPara="1" wrap="square" lIns="91425" tIns="45700" rIns="91425" bIns="45700" anchor="t" anchorCtr="0">
            <a:noAutofit/>
          </a:bodyPr>
          <a:lstStyle/>
          <a:p>
            <a:pPr marL="171446" lvl="0" indent="-95246" algn="l" rtl="0">
              <a:lnSpc>
                <a:spcPct val="100000"/>
              </a:lnSpc>
              <a:spcBef>
                <a:spcPts val="0"/>
              </a:spcBef>
              <a:spcAft>
                <a:spcPts val="0"/>
              </a:spcAft>
              <a:buClr>
                <a:schemeClr val="dk1"/>
              </a:buClr>
              <a:buSzPts val="1200"/>
              <a:buNone/>
            </a:pPr>
            <a:endParaRPr/>
          </a:p>
        </p:txBody>
      </p:sp>
      <p:sp>
        <p:nvSpPr>
          <p:cNvPr id="9154" name="Google Shape;9154;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38618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2"/>
        <p:cNvGrpSpPr/>
        <p:nvPr/>
      </p:nvGrpSpPr>
      <p:grpSpPr>
        <a:xfrm>
          <a:off x="0" y="0"/>
          <a:ext cx="0" cy="0"/>
          <a:chOff x="0" y="0"/>
          <a:chExt cx="0" cy="0"/>
        </a:xfrm>
      </p:grpSpPr>
      <p:sp>
        <p:nvSpPr>
          <p:cNvPr id="8973" name="Google Shape;8973;g4f15c1ac1b_0_1098:notes"/>
          <p:cNvSpPr>
            <a:spLocks noGrp="1" noRot="1" noChangeAspect="1"/>
          </p:cNvSpPr>
          <p:nvPr>
            <p:ph type="sldImg" idx="2"/>
          </p:nvPr>
        </p:nvSpPr>
        <p:spPr>
          <a:xfrm>
            <a:off x="236538" y="144463"/>
            <a:ext cx="6384925" cy="3590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4" name="Google Shape;8974;g4f15c1ac1b_0_1098:notes"/>
          <p:cNvSpPr txBox="1">
            <a:spLocks noGrp="1"/>
          </p:cNvSpPr>
          <p:nvPr>
            <p:ph type="body" idx="1"/>
          </p:nvPr>
        </p:nvSpPr>
        <p:spPr>
          <a:xfrm>
            <a:off x="215900" y="3946525"/>
            <a:ext cx="6426300" cy="50403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TIBCO offerings that enable integration have also been recognized by industry analysts.  We have been ranked as a leader in the most recent Gartner Magic Quadrant for Full Lifecycle API management, and we have received among the highest vendor placement in the recent Ovum Decision Matrix for Middleware-as-a Service</a:t>
            </a:r>
            <a:endParaRPr/>
          </a:p>
          <a:p>
            <a:pPr marL="0" lvl="0" indent="0" algn="l" rtl="0">
              <a:spcBef>
                <a:spcPts val="360"/>
              </a:spcBef>
              <a:spcAft>
                <a:spcPts val="0"/>
              </a:spcAft>
              <a:buNone/>
            </a:pPr>
            <a:endParaRPr/>
          </a:p>
        </p:txBody>
      </p:sp>
    </p:spTree>
    <p:extLst>
      <p:ext uri="{BB962C8B-B14F-4D97-AF65-F5344CB8AC3E}">
        <p14:creationId xmlns:p14="http://schemas.microsoft.com/office/powerpoint/2010/main" val="388262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4fbba272b2_0_2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3" name="Google Shape;8913;g4fbba272b2_0_22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Yet another capability that differentiates TIBCO CLoud Integration is the independence and flexibility it gives your business across several dimensions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First, you’ll run your integration applications wherever you want, either in the TIBCO Cloud, or in a hybrid environment across on-premesis,  containers, public clouds, server less environments, and edge devices.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Second, you’ll consume TIBCO Cloud Integration how you want, with options of the TIBCO managed service or Pay-as-you-Go from public cloud marketplaces with unified billing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And finally, you’ll scale as you want by dynamically scaling peak loads on public cloud infrastructures - helping you adapt your integration needs to your business needs.</a:t>
            </a:r>
            <a:endParaRPr/>
          </a:p>
          <a:p>
            <a:pPr marL="0" lvl="0" indent="0" algn="l" rtl="0">
              <a:lnSpc>
                <a:spcPct val="100000"/>
              </a:lnSpc>
              <a:spcBef>
                <a:spcPts val="0"/>
              </a:spcBef>
              <a:spcAft>
                <a:spcPts val="0"/>
              </a:spcAft>
              <a:buClr>
                <a:schemeClr val="dk1"/>
              </a:buClr>
              <a:buSzPts val="1200"/>
              <a:buFont typeface="Arial"/>
              <a:buNone/>
            </a:pPr>
            <a:endParaRPr/>
          </a:p>
        </p:txBody>
      </p:sp>
      <p:sp>
        <p:nvSpPr>
          <p:cNvPr id="8914" name="Google Shape;8914;g4fbba272b2_0_22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18.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4.xml"/><Relationship Id="rId4" Type="http://schemas.openxmlformats.org/officeDocument/2006/relationships/image" Target="../media/image58.png"/></Relationships>
</file>

<file path=ppt/slideLayouts/_rels/slideLayout1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4.xml"/><Relationship Id="rId4" Type="http://schemas.openxmlformats.org/officeDocument/2006/relationships/image" Target="../media/image6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4.xml"/><Relationship Id="rId4" Type="http://schemas.openxmlformats.org/officeDocument/2006/relationships/image" Target="../media/image68.png"/></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0.png"/><Relationship Id="rId7" Type="http://schemas.openxmlformats.org/officeDocument/2006/relationships/image" Target="../media/image4.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53.png"/><Relationship Id="rId4" Type="http://schemas.openxmlformats.org/officeDocument/2006/relationships/image" Target="../media/image61.png"/><Relationship Id="rId9" Type="http://schemas.openxmlformats.org/officeDocument/2006/relationships/image" Target="../media/image63.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5.png"/><Relationship Id="rId7" Type="http://schemas.openxmlformats.org/officeDocument/2006/relationships/image" Target="../media/image53.png"/><Relationship Id="rId2" Type="http://schemas.openxmlformats.org/officeDocument/2006/relationships/image" Target="../media/image64.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1.png"/><Relationship Id="rId4" Type="http://schemas.openxmlformats.org/officeDocument/2006/relationships/image" Target="../media/image4.png"/><Relationship Id="rId9" Type="http://schemas.openxmlformats.org/officeDocument/2006/relationships/image" Target="../media/image60.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4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4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4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5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5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5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5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5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5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5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Layouts/_rels/slideLayout16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Layouts/_rels/slideLayout16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Layouts/_rels/slideLayout16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Layouts/_rels/slideLayout16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Layouts/_rels/slideLayout16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6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png"/><Relationship Id="rId4" Type="http://schemas.openxmlformats.org/officeDocument/2006/relationships/image" Target="../media/image61.png"/><Relationship Id="rId9" Type="http://schemas.openxmlformats.org/officeDocument/2006/relationships/image" Target="../media/image65.pn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6.png"/></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4" Type="http://schemas.openxmlformats.org/officeDocument/2006/relationships/image" Target="../media/image68.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Master" Target="../slideMasters/slideMaster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9.png"/><Relationship Id="rId1" Type="http://schemas.openxmlformats.org/officeDocument/2006/relationships/slideMaster" Target="../slideMasters/slideMaster6.xml"/><Relationship Id="rId4" Type="http://schemas.openxmlformats.org/officeDocument/2006/relationships/image" Target="../media/image80.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Master" Target="../slideMasters/slideMaster6.xml"/><Relationship Id="rId4" Type="http://schemas.openxmlformats.org/officeDocument/2006/relationships/image" Target="../media/image48.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2.png"/><Relationship Id="rId1" Type="http://schemas.openxmlformats.org/officeDocument/2006/relationships/slideMaster" Target="../slideMasters/slideMaster7.xml"/><Relationship Id="rId4" Type="http://schemas.openxmlformats.org/officeDocument/2006/relationships/image" Target="../media/image73.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Master" Target="../slideMasters/slideMaster7.xml"/><Relationship Id="rId4" Type="http://schemas.openxmlformats.org/officeDocument/2006/relationships/image" Target="../media/image90.png"/></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Master" Target="../slideMasters/slideMaster7.xml"/><Relationship Id="rId4" Type="http://schemas.openxmlformats.org/officeDocument/2006/relationships/image" Target="../media/image87.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4" Type="http://schemas.openxmlformats.org/officeDocument/2006/relationships/image" Target="../media/image85.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1.pn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2.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1.pn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2.pn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1.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2.pn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Master" Target="../slideMasters/slideMaster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94.png"/><Relationship Id="rId1" Type="http://schemas.openxmlformats.org/officeDocument/2006/relationships/slideMaster" Target="../slideMasters/slideMaster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9.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4.png"/><Relationship Id="rId4" Type="http://schemas.openxmlformats.org/officeDocument/2006/relationships/image" Target="../media/image24.png"/><Relationship Id="rId9" Type="http://schemas.openxmlformats.org/officeDocument/2006/relationships/image" Target="../media/image28.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Master" Target="../slideMasters/slideMaster3.xml"/><Relationship Id="rId4" Type="http://schemas.openxmlformats.org/officeDocument/2006/relationships/image" Target="../media/image43.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t="-9898"/>
          <a:stretch/>
        </p:blipFill>
        <p:spPr>
          <a:xfrm>
            <a:off x="-22485" y="-535484"/>
            <a:ext cx="6636386" cy="5695848"/>
          </a:xfrm>
          <a:prstGeom prst="rect">
            <a:avLst/>
          </a:prstGeom>
          <a:noFill/>
          <a:ln>
            <a:noFill/>
          </a:ln>
        </p:spPr>
      </p:pic>
      <p:sp>
        <p:nvSpPr>
          <p:cNvPr id="12" name="Google Shape;12;p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2"/>
          <p:cNvSpPr txBox="1">
            <a:spLocks noGrp="1"/>
          </p:cNvSpPr>
          <p:nvPr>
            <p:ph type="body" idx="1"/>
          </p:nvPr>
        </p:nvSpPr>
        <p:spPr>
          <a:xfrm>
            <a:off x="649110" y="3285567"/>
            <a:ext cx="4011215" cy="251222"/>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14;p2"/>
          <p:cNvSpPr txBox="1">
            <a:spLocks noGrp="1"/>
          </p:cNvSpPr>
          <p:nvPr>
            <p:ph type="body" idx="2"/>
          </p:nvPr>
        </p:nvSpPr>
        <p:spPr>
          <a:xfrm>
            <a:off x="649109" y="3525874"/>
            <a:ext cx="4011215" cy="251222"/>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15;p2"/>
          <p:cNvSpPr txBox="1">
            <a:spLocks noGrp="1"/>
          </p:cNvSpPr>
          <p:nvPr>
            <p:ph type="title"/>
          </p:nvPr>
        </p:nvSpPr>
        <p:spPr>
          <a:xfrm>
            <a:off x="644676" y="2770979"/>
            <a:ext cx="4006123" cy="512265"/>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lt1"/>
              </a:buClr>
              <a:buSzPts val="1800"/>
              <a:buFont typeface="Verdana"/>
              <a:buNone/>
              <a:defRPr sz="1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 name="Google Shape;16;p2"/>
          <p:cNvPicPr preferRelativeResize="0"/>
          <p:nvPr/>
        </p:nvPicPr>
        <p:blipFill rotWithShape="1">
          <a:blip r:embed="rId3">
            <a:alphaModFix/>
          </a:blip>
          <a:srcRect/>
          <a:stretch/>
        </p:blipFill>
        <p:spPr>
          <a:xfrm>
            <a:off x="663726" y="1718754"/>
            <a:ext cx="3089546" cy="891410"/>
          </a:xfrm>
          <a:prstGeom prst="rect">
            <a:avLst/>
          </a:prstGeom>
          <a:noFill/>
          <a:ln>
            <a:noFill/>
          </a:ln>
        </p:spPr>
      </p:pic>
      <p:pic>
        <p:nvPicPr>
          <p:cNvPr id="17" name="Google Shape;17;p2"/>
          <p:cNvPicPr preferRelativeResize="0"/>
          <p:nvPr/>
        </p:nvPicPr>
        <p:blipFill rotWithShape="1">
          <a:blip r:embed="rId4">
            <a:alphaModFix/>
          </a:blip>
          <a:srcRect/>
          <a:stretch/>
        </p:blipFill>
        <p:spPr>
          <a:xfrm>
            <a:off x="5427637" y="1676989"/>
            <a:ext cx="2932043" cy="102504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2"/>
        <p:cNvGrpSpPr/>
        <p:nvPr/>
      </p:nvGrpSpPr>
      <p:grpSpPr>
        <a:xfrm>
          <a:off x="0" y="0"/>
          <a:ext cx="0" cy="0"/>
          <a:chOff x="0" y="0"/>
          <a:chExt cx="0" cy="0"/>
        </a:xfrm>
      </p:grpSpPr>
      <p:sp>
        <p:nvSpPr>
          <p:cNvPr id="113" name="Google Shape;113;p1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1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116" name="Google Shape;116;p11"/>
          <p:cNvGrpSpPr/>
          <p:nvPr/>
        </p:nvGrpSpPr>
        <p:grpSpPr>
          <a:xfrm>
            <a:off x="-26790" y="-21432"/>
            <a:ext cx="9171844" cy="5165108"/>
            <a:chOff x="-35720" y="-28576"/>
            <a:chExt cx="12229125" cy="6886810"/>
          </a:xfrm>
        </p:grpSpPr>
        <p:pic>
          <p:nvPicPr>
            <p:cNvPr id="117" name="Google Shape;117;p11"/>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18" name="Google Shape;118;p11"/>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19" name="Google Shape;119;p11"/>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20" name="Google Shape;120;p11"/>
          <p:cNvGrpSpPr/>
          <p:nvPr/>
        </p:nvGrpSpPr>
        <p:grpSpPr>
          <a:xfrm>
            <a:off x="-16074" y="-16073"/>
            <a:ext cx="9160074" cy="5159573"/>
            <a:chOff x="-21432" y="-21431"/>
            <a:chExt cx="12213432" cy="6879431"/>
          </a:xfrm>
        </p:grpSpPr>
        <p:grpSp>
          <p:nvGrpSpPr>
            <p:cNvPr id="121" name="Google Shape;121;p11"/>
            <p:cNvGrpSpPr/>
            <p:nvPr/>
          </p:nvGrpSpPr>
          <p:grpSpPr>
            <a:xfrm>
              <a:off x="-21432" y="-21431"/>
              <a:ext cx="12213432" cy="6879431"/>
              <a:chOff x="-21432" y="-21431"/>
              <a:chExt cx="12213432" cy="6879431"/>
            </a:xfrm>
          </p:grpSpPr>
          <p:pic>
            <p:nvPicPr>
              <p:cNvPr id="122" name="Google Shape;122;p11"/>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23" name="Google Shape;123;p11"/>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24" name="Google Shape;124;p11"/>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25" name="Google Shape;125;p11"/>
          <p:cNvGrpSpPr/>
          <p:nvPr/>
        </p:nvGrpSpPr>
        <p:grpSpPr>
          <a:xfrm>
            <a:off x="-21432" y="-16074"/>
            <a:ext cx="9165431" cy="5159574"/>
            <a:chOff x="-28575" y="-21432"/>
            <a:chExt cx="12220574" cy="6879432"/>
          </a:xfrm>
        </p:grpSpPr>
        <p:grpSp>
          <p:nvGrpSpPr>
            <p:cNvPr id="126" name="Google Shape;126;p11"/>
            <p:cNvGrpSpPr/>
            <p:nvPr/>
          </p:nvGrpSpPr>
          <p:grpSpPr>
            <a:xfrm>
              <a:off x="-28575" y="-21432"/>
              <a:ext cx="12220574" cy="6879432"/>
              <a:chOff x="-28575" y="-21432"/>
              <a:chExt cx="12220574" cy="6879432"/>
            </a:xfrm>
          </p:grpSpPr>
          <p:pic>
            <p:nvPicPr>
              <p:cNvPr id="127" name="Google Shape;127;p11"/>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28" name="Google Shape;128;p11"/>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29" name="Google Shape;129;p11"/>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30" name="Google Shape;130;p11"/>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1604"/>
        <p:cNvGrpSpPr/>
        <p:nvPr/>
      </p:nvGrpSpPr>
      <p:grpSpPr>
        <a:xfrm>
          <a:off x="0" y="0"/>
          <a:ext cx="0" cy="0"/>
          <a:chOff x="0" y="0"/>
          <a:chExt cx="0" cy="0"/>
        </a:xfrm>
      </p:grpSpPr>
      <p:sp>
        <p:nvSpPr>
          <p:cNvPr id="1605" name="Google Shape;1605;p10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606" name="Google Shape;1606;p10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07" name="Google Shape;1607;p104"/>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1608"/>
        <p:cNvGrpSpPr/>
        <p:nvPr/>
      </p:nvGrpSpPr>
      <p:grpSpPr>
        <a:xfrm>
          <a:off x="0" y="0"/>
          <a:ext cx="0" cy="0"/>
          <a:chOff x="0" y="0"/>
          <a:chExt cx="0" cy="0"/>
        </a:xfrm>
      </p:grpSpPr>
      <p:sp>
        <p:nvSpPr>
          <p:cNvPr id="1609" name="Google Shape;1609;p10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lvl="0" algn="ctr" rtl="0">
              <a:lnSpc>
                <a:spcPct val="90000"/>
              </a:lnSpc>
              <a:spcBef>
                <a:spcPts val="0"/>
              </a:spcBef>
              <a:spcAft>
                <a:spcPts val="0"/>
              </a:spcAft>
              <a:buClr>
                <a:srgbClr val="333333"/>
              </a:buClr>
              <a:buSzPts val="4500"/>
              <a:buFont typeface="Verdana"/>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10" name="Google Shape;1610;p105"/>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lstStyle>
            <a:lvl1pPr lvl="0" algn="ctr" rtl="0">
              <a:lnSpc>
                <a:spcPct val="90000"/>
              </a:lnSpc>
              <a:spcBef>
                <a:spcPts val="800"/>
              </a:spcBef>
              <a:spcAft>
                <a:spcPts val="0"/>
              </a:spcAft>
              <a:buClr>
                <a:srgbClr val="333333"/>
              </a:buClr>
              <a:buSzPts val="1800"/>
              <a:buNone/>
              <a:defRPr sz="1800"/>
            </a:lvl1pPr>
            <a:lvl2pPr lvl="1" algn="ctr" rtl="0">
              <a:lnSpc>
                <a:spcPct val="90000"/>
              </a:lnSpc>
              <a:spcBef>
                <a:spcPts val="400"/>
              </a:spcBef>
              <a:spcAft>
                <a:spcPts val="0"/>
              </a:spcAft>
              <a:buClr>
                <a:srgbClr val="333333"/>
              </a:buClr>
              <a:buSzPts val="1500"/>
              <a:buNone/>
              <a:defRPr sz="1500"/>
            </a:lvl2pPr>
            <a:lvl3pPr lvl="2" algn="ctr" rtl="0">
              <a:lnSpc>
                <a:spcPct val="90000"/>
              </a:lnSpc>
              <a:spcBef>
                <a:spcPts val="400"/>
              </a:spcBef>
              <a:spcAft>
                <a:spcPts val="0"/>
              </a:spcAft>
              <a:buClr>
                <a:srgbClr val="333333"/>
              </a:buClr>
              <a:buSzPts val="1400"/>
              <a:buNone/>
              <a:defRPr sz="1400"/>
            </a:lvl3pPr>
            <a:lvl4pPr lvl="3" algn="ctr" rtl="0">
              <a:lnSpc>
                <a:spcPct val="90000"/>
              </a:lnSpc>
              <a:spcBef>
                <a:spcPts val="400"/>
              </a:spcBef>
              <a:spcAft>
                <a:spcPts val="0"/>
              </a:spcAft>
              <a:buClr>
                <a:srgbClr val="333333"/>
              </a:buClr>
              <a:buSzPts val="1200"/>
              <a:buNone/>
              <a:defRPr sz="1200"/>
            </a:lvl4pPr>
            <a:lvl5pPr lvl="4" algn="ctr" rtl="0">
              <a:lnSpc>
                <a:spcPct val="90000"/>
              </a:lnSpc>
              <a:spcBef>
                <a:spcPts val="400"/>
              </a:spcBef>
              <a:spcAft>
                <a:spcPts val="0"/>
              </a:spcAft>
              <a:buClr>
                <a:srgbClr val="333333"/>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611" name="Google Shape;1611;p10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612" name="Google Shape;1612;p10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613" name="Google Shape;1613;p10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1614" name="Google Shape;1614;p105"/>
          <p:cNvGrpSpPr/>
          <p:nvPr/>
        </p:nvGrpSpPr>
        <p:grpSpPr>
          <a:xfrm>
            <a:off x="0" y="923"/>
            <a:ext cx="9144000" cy="5142577"/>
            <a:chOff x="0" y="1231"/>
            <a:chExt cx="12192000" cy="6856769"/>
          </a:xfrm>
        </p:grpSpPr>
        <p:pic>
          <p:nvPicPr>
            <p:cNvPr id="1615" name="Google Shape;1615;p105"/>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616" name="Google Shape;1616;p10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17" name="Google Shape;1617;p105"/>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618" name="Google Shape;1618;p105"/>
          <p:cNvGrpSpPr/>
          <p:nvPr/>
        </p:nvGrpSpPr>
        <p:grpSpPr>
          <a:xfrm>
            <a:off x="-1" y="901"/>
            <a:ext cx="9144001" cy="5142599"/>
            <a:chOff x="-1" y="1201"/>
            <a:chExt cx="12192001" cy="6856799"/>
          </a:xfrm>
        </p:grpSpPr>
        <p:pic>
          <p:nvPicPr>
            <p:cNvPr id="1619" name="Google Shape;1619;p105"/>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620" name="Google Shape;1620;p10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21" name="Google Shape;1621;p105"/>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1622"/>
        <p:cNvGrpSpPr/>
        <p:nvPr/>
      </p:nvGrpSpPr>
      <p:grpSpPr>
        <a:xfrm>
          <a:off x="0" y="0"/>
          <a:ext cx="0" cy="0"/>
          <a:chOff x="0" y="0"/>
          <a:chExt cx="0" cy="0"/>
        </a:xfrm>
      </p:grpSpPr>
      <p:sp>
        <p:nvSpPr>
          <p:cNvPr id="1623" name="Google Shape;1623;p10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624" name="Google Shape;1624;p106"/>
          <p:cNvSpPr>
            <a:spLocks noGrp="1"/>
          </p:cNvSpPr>
          <p:nvPr>
            <p:ph type="pic" idx="2"/>
          </p:nvPr>
        </p:nvSpPr>
        <p:spPr>
          <a:xfrm>
            <a:off x="-34873" y="-38380"/>
            <a:ext cx="9271800" cy="52341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25" name="Google Shape;1625;p10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1626"/>
        <p:cNvGrpSpPr/>
        <p:nvPr/>
      </p:nvGrpSpPr>
      <p:grpSpPr>
        <a:xfrm>
          <a:off x="0" y="0"/>
          <a:ext cx="0" cy="0"/>
          <a:chOff x="0" y="0"/>
          <a:chExt cx="0" cy="0"/>
        </a:xfrm>
      </p:grpSpPr>
      <p:sp>
        <p:nvSpPr>
          <p:cNvPr id="1627" name="Google Shape;1627;p10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628" name="Google Shape;1628;p107"/>
          <p:cNvSpPr>
            <a:spLocks noGrp="1"/>
          </p:cNvSpPr>
          <p:nvPr>
            <p:ph type="pic" idx="2"/>
          </p:nvPr>
        </p:nvSpPr>
        <p:spPr>
          <a:xfrm>
            <a:off x="-34875" y="-50004"/>
            <a:ext cx="9264000" cy="5257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29" name="Google Shape;1629;p107"/>
          <p:cNvSpPr txBox="1">
            <a:spLocks noGrp="1"/>
          </p:cNvSpPr>
          <p:nvPr>
            <p:ph type="title"/>
          </p:nvPr>
        </p:nvSpPr>
        <p:spPr>
          <a:xfrm>
            <a:off x="628650" y="2191258"/>
            <a:ext cx="7886700" cy="994200"/>
          </a:xfrm>
          <a:prstGeom prst="rect">
            <a:avLst/>
          </a:prstGeom>
          <a:noFill/>
          <a:ln>
            <a:noFill/>
          </a:ln>
        </p:spPr>
        <p:txBody>
          <a:bodyPr spcFirstLastPara="1" wrap="square" lIns="68575" tIns="34275" rIns="68575" bIns="34275" anchor="t" anchorCtr="0"/>
          <a:lstStyle>
            <a:lvl1pPr lvl="0" algn="ctr" rtl="0">
              <a:lnSpc>
                <a:spcPct val="90000"/>
              </a:lnSpc>
              <a:spcBef>
                <a:spcPts val="0"/>
              </a:spcBef>
              <a:spcAft>
                <a:spcPts val="0"/>
              </a:spcAft>
              <a:buClr>
                <a:srgbClr val="333333"/>
              </a:buClr>
              <a:buSzPts val="3300"/>
              <a:buFont typeface="Verdana"/>
              <a:buNone/>
              <a:defRPr sz="33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30" name="Google Shape;1630;p10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1631" name="Google Shape;1631;p107"/>
          <p:cNvGrpSpPr/>
          <p:nvPr/>
        </p:nvGrpSpPr>
        <p:grpSpPr>
          <a:xfrm>
            <a:off x="0" y="923"/>
            <a:ext cx="9144000" cy="5142577"/>
            <a:chOff x="0" y="1231"/>
            <a:chExt cx="12192000" cy="6856769"/>
          </a:xfrm>
        </p:grpSpPr>
        <p:pic>
          <p:nvPicPr>
            <p:cNvPr id="1632" name="Google Shape;1632;p107"/>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633" name="Google Shape;1633;p10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34" name="Google Shape;1634;p107"/>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635" name="Google Shape;1635;p107"/>
          <p:cNvGrpSpPr/>
          <p:nvPr/>
        </p:nvGrpSpPr>
        <p:grpSpPr>
          <a:xfrm>
            <a:off x="-1" y="901"/>
            <a:ext cx="9144001" cy="5142599"/>
            <a:chOff x="-1" y="1201"/>
            <a:chExt cx="12192001" cy="6856799"/>
          </a:xfrm>
        </p:grpSpPr>
        <p:pic>
          <p:nvPicPr>
            <p:cNvPr id="1636" name="Google Shape;1636;p107"/>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637" name="Google Shape;1637;p10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38" name="Google Shape;1638;p107"/>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1639"/>
        <p:cNvGrpSpPr/>
        <p:nvPr/>
      </p:nvGrpSpPr>
      <p:grpSpPr>
        <a:xfrm>
          <a:off x="0" y="0"/>
          <a:ext cx="0" cy="0"/>
          <a:chOff x="0" y="0"/>
          <a:chExt cx="0" cy="0"/>
        </a:xfrm>
      </p:grpSpPr>
      <p:sp>
        <p:nvSpPr>
          <p:cNvPr id="1640" name="Google Shape;1640;p10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641" name="Google Shape;1641;p108"/>
          <p:cNvSpPr>
            <a:spLocks noGrp="1"/>
          </p:cNvSpPr>
          <p:nvPr>
            <p:ph type="pic" idx="2"/>
          </p:nvPr>
        </p:nvSpPr>
        <p:spPr>
          <a:xfrm>
            <a:off x="4142232" y="1"/>
            <a:ext cx="50016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42" name="Google Shape;1642;p108"/>
          <p:cNvSpPr txBox="1">
            <a:spLocks noGrp="1"/>
          </p:cNvSpPr>
          <p:nvPr>
            <p:ph type="title"/>
          </p:nvPr>
        </p:nvSpPr>
        <p:spPr>
          <a:xfrm>
            <a:off x="534520" y="667169"/>
            <a:ext cx="36078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2900"/>
              <a:buFont typeface="Verdan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43" name="Google Shape;1643;p10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644" name="Google Shape;1644;p10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1645" name="Google Shape;1645;p108"/>
          <p:cNvGrpSpPr/>
          <p:nvPr/>
        </p:nvGrpSpPr>
        <p:grpSpPr>
          <a:xfrm>
            <a:off x="0" y="923"/>
            <a:ext cx="9144000" cy="5142577"/>
            <a:chOff x="0" y="1231"/>
            <a:chExt cx="12192000" cy="6856769"/>
          </a:xfrm>
        </p:grpSpPr>
        <p:pic>
          <p:nvPicPr>
            <p:cNvPr id="1646" name="Google Shape;1646;p108"/>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647" name="Google Shape;1647;p10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48" name="Google Shape;1648;p108"/>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649" name="Google Shape;1649;p108"/>
          <p:cNvGrpSpPr/>
          <p:nvPr/>
        </p:nvGrpSpPr>
        <p:grpSpPr>
          <a:xfrm>
            <a:off x="-1" y="901"/>
            <a:ext cx="9144001" cy="5142599"/>
            <a:chOff x="-1" y="1201"/>
            <a:chExt cx="12192001" cy="6856799"/>
          </a:xfrm>
        </p:grpSpPr>
        <p:pic>
          <p:nvPicPr>
            <p:cNvPr id="1650" name="Google Shape;1650;p108"/>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651" name="Google Shape;1651;p10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52" name="Google Shape;1652;p108"/>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1653"/>
        <p:cNvGrpSpPr/>
        <p:nvPr/>
      </p:nvGrpSpPr>
      <p:grpSpPr>
        <a:xfrm>
          <a:off x="0" y="0"/>
          <a:ext cx="0" cy="0"/>
          <a:chOff x="0" y="0"/>
          <a:chExt cx="0" cy="0"/>
        </a:xfrm>
      </p:grpSpPr>
      <p:sp>
        <p:nvSpPr>
          <p:cNvPr id="1654" name="Google Shape;1654;p10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655" name="Google Shape;1655;p109"/>
          <p:cNvSpPr>
            <a:spLocks noGrp="1"/>
          </p:cNvSpPr>
          <p:nvPr>
            <p:ph type="pic" idx="2"/>
          </p:nvPr>
        </p:nvSpPr>
        <p:spPr>
          <a:xfrm>
            <a:off x="4636008" y="1535906"/>
            <a:ext cx="4508100" cy="1392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56" name="Google Shape;1656;p109"/>
          <p:cNvSpPr>
            <a:spLocks noGrp="1"/>
          </p:cNvSpPr>
          <p:nvPr>
            <p:ph type="pic" idx="3"/>
          </p:nvPr>
        </p:nvSpPr>
        <p:spPr>
          <a:xfrm>
            <a:off x="0" y="1535906"/>
            <a:ext cx="4471500" cy="1392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57" name="Google Shape;1657;p10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658" name="Google Shape;1658;p10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59" name="Google Shape;1659;p109"/>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660" name="Google Shape;1660;p109"/>
          <p:cNvGrpSpPr/>
          <p:nvPr/>
        </p:nvGrpSpPr>
        <p:grpSpPr>
          <a:xfrm>
            <a:off x="0" y="923"/>
            <a:ext cx="9144000" cy="5142577"/>
            <a:chOff x="0" y="1231"/>
            <a:chExt cx="12192000" cy="6856769"/>
          </a:xfrm>
        </p:grpSpPr>
        <p:pic>
          <p:nvPicPr>
            <p:cNvPr id="1661" name="Google Shape;1661;p109"/>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662" name="Google Shape;1662;p10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63" name="Google Shape;1663;p109"/>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664" name="Google Shape;1664;p109"/>
          <p:cNvGrpSpPr/>
          <p:nvPr/>
        </p:nvGrpSpPr>
        <p:grpSpPr>
          <a:xfrm>
            <a:off x="-1" y="901"/>
            <a:ext cx="9144001" cy="5142599"/>
            <a:chOff x="-1" y="1201"/>
            <a:chExt cx="12192001" cy="6856799"/>
          </a:xfrm>
        </p:grpSpPr>
        <p:pic>
          <p:nvPicPr>
            <p:cNvPr id="1665" name="Google Shape;1665;p109"/>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666" name="Google Shape;1666;p10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67" name="Google Shape;1667;p109"/>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1668"/>
        <p:cNvGrpSpPr/>
        <p:nvPr/>
      </p:nvGrpSpPr>
      <p:grpSpPr>
        <a:xfrm>
          <a:off x="0" y="0"/>
          <a:ext cx="0" cy="0"/>
          <a:chOff x="0" y="0"/>
          <a:chExt cx="0" cy="0"/>
        </a:xfrm>
      </p:grpSpPr>
      <p:sp>
        <p:nvSpPr>
          <p:cNvPr id="1669" name="Google Shape;1669;p11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670" name="Google Shape;1670;p110"/>
          <p:cNvSpPr>
            <a:spLocks noGrp="1"/>
          </p:cNvSpPr>
          <p:nvPr>
            <p:ph type="pic" idx="2"/>
          </p:nvPr>
        </p:nvSpPr>
        <p:spPr>
          <a:xfrm>
            <a:off x="0" y="3104900"/>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71" name="Google Shape;1671;p110"/>
          <p:cNvSpPr>
            <a:spLocks noGrp="1"/>
          </p:cNvSpPr>
          <p:nvPr>
            <p:ph type="pic" idx="3"/>
          </p:nvPr>
        </p:nvSpPr>
        <p:spPr>
          <a:xfrm>
            <a:off x="3126105" y="3104899"/>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72" name="Google Shape;1672;p110"/>
          <p:cNvSpPr>
            <a:spLocks noGrp="1"/>
          </p:cNvSpPr>
          <p:nvPr>
            <p:ph type="pic" idx="4"/>
          </p:nvPr>
        </p:nvSpPr>
        <p:spPr>
          <a:xfrm>
            <a:off x="6252210" y="3104899"/>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73" name="Google Shape;1673;p11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674" name="Google Shape;1674;p11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75" name="Google Shape;1675;p110"/>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676" name="Google Shape;1676;p110"/>
          <p:cNvGrpSpPr/>
          <p:nvPr/>
        </p:nvGrpSpPr>
        <p:grpSpPr>
          <a:xfrm>
            <a:off x="0" y="923"/>
            <a:ext cx="9144000" cy="5142577"/>
            <a:chOff x="0" y="1231"/>
            <a:chExt cx="12192000" cy="6856769"/>
          </a:xfrm>
        </p:grpSpPr>
        <p:pic>
          <p:nvPicPr>
            <p:cNvPr id="1677" name="Google Shape;1677;p110"/>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678" name="Google Shape;1678;p11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79" name="Google Shape;1679;p110"/>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680" name="Google Shape;1680;p110"/>
          <p:cNvGrpSpPr/>
          <p:nvPr/>
        </p:nvGrpSpPr>
        <p:grpSpPr>
          <a:xfrm>
            <a:off x="-1" y="901"/>
            <a:ext cx="9144001" cy="5142599"/>
            <a:chOff x="-1" y="1201"/>
            <a:chExt cx="12192001" cy="6856799"/>
          </a:xfrm>
        </p:grpSpPr>
        <p:pic>
          <p:nvPicPr>
            <p:cNvPr id="1681" name="Google Shape;1681;p110"/>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682" name="Google Shape;1682;p11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83" name="Google Shape;1683;p110"/>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1684"/>
        <p:cNvGrpSpPr/>
        <p:nvPr/>
      </p:nvGrpSpPr>
      <p:grpSpPr>
        <a:xfrm>
          <a:off x="0" y="0"/>
          <a:ext cx="0" cy="0"/>
          <a:chOff x="0" y="0"/>
          <a:chExt cx="0" cy="0"/>
        </a:xfrm>
      </p:grpSpPr>
      <p:sp>
        <p:nvSpPr>
          <p:cNvPr id="1685" name="Google Shape;1685;p11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686" name="Google Shape;1686;p111"/>
          <p:cNvSpPr>
            <a:spLocks noGrp="1"/>
          </p:cNvSpPr>
          <p:nvPr>
            <p:ph type="pic" idx="2"/>
          </p:nvPr>
        </p:nvSpPr>
        <p:spPr>
          <a:xfrm>
            <a:off x="0"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87" name="Google Shape;1687;p111"/>
          <p:cNvSpPr>
            <a:spLocks noGrp="1"/>
          </p:cNvSpPr>
          <p:nvPr>
            <p:ph type="pic" idx="3"/>
          </p:nvPr>
        </p:nvSpPr>
        <p:spPr>
          <a:xfrm>
            <a:off x="2295144"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88" name="Google Shape;1688;p111"/>
          <p:cNvSpPr>
            <a:spLocks noGrp="1"/>
          </p:cNvSpPr>
          <p:nvPr>
            <p:ph type="pic" idx="4"/>
          </p:nvPr>
        </p:nvSpPr>
        <p:spPr>
          <a:xfrm>
            <a:off x="4590288"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89" name="Google Shape;1689;p111"/>
          <p:cNvSpPr>
            <a:spLocks noGrp="1"/>
          </p:cNvSpPr>
          <p:nvPr>
            <p:ph type="pic" idx="5"/>
          </p:nvPr>
        </p:nvSpPr>
        <p:spPr>
          <a:xfrm>
            <a:off x="6885432"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690" name="Google Shape;1690;p11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691" name="Google Shape;1691;p11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92" name="Google Shape;1692;p111"/>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693" name="Google Shape;1693;p111"/>
          <p:cNvGrpSpPr/>
          <p:nvPr/>
        </p:nvGrpSpPr>
        <p:grpSpPr>
          <a:xfrm>
            <a:off x="0" y="923"/>
            <a:ext cx="9144000" cy="5142577"/>
            <a:chOff x="0" y="1231"/>
            <a:chExt cx="12192000" cy="6856769"/>
          </a:xfrm>
        </p:grpSpPr>
        <p:pic>
          <p:nvPicPr>
            <p:cNvPr id="1694" name="Google Shape;1694;p111"/>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695" name="Google Shape;1695;p11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96" name="Google Shape;1696;p111"/>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697" name="Google Shape;1697;p111"/>
          <p:cNvGrpSpPr/>
          <p:nvPr/>
        </p:nvGrpSpPr>
        <p:grpSpPr>
          <a:xfrm>
            <a:off x="-1" y="901"/>
            <a:ext cx="9144001" cy="5142599"/>
            <a:chOff x="-1" y="1201"/>
            <a:chExt cx="12192001" cy="6856799"/>
          </a:xfrm>
        </p:grpSpPr>
        <p:pic>
          <p:nvPicPr>
            <p:cNvPr id="1698" name="Google Shape;1698;p111"/>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699" name="Google Shape;1699;p11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00" name="Google Shape;1700;p111"/>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01"/>
        <p:cNvGrpSpPr/>
        <p:nvPr/>
      </p:nvGrpSpPr>
      <p:grpSpPr>
        <a:xfrm>
          <a:off x="0" y="0"/>
          <a:ext cx="0" cy="0"/>
          <a:chOff x="0" y="0"/>
          <a:chExt cx="0" cy="0"/>
        </a:xfrm>
      </p:grpSpPr>
      <p:sp>
        <p:nvSpPr>
          <p:cNvPr id="1702" name="Google Shape;1702;p112"/>
          <p:cNvSpPr txBox="1">
            <a:spLocks noGrp="1"/>
          </p:cNvSpPr>
          <p:nvPr>
            <p:ph type="body" idx="1"/>
          </p:nvPr>
        </p:nvSpPr>
        <p:spPr>
          <a:xfrm>
            <a:off x="589684" y="1369219"/>
            <a:ext cx="78867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03" name="Google Shape;1703;p11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704" name="Google Shape;1704;p11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705" name="Google Shape;1705;p11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06" name="Google Shape;1706;p112"/>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707" name="Google Shape;1707;p112"/>
          <p:cNvGrpSpPr/>
          <p:nvPr/>
        </p:nvGrpSpPr>
        <p:grpSpPr>
          <a:xfrm>
            <a:off x="0" y="923"/>
            <a:ext cx="9144000" cy="5142577"/>
            <a:chOff x="0" y="1231"/>
            <a:chExt cx="12192000" cy="6856769"/>
          </a:xfrm>
        </p:grpSpPr>
        <p:pic>
          <p:nvPicPr>
            <p:cNvPr id="1708" name="Google Shape;1708;p112"/>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709" name="Google Shape;1709;p11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10" name="Google Shape;1710;p112"/>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711" name="Google Shape;1711;p112"/>
          <p:cNvGrpSpPr/>
          <p:nvPr/>
        </p:nvGrpSpPr>
        <p:grpSpPr>
          <a:xfrm>
            <a:off x="-1" y="901"/>
            <a:ext cx="9144001" cy="5142599"/>
            <a:chOff x="-1" y="1201"/>
            <a:chExt cx="12192001" cy="6856799"/>
          </a:xfrm>
        </p:grpSpPr>
        <p:pic>
          <p:nvPicPr>
            <p:cNvPr id="1712" name="Google Shape;1712;p112"/>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713" name="Google Shape;1713;p11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14" name="Google Shape;1714;p112"/>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715"/>
        <p:cNvGrpSpPr/>
        <p:nvPr/>
      </p:nvGrpSpPr>
      <p:grpSpPr>
        <a:xfrm>
          <a:off x="0" y="0"/>
          <a:ext cx="0" cy="0"/>
          <a:chOff x="0" y="0"/>
          <a:chExt cx="0" cy="0"/>
        </a:xfrm>
      </p:grpSpPr>
      <p:sp>
        <p:nvSpPr>
          <p:cNvPr id="1716" name="Google Shape;1716;p113"/>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17" name="Google Shape;1717;p113"/>
          <p:cNvSpPr txBox="1">
            <a:spLocks noGrp="1"/>
          </p:cNvSpPr>
          <p:nvPr>
            <p:ph type="body" idx="2"/>
          </p:nvPr>
        </p:nvSpPr>
        <p:spPr>
          <a:xfrm>
            <a:off x="4590184"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18" name="Google Shape;1718;p11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719" name="Google Shape;1719;p11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720" name="Google Shape;1720;p11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21" name="Google Shape;1721;p113"/>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722" name="Google Shape;1722;p113"/>
          <p:cNvGrpSpPr/>
          <p:nvPr/>
        </p:nvGrpSpPr>
        <p:grpSpPr>
          <a:xfrm>
            <a:off x="0" y="923"/>
            <a:ext cx="9144000" cy="5142577"/>
            <a:chOff x="0" y="1231"/>
            <a:chExt cx="12192000" cy="6856769"/>
          </a:xfrm>
        </p:grpSpPr>
        <p:pic>
          <p:nvPicPr>
            <p:cNvPr id="1723" name="Google Shape;1723;p113"/>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724" name="Google Shape;1724;p11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25" name="Google Shape;1725;p113"/>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726" name="Google Shape;1726;p113"/>
          <p:cNvGrpSpPr/>
          <p:nvPr/>
        </p:nvGrpSpPr>
        <p:grpSpPr>
          <a:xfrm>
            <a:off x="-1" y="901"/>
            <a:ext cx="9144001" cy="5142599"/>
            <a:chOff x="-1" y="1201"/>
            <a:chExt cx="12192001" cy="6856799"/>
          </a:xfrm>
        </p:grpSpPr>
        <p:pic>
          <p:nvPicPr>
            <p:cNvPr id="1727" name="Google Shape;1727;p113"/>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728" name="Google Shape;1728;p11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29" name="Google Shape;1729;p113"/>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131"/>
        <p:cNvGrpSpPr/>
        <p:nvPr/>
      </p:nvGrpSpPr>
      <p:grpSpPr>
        <a:xfrm>
          <a:off x="0" y="0"/>
          <a:ext cx="0" cy="0"/>
          <a:chOff x="0" y="0"/>
          <a:chExt cx="0" cy="0"/>
        </a:xfrm>
      </p:grpSpPr>
      <p:sp>
        <p:nvSpPr>
          <p:cNvPr id="132" name="Google Shape;132;p1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1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135" name="Google Shape;135;p12"/>
          <p:cNvGrpSpPr/>
          <p:nvPr/>
        </p:nvGrpSpPr>
        <p:grpSpPr>
          <a:xfrm>
            <a:off x="-26790" y="-21432"/>
            <a:ext cx="9171844" cy="5165108"/>
            <a:chOff x="-35720" y="-28576"/>
            <a:chExt cx="12229125" cy="6886810"/>
          </a:xfrm>
        </p:grpSpPr>
        <p:pic>
          <p:nvPicPr>
            <p:cNvPr id="136" name="Google Shape;136;p12"/>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37" name="Google Shape;137;p12"/>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38" name="Google Shape;138;p12"/>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39" name="Google Shape;139;p12"/>
          <p:cNvGrpSpPr/>
          <p:nvPr/>
        </p:nvGrpSpPr>
        <p:grpSpPr>
          <a:xfrm>
            <a:off x="-21432" y="-16074"/>
            <a:ext cx="9165431" cy="5159574"/>
            <a:chOff x="-28575" y="-21432"/>
            <a:chExt cx="12220574" cy="6879432"/>
          </a:xfrm>
        </p:grpSpPr>
        <p:grpSp>
          <p:nvGrpSpPr>
            <p:cNvPr id="140" name="Google Shape;140;p12"/>
            <p:cNvGrpSpPr/>
            <p:nvPr/>
          </p:nvGrpSpPr>
          <p:grpSpPr>
            <a:xfrm>
              <a:off x="-28575" y="-21432"/>
              <a:ext cx="12220574" cy="6879432"/>
              <a:chOff x="-28575" y="-21432"/>
              <a:chExt cx="12220574" cy="6879432"/>
            </a:xfrm>
          </p:grpSpPr>
          <p:pic>
            <p:nvPicPr>
              <p:cNvPr id="141" name="Google Shape;141;p12"/>
              <p:cNvPicPr preferRelativeResize="0"/>
              <p:nvPr/>
            </p:nvPicPr>
            <p:blipFill rotWithShape="1">
              <a:blip r:embed="rId5">
                <a:alphaModFix/>
              </a:blip>
              <a:srcRect/>
              <a:stretch/>
            </p:blipFill>
            <p:spPr>
              <a:xfrm>
                <a:off x="7924792" y="6339632"/>
                <a:ext cx="4267207" cy="518368"/>
              </a:xfrm>
              <a:prstGeom prst="rect">
                <a:avLst/>
              </a:prstGeom>
              <a:noFill/>
              <a:ln>
                <a:noFill/>
              </a:ln>
            </p:spPr>
          </p:pic>
          <p:pic>
            <p:nvPicPr>
              <p:cNvPr id="142" name="Google Shape;142;p12"/>
              <p:cNvPicPr preferRelativeResize="0"/>
              <p:nvPr/>
            </p:nvPicPr>
            <p:blipFill rotWithShape="1">
              <a:blip r:embed="rId6">
                <a:alphaModFix/>
              </a:blip>
              <a:srcRect/>
              <a:stretch/>
            </p:blipFill>
            <p:spPr>
              <a:xfrm rot="10800000">
                <a:off x="-28575" y="-21432"/>
                <a:ext cx="1155756" cy="337026"/>
              </a:xfrm>
              <a:prstGeom prst="rect">
                <a:avLst/>
              </a:prstGeom>
              <a:noFill/>
              <a:ln>
                <a:noFill/>
              </a:ln>
            </p:spPr>
          </p:pic>
        </p:grpSp>
        <p:pic>
          <p:nvPicPr>
            <p:cNvPr id="143" name="Google Shape;143;p12"/>
            <p:cNvPicPr preferRelativeResize="0"/>
            <p:nvPr/>
          </p:nvPicPr>
          <p:blipFill rotWithShape="1">
            <a:blip r:embed="rId7">
              <a:alphaModFix/>
            </a:blip>
            <a:srcRect/>
            <a:stretch/>
          </p:blipFill>
          <p:spPr>
            <a:xfrm>
              <a:off x="11021261" y="6467757"/>
              <a:ext cx="901797" cy="235697"/>
            </a:xfrm>
            <a:prstGeom prst="rect">
              <a:avLst/>
            </a:prstGeom>
            <a:noFill/>
            <a:ln>
              <a:noFill/>
            </a:ln>
          </p:spPr>
        </p:pic>
      </p:grpSp>
      <p:grpSp>
        <p:nvGrpSpPr>
          <p:cNvPr id="144" name="Google Shape;144;p12"/>
          <p:cNvGrpSpPr/>
          <p:nvPr/>
        </p:nvGrpSpPr>
        <p:grpSpPr>
          <a:xfrm>
            <a:off x="-16074" y="-16073"/>
            <a:ext cx="9160074" cy="5159573"/>
            <a:chOff x="-21432" y="-21431"/>
            <a:chExt cx="12213432" cy="6879431"/>
          </a:xfrm>
        </p:grpSpPr>
        <p:grpSp>
          <p:nvGrpSpPr>
            <p:cNvPr id="145" name="Google Shape;145;p12"/>
            <p:cNvGrpSpPr/>
            <p:nvPr/>
          </p:nvGrpSpPr>
          <p:grpSpPr>
            <a:xfrm>
              <a:off x="-21432" y="-21431"/>
              <a:ext cx="12213432" cy="6879431"/>
              <a:chOff x="-21432" y="-21431"/>
              <a:chExt cx="12213432" cy="6879431"/>
            </a:xfrm>
          </p:grpSpPr>
          <p:pic>
            <p:nvPicPr>
              <p:cNvPr id="146" name="Google Shape;146;p12"/>
              <p:cNvPicPr preferRelativeResize="0"/>
              <p:nvPr/>
            </p:nvPicPr>
            <p:blipFill rotWithShape="1">
              <a:blip r:embed="rId8">
                <a:alphaModFix/>
              </a:blip>
              <a:srcRect/>
              <a:stretch/>
            </p:blipFill>
            <p:spPr>
              <a:xfrm>
                <a:off x="7924800" y="6339633"/>
                <a:ext cx="4267200" cy="518367"/>
              </a:xfrm>
              <a:prstGeom prst="rect">
                <a:avLst/>
              </a:prstGeom>
              <a:noFill/>
              <a:ln>
                <a:noFill/>
              </a:ln>
            </p:spPr>
          </p:pic>
          <p:pic>
            <p:nvPicPr>
              <p:cNvPr id="147" name="Google Shape;147;p12"/>
              <p:cNvPicPr preferRelativeResize="0"/>
              <p:nvPr/>
            </p:nvPicPr>
            <p:blipFill rotWithShape="1">
              <a:blip r:embed="rId9">
                <a:alphaModFix/>
              </a:blip>
              <a:srcRect/>
              <a:stretch/>
            </p:blipFill>
            <p:spPr>
              <a:xfrm rot="10800000">
                <a:off x="-21432" y="-21431"/>
                <a:ext cx="1148612" cy="337028"/>
              </a:xfrm>
              <a:prstGeom prst="rect">
                <a:avLst/>
              </a:prstGeom>
              <a:noFill/>
              <a:ln>
                <a:noFill/>
              </a:ln>
            </p:spPr>
          </p:pic>
        </p:grpSp>
        <p:pic>
          <p:nvPicPr>
            <p:cNvPr id="148" name="Google Shape;148;p12"/>
            <p:cNvPicPr preferRelativeResize="0"/>
            <p:nvPr/>
          </p:nvPicPr>
          <p:blipFill rotWithShape="1">
            <a:blip r:embed="rId10">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730"/>
        <p:cNvGrpSpPr/>
        <p:nvPr/>
      </p:nvGrpSpPr>
      <p:grpSpPr>
        <a:xfrm>
          <a:off x="0" y="0"/>
          <a:ext cx="0" cy="0"/>
          <a:chOff x="0" y="0"/>
          <a:chExt cx="0" cy="0"/>
        </a:xfrm>
      </p:grpSpPr>
      <p:sp>
        <p:nvSpPr>
          <p:cNvPr id="1731" name="Google Shape;1731;p11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732" name="Google Shape;1732;p114"/>
          <p:cNvSpPr txBox="1">
            <a:spLocks noGrp="1"/>
          </p:cNvSpPr>
          <p:nvPr>
            <p:ph type="body" idx="1"/>
          </p:nvPr>
        </p:nvSpPr>
        <p:spPr>
          <a:xfrm>
            <a:off x="589684" y="1375964"/>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33" name="Google Shape;1733;p114"/>
          <p:cNvSpPr txBox="1">
            <a:spLocks noGrp="1"/>
          </p:cNvSpPr>
          <p:nvPr>
            <p:ph type="body" idx="2"/>
          </p:nvPr>
        </p:nvSpPr>
        <p:spPr>
          <a:xfrm>
            <a:off x="3277574" y="1375964"/>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34" name="Google Shape;1734;p114"/>
          <p:cNvSpPr txBox="1">
            <a:spLocks noGrp="1"/>
          </p:cNvSpPr>
          <p:nvPr>
            <p:ph type="body" idx="3"/>
          </p:nvPr>
        </p:nvSpPr>
        <p:spPr>
          <a:xfrm>
            <a:off x="5936888" y="1371767"/>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35" name="Google Shape;1735;p11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736" name="Google Shape;1736;p11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37" name="Google Shape;1737;p114"/>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738" name="Google Shape;1738;p114"/>
          <p:cNvGrpSpPr/>
          <p:nvPr/>
        </p:nvGrpSpPr>
        <p:grpSpPr>
          <a:xfrm>
            <a:off x="0" y="923"/>
            <a:ext cx="9144000" cy="5142577"/>
            <a:chOff x="0" y="1231"/>
            <a:chExt cx="12192000" cy="6856769"/>
          </a:xfrm>
        </p:grpSpPr>
        <p:pic>
          <p:nvPicPr>
            <p:cNvPr id="1739" name="Google Shape;1739;p114"/>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740" name="Google Shape;1740;p11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41" name="Google Shape;1741;p114"/>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742" name="Google Shape;1742;p114"/>
          <p:cNvGrpSpPr/>
          <p:nvPr/>
        </p:nvGrpSpPr>
        <p:grpSpPr>
          <a:xfrm>
            <a:off x="-1" y="901"/>
            <a:ext cx="9144001" cy="5142599"/>
            <a:chOff x="-1" y="1201"/>
            <a:chExt cx="12192001" cy="6856799"/>
          </a:xfrm>
        </p:grpSpPr>
        <p:pic>
          <p:nvPicPr>
            <p:cNvPr id="1743" name="Google Shape;1743;p114"/>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744" name="Google Shape;1744;p11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45" name="Google Shape;1745;p114"/>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1746"/>
        <p:cNvGrpSpPr/>
        <p:nvPr/>
      </p:nvGrpSpPr>
      <p:grpSpPr>
        <a:xfrm>
          <a:off x="0" y="0"/>
          <a:ext cx="0" cy="0"/>
          <a:chOff x="0" y="0"/>
          <a:chExt cx="0" cy="0"/>
        </a:xfrm>
      </p:grpSpPr>
      <p:sp>
        <p:nvSpPr>
          <p:cNvPr id="1747" name="Google Shape;1747;p11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748" name="Google Shape;1748;p115"/>
          <p:cNvSpPr txBox="1">
            <a:spLocks noGrp="1"/>
          </p:cNvSpPr>
          <p:nvPr>
            <p:ph type="body" idx="1"/>
          </p:nvPr>
        </p:nvSpPr>
        <p:spPr>
          <a:xfrm>
            <a:off x="586002"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49" name="Google Shape;1749;p115"/>
          <p:cNvSpPr txBox="1">
            <a:spLocks noGrp="1"/>
          </p:cNvSpPr>
          <p:nvPr>
            <p:ph type="body" idx="2"/>
          </p:nvPr>
        </p:nvSpPr>
        <p:spPr>
          <a:xfrm>
            <a:off x="2659172"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50" name="Google Shape;1750;p115"/>
          <p:cNvSpPr txBox="1">
            <a:spLocks noGrp="1"/>
          </p:cNvSpPr>
          <p:nvPr>
            <p:ph type="body" idx="3"/>
          </p:nvPr>
        </p:nvSpPr>
        <p:spPr>
          <a:xfrm>
            <a:off x="4732341"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51" name="Google Shape;1751;p115"/>
          <p:cNvSpPr txBox="1">
            <a:spLocks noGrp="1"/>
          </p:cNvSpPr>
          <p:nvPr>
            <p:ph type="body" idx="4"/>
          </p:nvPr>
        </p:nvSpPr>
        <p:spPr>
          <a:xfrm>
            <a:off x="6805513"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52" name="Google Shape;1752;p11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753" name="Google Shape;1753;p11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4" name="Google Shape;1754;p115"/>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755" name="Google Shape;1755;p115"/>
          <p:cNvGrpSpPr/>
          <p:nvPr/>
        </p:nvGrpSpPr>
        <p:grpSpPr>
          <a:xfrm>
            <a:off x="0" y="923"/>
            <a:ext cx="9144000" cy="5142577"/>
            <a:chOff x="0" y="1231"/>
            <a:chExt cx="12192000" cy="6856769"/>
          </a:xfrm>
        </p:grpSpPr>
        <p:pic>
          <p:nvPicPr>
            <p:cNvPr id="1756" name="Google Shape;1756;p115"/>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757" name="Google Shape;1757;p11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58" name="Google Shape;1758;p115"/>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759" name="Google Shape;1759;p115"/>
          <p:cNvGrpSpPr/>
          <p:nvPr/>
        </p:nvGrpSpPr>
        <p:grpSpPr>
          <a:xfrm>
            <a:off x="-1" y="901"/>
            <a:ext cx="9144001" cy="5142599"/>
            <a:chOff x="-1" y="1201"/>
            <a:chExt cx="12192001" cy="6856799"/>
          </a:xfrm>
        </p:grpSpPr>
        <p:pic>
          <p:nvPicPr>
            <p:cNvPr id="1760" name="Google Shape;1760;p115"/>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761" name="Google Shape;1761;p11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62" name="Google Shape;1762;p115"/>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763"/>
        <p:cNvGrpSpPr/>
        <p:nvPr/>
      </p:nvGrpSpPr>
      <p:grpSpPr>
        <a:xfrm>
          <a:off x="0" y="0"/>
          <a:ext cx="0" cy="0"/>
          <a:chOff x="0" y="0"/>
          <a:chExt cx="0" cy="0"/>
        </a:xfrm>
      </p:grpSpPr>
      <p:sp>
        <p:nvSpPr>
          <p:cNvPr id="1764" name="Google Shape;1764;p116"/>
          <p:cNvSpPr txBox="1">
            <a:spLocks noGrp="1"/>
          </p:cNvSpPr>
          <p:nvPr>
            <p:ph type="body" idx="1"/>
          </p:nvPr>
        </p:nvSpPr>
        <p:spPr>
          <a:xfrm>
            <a:off x="589684" y="1369219"/>
            <a:ext cx="7886700" cy="2145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65" name="Google Shape;1765;p116"/>
          <p:cNvSpPr txBox="1">
            <a:spLocks noGrp="1"/>
          </p:cNvSpPr>
          <p:nvPr>
            <p:ph type="body" idx="2"/>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66" name="Google Shape;1766;p11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767" name="Google Shape;1767;p11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768" name="Google Shape;1768;p11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69" name="Google Shape;1769;p116"/>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770" name="Google Shape;1770;p116"/>
          <p:cNvGrpSpPr/>
          <p:nvPr/>
        </p:nvGrpSpPr>
        <p:grpSpPr>
          <a:xfrm>
            <a:off x="0" y="923"/>
            <a:ext cx="9144000" cy="5142577"/>
            <a:chOff x="0" y="1231"/>
            <a:chExt cx="12192000" cy="6856769"/>
          </a:xfrm>
        </p:grpSpPr>
        <p:pic>
          <p:nvPicPr>
            <p:cNvPr id="1771" name="Google Shape;1771;p116"/>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772" name="Google Shape;1772;p11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73" name="Google Shape;1773;p116"/>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774" name="Google Shape;1774;p116"/>
          <p:cNvGrpSpPr/>
          <p:nvPr/>
        </p:nvGrpSpPr>
        <p:grpSpPr>
          <a:xfrm>
            <a:off x="-1" y="901"/>
            <a:ext cx="9144001" cy="5142599"/>
            <a:chOff x="-1" y="1201"/>
            <a:chExt cx="12192001" cy="6856799"/>
          </a:xfrm>
        </p:grpSpPr>
        <p:pic>
          <p:nvPicPr>
            <p:cNvPr id="1775" name="Google Shape;1775;p116"/>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776" name="Google Shape;1776;p11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77" name="Google Shape;1777;p116"/>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778"/>
        <p:cNvGrpSpPr/>
        <p:nvPr/>
      </p:nvGrpSpPr>
      <p:grpSpPr>
        <a:xfrm>
          <a:off x="0" y="0"/>
          <a:ext cx="0" cy="0"/>
          <a:chOff x="0" y="0"/>
          <a:chExt cx="0" cy="0"/>
        </a:xfrm>
      </p:grpSpPr>
      <p:sp>
        <p:nvSpPr>
          <p:cNvPr id="1779" name="Google Shape;1779;p117"/>
          <p:cNvSpPr txBox="1">
            <a:spLocks noGrp="1"/>
          </p:cNvSpPr>
          <p:nvPr>
            <p:ph type="body" idx="1"/>
          </p:nvPr>
        </p:nvSpPr>
        <p:spPr>
          <a:xfrm>
            <a:off x="589684" y="1369219"/>
            <a:ext cx="3886200" cy="2155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80" name="Google Shape;1780;p117"/>
          <p:cNvSpPr txBox="1">
            <a:spLocks noGrp="1"/>
          </p:cNvSpPr>
          <p:nvPr>
            <p:ph type="body" idx="2"/>
          </p:nvPr>
        </p:nvSpPr>
        <p:spPr>
          <a:xfrm>
            <a:off x="4590184" y="1369219"/>
            <a:ext cx="3886200" cy="2155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81" name="Google Shape;1781;p117"/>
          <p:cNvSpPr txBox="1">
            <a:spLocks noGrp="1"/>
          </p:cNvSpPr>
          <p:nvPr>
            <p:ph type="body" idx="3"/>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82" name="Google Shape;1782;p11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783" name="Google Shape;1783;p11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784" name="Google Shape;1784;p11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85" name="Google Shape;1785;p117"/>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786" name="Google Shape;1786;p117"/>
          <p:cNvGrpSpPr/>
          <p:nvPr/>
        </p:nvGrpSpPr>
        <p:grpSpPr>
          <a:xfrm>
            <a:off x="0" y="923"/>
            <a:ext cx="9144000" cy="5142577"/>
            <a:chOff x="0" y="1231"/>
            <a:chExt cx="12192000" cy="6856769"/>
          </a:xfrm>
        </p:grpSpPr>
        <p:pic>
          <p:nvPicPr>
            <p:cNvPr id="1787" name="Google Shape;1787;p117"/>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788" name="Google Shape;1788;p11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89" name="Google Shape;1789;p117"/>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790" name="Google Shape;1790;p117"/>
          <p:cNvGrpSpPr/>
          <p:nvPr/>
        </p:nvGrpSpPr>
        <p:grpSpPr>
          <a:xfrm>
            <a:off x="-1" y="901"/>
            <a:ext cx="9144001" cy="5142599"/>
            <a:chOff x="-1" y="1201"/>
            <a:chExt cx="12192001" cy="6856799"/>
          </a:xfrm>
        </p:grpSpPr>
        <p:pic>
          <p:nvPicPr>
            <p:cNvPr id="1791" name="Google Shape;1791;p117"/>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792" name="Google Shape;1792;p11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793" name="Google Shape;1793;p117"/>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794"/>
        <p:cNvGrpSpPr/>
        <p:nvPr/>
      </p:nvGrpSpPr>
      <p:grpSpPr>
        <a:xfrm>
          <a:off x="0" y="0"/>
          <a:ext cx="0" cy="0"/>
          <a:chOff x="0" y="0"/>
          <a:chExt cx="0" cy="0"/>
        </a:xfrm>
      </p:grpSpPr>
      <p:sp>
        <p:nvSpPr>
          <p:cNvPr id="1795" name="Google Shape;1795;p11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796" name="Google Shape;1796;p118"/>
          <p:cNvSpPr txBox="1">
            <a:spLocks noGrp="1"/>
          </p:cNvSpPr>
          <p:nvPr>
            <p:ph type="body" idx="1"/>
          </p:nvPr>
        </p:nvSpPr>
        <p:spPr>
          <a:xfrm>
            <a:off x="589684" y="1375964"/>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97" name="Google Shape;1797;p118"/>
          <p:cNvSpPr txBox="1">
            <a:spLocks noGrp="1"/>
          </p:cNvSpPr>
          <p:nvPr>
            <p:ph type="body" idx="2"/>
          </p:nvPr>
        </p:nvSpPr>
        <p:spPr>
          <a:xfrm>
            <a:off x="3261987" y="1375964"/>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98" name="Google Shape;1798;p118"/>
          <p:cNvSpPr txBox="1">
            <a:spLocks noGrp="1"/>
          </p:cNvSpPr>
          <p:nvPr>
            <p:ph type="body" idx="3"/>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99" name="Google Shape;1799;p118"/>
          <p:cNvSpPr txBox="1">
            <a:spLocks noGrp="1"/>
          </p:cNvSpPr>
          <p:nvPr>
            <p:ph type="body" idx="4"/>
          </p:nvPr>
        </p:nvSpPr>
        <p:spPr>
          <a:xfrm>
            <a:off x="5936888" y="1371767"/>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00" name="Google Shape;1800;p11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801" name="Google Shape;1801;p11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02" name="Google Shape;1802;p11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803" name="Google Shape;1803;p118"/>
          <p:cNvGrpSpPr/>
          <p:nvPr/>
        </p:nvGrpSpPr>
        <p:grpSpPr>
          <a:xfrm>
            <a:off x="0" y="923"/>
            <a:ext cx="9144000" cy="5142577"/>
            <a:chOff x="0" y="1231"/>
            <a:chExt cx="12192000" cy="6856769"/>
          </a:xfrm>
        </p:grpSpPr>
        <p:pic>
          <p:nvPicPr>
            <p:cNvPr id="1804" name="Google Shape;1804;p118"/>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805" name="Google Shape;1805;p11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806" name="Google Shape;1806;p118"/>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807" name="Google Shape;1807;p118"/>
          <p:cNvGrpSpPr/>
          <p:nvPr/>
        </p:nvGrpSpPr>
        <p:grpSpPr>
          <a:xfrm>
            <a:off x="-1" y="901"/>
            <a:ext cx="9144001" cy="5142599"/>
            <a:chOff x="-1" y="1201"/>
            <a:chExt cx="12192001" cy="6856799"/>
          </a:xfrm>
        </p:grpSpPr>
        <p:pic>
          <p:nvPicPr>
            <p:cNvPr id="1808" name="Google Shape;1808;p118"/>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809" name="Google Shape;1809;p11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810" name="Google Shape;1810;p118"/>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1811"/>
        <p:cNvGrpSpPr/>
        <p:nvPr/>
      </p:nvGrpSpPr>
      <p:grpSpPr>
        <a:xfrm>
          <a:off x="0" y="0"/>
          <a:ext cx="0" cy="0"/>
          <a:chOff x="0" y="0"/>
          <a:chExt cx="0" cy="0"/>
        </a:xfrm>
      </p:grpSpPr>
      <p:sp>
        <p:nvSpPr>
          <p:cNvPr id="1812" name="Google Shape;1812;p11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813" name="Google Shape;1813;p119"/>
          <p:cNvSpPr txBox="1">
            <a:spLocks noGrp="1"/>
          </p:cNvSpPr>
          <p:nvPr>
            <p:ph type="body" idx="1"/>
          </p:nvPr>
        </p:nvSpPr>
        <p:spPr>
          <a:xfrm>
            <a:off x="586002"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14" name="Google Shape;1814;p119"/>
          <p:cNvSpPr txBox="1">
            <a:spLocks noGrp="1"/>
          </p:cNvSpPr>
          <p:nvPr>
            <p:ph type="body" idx="2"/>
          </p:nvPr>
        </p:nvSpPr>
        <p:spPr>
          <a:xfrm>
            <a:off x="2659172"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15" name="Google Shape;1815;p119"/>
          <p:cNvSpPr txBox="1">
            <a:spLocks noGrp="1"/>
          </p:cNvSpPr>
          <p:nvPr>
            <p:ph type="body" idx="3"/>
          </p:nvPr>
        </p:nvSpPr>
        <p:spPr>
          <a:xfrm>
            <a:off x="4732341"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16" name="Google Shape;1816;p119"/>
          <p:cNvSpPr txBox="1">
            <a:spLocks noGrp="1"/>
          </p:cNvSpPr>
          <p:nvPr>
            <p:ph type="body" idx="4"/>
          </p:nvPr>
        </p:nvSpPr>
        <p:spPr>
          <a:xfrm>
            <a:off x="6805513"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17" name="Google Shape;1817;p119"/>
          <p:cNvSpPr txBox="1">
            <a:spLocks noGrp="1"/>
          </p:cNvSpPr>
          <p:nvPr>
            <p:ph type="body" idx="5"/>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18" name="Google Shape;1818;p11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819" name="Google Shape;1819;p11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20" name="Google Shape;1820;p119"/>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821" name="Google Shape;1821;p119"/>
          <p:cNvGrpSpPr/>
          <p:nvPr/>
        </p:nvGrpSpPr>
        <p:grpSpPr>
          <a:xfrm>
            <a:off x="0" y="923"/>
            <a:ext cx="9144000" cy="5142577"/>
            <a:chOff x="0" y="1231"/>
            <a:chExt cx="12192000" cy="6856769"/>
          </a:xfrm>
        </p:grpSpPr>
        <p:pic>
          <p:nvPicPr>
            <p:cNvPr id="1822" name="Google Shape;1822;p119"/>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823" name="Google Shape;1823;p11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824" name="Google Shape;1824;p119"/>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825" name="Google Shape;1825;p119"/>
          <p:cNvGrpSpPr/>
          <p:nvPr/>
        </p:nvGrpSpPr>
        <p:grpSpPr>
          <a:xfrm>
            <a:off x="-1" y="901"/>
            <a:ext cx="9144001" cy="5142599"/>
            <a:chOff x="-1" y="1201"/>
            <a:chExt cx="12192001" cy="6856799"/>
          </a:xfrm>
        </p:grpSpPr>
        <p:pic>
          <p:nvPicPr>
            <p:cNvPr id="1826" name="Google Shape;1826;p119"/>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827" name="Google Shape;1827;p11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828" name="Google Shape;1828;p119"/>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1829"/>
        <p:cNvGrpSpPr/>
        <p:nvPr/>
      </p:nvGrpSpPr>
      <p:grpSpPr>
        <a:xfrm>
          <a:off x="0" y="0"/>
          <a:ext cx="0" cy="0"/>
          <a:chOff x="0" y="0"/>
          <a:chExt cx="0" cy="0"/>
        </a:xfrm>
      </p:grpSpPr>
      <p:sp>
        <p:nvSpPr>
          <p:cNvPr id="1830" name="Google Shape;1830;p12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831" name="Google Shape;1831;p120"/>
          <p:cNvGrpSpPr/>
          <p:nvPr/>
        </p:nvGrpSpPr>
        <p:grpSpPr>
          <a:xfrm>
            <a:off x="1148912" y="1857479"/>
            <a:ext cx="6751153" cy="1377000"/>
            <a:chOff x="1531882" y="2476638"/>
            <a:chExt cx="9001537" cy="1836000"/>
          </a:xfrm>
        </p:grpSpPr>
        <p:sp>
          <p:nvSpPr>
            <p:cNvPr id="1832" name="Google Shape;1832;p120"/>
            <p:cNvSpPr/>
            <p:nvPr/>
          </p:nvSpPr>
          <p:spPr>
            <a:xfrm>
              <a:off x="1531882"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Verdana"/>
                <a:buNone/>
              </a:pPr>
              <a:endParaRPr sz="1400" b="0" i="0" u="none" strike="noStrike" cap="none">
                <a:solidFill>
                  <a:srgbClr val="FFFFFF"/>
                </a:solidFill>
                <a:latin typeface="Arial"/>
                <a:ea typeface="Arial"/>
                <a:cs typeface="Arial"/>
                <a:sym typeface="Arial"/>
              </a:endParaRPr>
            </a:p>
          </p:txBody>
        </p:sp>
        <p:sp>
          <p:nvSpPr>
            <p:cNvPr id="1833" name="Google Shape;1833;p120"/>
            <p:cNvSpPr/>
            <p:nvPr/>
          </p:nvSpPr>
          <p:spPr>
            <a:xfrm>
              <a:off x="5177383"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Verdana"/>
                <a:buNone/>
              </a:pPr>
              <a:endParaRPr sz="1400" b="0" i="0" u="none" strike="noStrike" cap="none">
                <a:solidFill>
                  <a:srgbClr val="FFFFFF"/>
                </a:solidFill>
                <a:latin typeface="Arial"/>
                <a:ea typeface="Arial"/>
                <a:cs typeface="Arial"/>
                <a:sym typeface="Arial"/>
              </a:endParaRPr>
            </a:p>
          </p:txBody>
        </p:sp>
        <p:sp>
          <p:nvSpPr>
            <p:cNvPr id="1834" name="Google Shape;1834;p120"/>
            <p:cNvSpPr/>
            <p:nvPr/>
          </p:nvSpPr>
          <p:spPr>
            <a:xfrm>
              <a:off x="8697419"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Verdana"/>
                <a:buNone/>
              </a:pPr>
              <a:endParaRPr sz="1400" b="0" i="0" u="none" strike="noStrike" cap="none">
                <a:solidFill>
                  <a:srgbClr val="FFFFFF"/>
                </a:solidFill>
                <a:latin typeface="Arial"/>
                <a:ea typeface="Arial"/>
                <a:cs typeface="Arial"/>
                <a:sym typeface="Arial"/>
              </a:endParaRPr>
            </a:p>
          </p:txBody>
        </p:sp>
      </p:grpSp>
      <p:sp>
        <p:nvSpPr>
          <p:cNvPr id="1835" name="Google Shape;1835;p120"/>
          <p:cNvSpPr txBox="1">
            <a:spLocks noGrp="1"/>
          </p:cNvSpPr>
          <p:nvPr>
            <p:ph type="body" idx="1"/>
          </p:nvPr>
        </p:nvSpPr>
        <p:spPr>
          <a:xfrm>
            <a:off x="842069" y="3384207"/>
            <a:ext cx="19905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36" name="Google Shape;1836;p120"/>
          <p:cNvSpPr txBox="1">
            <a:spLocks noGrp="1"/>
          </p:cNvSpPr>
          <p:nvPr>
            <p:ph type="body" idx="2"/>
          </p:nvPr>
        </p:nvSpPr>
        <p:spPr>
          <a:xfrm>
            <a:off x="3574421" y="3384207"/>
            <a:ext cx="19941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37" name="Google Shape;1837;p120"/>
          <p:cNvSpPr txBox="1">
            <a:spLocks noGrp="1"/>
          </p:cNvSpPr>
          <p:nvPr>
            <p:ph type="body" idx="3"/>
          </p:nvPr>
        </p:nvSpPr>
        <p:spPr>
          <a:xfrm>
            <a:off x="6214447" y="3387540"/>
            <a:ext cx="19941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38" name="Google Shape;1838;p12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839" name="Google Shape;1839;p12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40" name="Google Shape;1840;p120"/>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841" name="Google Shape;1841;p120"/>
          <p:cNvGrpSpPr/>
          <p:nvPr/>
        </p:nvGrpSpPr>
        <p:grpSpPr>
          <a:xfrm>
            <a:off x="0" y="923"/>
            <a:ext cx="9144000" cy="5142577"/>
            <a:chOff x="0" y="1231"/>
            <a:chExt cx="12192000" cy="6856769"/>
          </a:xfrm>
        </p:grpSpPr>
        <p:pic>
          <p:nvPicPr>
            <p:cNvPr id="1842" name="Google Shape;1842;p120"/>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843" name="Google Shape;1843;p12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844" name="Google Shape;1844;p120"/>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845" name="Google Shape;1845;p120"/>
          <p:cNvGrpSpPr/>
          <p:nvPr/>
        </p:nvGrpSpPr>
        <p:grpSpPr>
          <a:xfrm>
            <a:off x="-1" y="901"/>
            <a:ext cx="9144001" cy="5142599"/>
            <a:chOff x="-1" y="1201"/>
            <a:chExt cx="12192001" cy="6856799"/>
          </a:xfrm>
        </p:grpSpPr>
        <p:pic>
          <p:nvPicPr>
            <p:cNvPr id="1846" name="Google Shape;1846;p120"/>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847" name="Google Shape;1847;p12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848" name="Google Shape;1848;p120"/>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1849"/>
        <p:cNvGrpSpPr/>
        <p:nvPr/>
      </p:nvGrpSpPr>
      <p:grpSpPr>
        <a:xfrm>
          <a:off x="0" y="0"/>
          <a:ext cx="0" cy="0"/>
          <a:chOff x="0" y="0"/>
          <a:chExt cx="0" cy="0"/>
        </a:xfrm>
      </p:grpSpPr>
      <p:sp>
        <p:nvSpPr>
          <p:cNvPr id="1850" name="Google Shape;1850;p12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851" name="Google Shape;1851;p121"/>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1852" name="Google Shape;1852;p121"/>
          <p:cNvSpPr>
            <a:spLocks noGrp="1"/>
          </p:cNvSpPr>
          <p:nvPr>
            <p:ph type="pic" idx="2"/>
          </p:nvPr>
        </p:nvSpPr>
        <p:spPr>
          <a:xfrm>
            <a:off x="1052626"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853" name="Google Shape;1853;p121"/>
          <p:cNvSpPr>
            <a:spLocks noGrp="1"/>
          </p:cNvSpPr>
          <p:nvPr>
            <p:ph type="pic" idx="3"/>
          </p:nvPr>
        </p:nvSpPr>
        <p:spPr>
          <a:xfrm>
            <a:off x="2933433"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854" name="Google Shape;1854;p121"/>
          <p:cNvSpPr>
            <a:spLocks noGrp="1"/>
          </p:cNvSpPr>
          <p:nvPr>
            <p:ph type="pic" idx="4"/>
          </p:nvPr>
        </p:nvSpPr>
        <p:spPr>
          <a:xfrm>
            <a:off x="4814239"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855" name="Google Shape;1855;p121"/>
          <p:cNvSpPr>
            <a:spLocks noGrp="1"/>
          </p:cNvSpPr>
          <p:nvPr>
            <p:ph type="pic" idx="5"/>
          </p:nvPr>
        </p:nvSpPr>
        <p:spPr>
          <a:xfrm>
            <a:off x="6695046"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856" name="Google Shape;1856;p12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857" name="Google Shape;1857;p12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58" name="Google Shape;1858;p121"/>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859" name="Google Shape;1859;p121"/>
          <p:cNvGrpSpPr/>
          <p:nvPr/>
        </p:nvGrpSpPr>
        <p:grpSpPr>
          <a:xfrm>
            <a:off x="0" y="923"/>
            <a:ext cx="9144000" cy="5142577"/>
            <a:chOff x="0" y="1231"/>
            <a:chExt cx="12192000" cy="6856769"/>
          </a:xfrm>
        </p:grpSpPr>
        <p:pic>
          <p:nvPicPr>
            <p:cNvPr id="1860" name="Google Shape;1860;p121"/>
            <p:cNvPicPr preferRelativeResize="0"/>
            <p:nvPr/>
          </p:nvPicPr>
          <p:blipFill rotWithShape="1">
            <a:blip r:embed="rId3">
              <a:alphaModFix/>
            </a:blip>
            <a:srcRect/>
            <a:stretch/>
          </p:blipFill>
          <p:spPr>
            <a:xfrm>
              <a:off x="9104241" y="6339633"/>
              <a:ext cx="3087759" cy="518367"/>
            </a:xfrm>
            <a:prstGeom prst="rect">
              <a:avLst/>
            </a:prstGeom>
            <a:noFill/>
            <a:ln>
              <a:noFill/>
            </a:ln>
          </p:spPr>
        </p:pic>
        <p:pic>
          <p:nvPicPr>
            <p:cNvPr id="1861" name="Google Shape;1861;p121"/>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1862" name="Google Shape;1862;p121"/>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863" name="Google Shape;1863;p121"/>
          <p:cNvGrpSpPr/>
          <p:nvPr/>
        </p:nvGrpSpPr>
        <p:grpSpPr>
          <a:xfrm>
            <a:off x="-1" y="901"/>
            <a:ext cx="9144001" cy="5142599"/>
            <a:chOff x="-1" y="1201"/>
            <a:chExt cx="12192001" cy="6856799"/>
          </a:xfrm>
        </p:grpSpPr>
        <p:pic>
          <p:nvPicPr>
            <p:cNvPr id="1864" name="Google Shape;1864;p121"/>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865" name="Google Shape;1865;p121"/>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1866" name="Google Shape;1866;p121"/>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1867"/>
        <p:cNvGrpSpPr/>
        <p:nvPr/>
      </p:nvGrpSpPr>
      <p:grpSpPr>
        <a:xfrm>
          <a:off x="0" y="0"/>
          <a:ext cx="0" cy="0"/>
          <a:chOff x="0" y="0"/>
          <a:chExt cx="0" cy="0"/>
        </a:xfrm>
      </p:grpSpPr>
      <p:sp>
        <p:nvSpPr>
          <p:cNvPr id="1868" name="Google Shape;1868;p12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869" name="Google Shape;1869;p122"/>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1870" name="Google Shape;1870;p122"/>
          <p:cNvSpPr>
            <a:spLocks noGrp="1"/>
          </p:cNvSpPr>
          <p:nvPr>
            <p:ph type="pic" idx="2"/>
          </p:nvPr>
        </p:nvSpPr>
        <p:spPr>
          <a:xfrm>
            <a:off x="1454701"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1871" name="Google Shape;1871;p122"/>
          <p:cNvSpPr txBox="1">
            <a:spLocks noGrp="1"/>
          </p:cNvSpPr>
          <p:nvPr>
            <p:ph type="body" idx="1"/>
          </p:nvPr>
        </p:nvSpPr>
        <p:spPr>
          <a:xfrm>
            <a:off x="1293400"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72" name="Google Shape;1872;p122"/>
          <p:cNvSpPr txBox="1">
            <a:spLocks noGrp="1"/>
          </p:cNvSpPr>
          <p:nvPr>
            <p:ph type="body" idx="3"/>
          </p:nvPr>
        </p:nvSpPr>
        <p:spPr>
          <a:xfrm>
            <a:off x="1293400"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73" name="Google Shape;1873;p122"/>
          <p:cNvSpPr>
            <a:spLocks noGrp="1"/>
          </p:cNvSpPr>
          <p:nvPr>
            <p:ph type="pic" idx="4"/>
          </p:nvPr>
        </p:nvSpPr>
        <p:spPr>
          <a:xfrm>
            <a:off x="3179640"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1874" name="Google Shape;1874;p122"/>
          <p:cNvSpPr txBox="1">
            <a:spLocks noGrp="1"/>
          </p:cNvSpPr>
          <p:nvPr>
            <p:ph type="body" idx="5"/>
          </p:nvPr>
        </p:nvSpPr>
        <p:spPr>
          <a:xfrm>
            <a:off x="3039337"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75" name="Google Shape;1875;p122"/>
          <p:cNvSpPr txBox="1">
            <a:spLocks noGrp="1"/>
          </p:cNvSpPr>
          <p:nvPr>
            <p:ph type="body" idx="6"/>
          </p:nvPr>
        </p:nvSpPr>
        <p:spPr>
          <a:xfrm>
            <a:off x="3039337"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76" name="Google Shape;1876;p122"/>
          <p:cNvSpPr>
            <a:spLocks noGrp="1"/>
          </p:cNvSpPr>
          <p:nvPr>
            <p:ph type="pic" idx="7"/>
          </p:nvPr>
        </p:nvSpPr>
        <p:spPr>
          <a:xfrm>
            <a:off x="4904579"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1877" name="Google Shape;1877;p122"/>
          <p:cNvSpPr txBox="1">
            <a:spLocks noGrp="1"/>
          </p:cNvSpPr>
          <p:nvPr>
            <p:ph type="body" idx="8"/>
          </p:nvPr>
        </p:nvSpPr>
        <p:spPr>
          <a:xfrm>
            <a:off x="4785273"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78" name="Google Shape;1878;p122"/>
          <p:cNvSpPr txBox="1">
            <a:spLocks noGrp="1"/>
          </p:cNvSpPr>
          <p:nvPr>
            <p:ph type="body" idx="9"/>
          </p:nvPr>
        </p:nvSpPr>
        <p:spPr>
          <a:xfrm>
            <a:off x="4785273"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79" name="Google Shape;1879;p122"/>
          <p:cNvSpPr>
            <a:spLocks noGrp="1"/>
          </p:cNvSpPr>
          <p:nvPr>
            <p:ph type="pic" idx="13"/>
          </p:nvPr>
        </p:nvSpPr>
        <p:spPr>
          <a:xfrm>
            <a:off x="6690967"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1880" name="Google Shape;1880;p122"/>
          <p:cNvSpPr txBox="1">
            <a:spLocks noGrp="1"/>
          </p:cNvSpPr>
          <p:nvPr>
            <p:ph type="body" idx="14"/>
          </p:nvPr>
        </p:nvSpPr>
        <p:spPr>
          <a:xfrm>
            <a:off x="6531209"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81" name="Google Shape;1881;p122"/>
          <p:cNvSpPr txBox="1">
            <a:spLocks noGrp="1"/>
          </p:cNvSpPr>
          <p:nvPr>
            <p:ph type="body" idx="15"/>
          </p:nvPr>
        </p:nvSpPr>
        <p:spPr>
          <a:xfrm>
            <a:off x="6531209"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82" name="Google Shape;1882;p122"/>
          <p:cNvSpPr>
            <a:spLocks noGrp="1"/>
          </p:cNvSpPr>
          <p:nvPr>
            <p:ph type="pic" idx="16"/>
          </p:nvPr>
        </p:nvSpPr>
        <p:spPr>
          <a:xfrm>
            <a:off x="1454701"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1883" name="Google Shape;1883;p122"/>
          <p:cNvSpPr txBox="1">
            <a:spLocks noGrp="1"/>
          </p:cNvSpPr>
          <p:nvPr>
            <p:ph type="body" idx="17"/>
          </p:nvPr>
        </p:nvSpPr>
        <p:spPr>
          <a:xfrm>
            <a:off x="1293400"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84" name="Google Shape;1884;p122"/>
          <p:cNvSpPr txBox="1">
            <a:spLocks noGrp="1"/>
          </p:cNvSpPr>
          <p:nvPr>
            <p:ph type="body" idx="18"/>
          </p:nvPr>
        </p:nvSpPr>
        <p:spPr>
          <a:xfrm>
            <a:off x="1293400"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85" name="Google Shape;1885;p122"/>
          <p:cNvSpPr>
            <a:spLocks noGrp="1"/>
          </p:cNvSpPr>
          <p:nvPr>
            <p:ph type="pic" idx="19"/>
          </p:nvPr>
        </p:nvSpPr>
        <p:spPr>
          <a:xfrm>
            <a:off x="3179640"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1886" name="Google Shape;1886;p122"/>
          <p:cNvSpPr txBox="1">
            <a:spLocks noGrp="1"/>
          </p:cNvSpPr>
          <p:nvPr>
            <p:ph type="body" idx="20"/>
          </p:nvPr>
        </p:nvSpPr>
        <p:spPr>
          <a:xfrm>
            <a:off x="3039337"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87" name="Google Shape;1887;p122"/>
          <p:cNvSpPr txBox="1">
            <a:spLocks noGrp="1"/>
          </p:cNvSpPr>
          <p:nvPr>
            <p:ph type="body" idx="21"/>
          </p:nvPr>
        </p:nvSpPr>
        <p:spPr>
          <a:xfrm>
            <a:off x="3039337"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88" name="Google Shape;1888;p122"/>
          <p:cNvSpPr>
            <a:spLocks noGrp="1"/>
          </p:cNvSpPr>
          <p:nvPr>
            <p:ph type="pic" idx="22"/>
          </p:nvPr>
        </p:nvSpPr>
        <p:spPr>
          <a:xfrm>
            <a:off x="4904579"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1889" name="Google Shape;1889;p122"/>
          <p:cNvSpPr txBox="1">
            <a:spLocks noGrp="1"/>
          </p:cNvSpPr>
          <p:nvPr>
            <p:ph type="body" idx="23"/>
          </p:nvPr>
        </p:nvSpPr>
        <p:spPr>
          <a:xfrm>
            <a:off x="4785273"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90" name="Google Shape;1890;p122"/>
          <p:cNvSpPr txBox="1">
            <a:spLocks noGrp="1"/>
          </p:cNvSpPr>
          <p:nvPr>
            <p:ph type="body" idx="24"/>
          </p:nvPr>
        </p:nvSpPr>
        <p:spPr>
          <a:xfrm>
            <a:off x="4785273"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91" name="Google Shape;1891;p122"/>
          <p:cNvSpPr>
            <a:spLocks noGrp="1"/>
          </p:cNvSpPr>
          <p:nvPr>
            <p:ph type="pic" idx="25"/>
          </p:nvPr>
        </p:nvSpPr>
        <p:spPr>
          <a:xfrm>
            <a:off x="6690967"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1892" name="Google Shape;1892;p122"/>
          <p:cNvSpPr txBox="1">
            <a:spLocks noGrp="1"/>
          </p:cNvSpPr>
          <p:nvPr>
            <p:ph type="body" idx="26"/>
          </p:nvPr>
        </p:nvSpPr>
        <p:spPr>
          <a:xfrm>
            <a:off x="6531209"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93" name="Google Shape;1893;p122"/>
          <p:cNvSpPr txBox="1">
            <a:spLocks noGrp="1"/>
          </p:cNvSpPr>
          <p:nvPr>
            <p:ph type="body" idx="27"/>
          </p:nvPr>
        </p:nvSpPr>
        <p:spPr>
          <a:xfrm>
            <a:off x="6531209"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94" name="Google Shape;1894;p12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895" name="Google Shape;1895;p12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96" name="Google Shape;1896;p122"/>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897" name="Google Shape;1897;p122"/>
          <p:cNvGrpSpPr/>
          <p:nvPr/>
        </p:nvGrpSpPr>
        <p:grpSpPr>
          <a:xfrm>
            <a:off x="0" y="923"/>
            <a:ext cx="9144000" cy="5142577"/>
            <a:chOff x="0" y="1231"/>
            <a:chExt cx="12192000" cy="6856769"/>
          </a:xfrm>
        </p:grpSpPr>
        <p:pic>
          <p:nvPicPr>
            <p:cNvPr id="1898" name="Google Shape;1898;p122"/>
            <p:cNvPicPr preferRelativeResize="0"/>
            <p:nvPr/>
          </p:nvPicPr>
          <p:blipFill rotWithShape="1">
            <a:blip r:embed="rId3">
              <a:alphaModFix/>
            </a:blip>
            <a:srcRect/>
            <a:stretch/>
          </p:blipFill>
          <p:spPr>
            <a:xfrm>
              <a:off x="9104241" y="6339633"/>
              <a:ext cx="3087759" cy="518367"/>
            </a:xfrm>
            <a:prstGeom prst="rect">
              <a:avLst/>
            </a:prstGeom>
            <a:noFill/>
            <a:ln>
              <a:noFill/>
            </a:ln>
          </p:spPr>
        </p:pic>
        <p:pic>
          <p:nvPicPr>
            <p:cNvPr id="1899" name="Google Shape;1899;p122"/>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1900" name="Google Shape;1900;p122"/>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901" name="Google Shape;1901;p122"/>
          <p:cNvGrpSpPr/>
          <p:nvPr/>
        </p:nvGrpSpPr>
        <p:grpSpPr>
          <a:xfrm>
            <a:off x="-1" y="901"/>
            <a:ext cx="9144001" cy="5142599"/>
            <a:chOff x="-1" y="1201"/>
            <a:chExt cx="12192001" cy="6856799"/>
          </a:xfrm>
        </p:grpSpPr>
        <p:pic>
          <p:nvPicPr>
            <p:cNvPr id="1902" name="Google Shape;1902;p122"/>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903" name="Google Shape;1903;p122"/>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1904" name="Google Shape;1904;p122"/>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1905"/>
        <p:cNvGrpSpPr/>
        <p:nvPr/>
      </p:nvGrpSpPr>
      <p:grpSpPr>
        <a:xfrm>
          <a:off x="0" y="0"/>
          <a:ext cx="0" cy="0"/>
          <a:chOff x="0" y="0"/>
          <a:chExt cx="0" cy="0"/>
        </a:xfrm>
      </p:grpSpPr>
      <p:sp>
        <p:nvSpPr>
          <p:cNvPr id="1906" name="Google Shape;1906;p1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907" name="Google Shape;1907;p123"/>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1908" name="Google Shape;1908;p123"/>
          <p:cNvSpPr>
            <a:spLocks noGrp="1"/>
          </p:cNvSpPr>
          <p:nvPr>
            <p:ph type="pic" idx="2"/>
          </p:nvPr>
        </p:nvSpPr>
        <p:spPr>
          <a:xfrm>
            <a:off x="93518" y="1360828"/>
            <a:ext cx="21012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09" name="Google Shape;1909;p123"/>
          <p:cNvSpPr txBox="1">
            <a:spLocks noGrp="1"/>
          </p:cNvSpPr>
          <p:nvPr>
            <p:ph type="body" idx="1"/>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10" name="Google Shape;1910;p123"/>
          <p:cNvSpPr>
            <a:spLocks noGrp="1"/>
          </p:cNvSpPr>
          <p:nvPr>
            <p:ph type="pic" idx="3"/>
          </p:nvPr>
        </p:nvSpPr>
        <p:spPr>
          <a:xfrm>
            <a:off x="2294069" y="2487677"/>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11" name="Google Shape;1911;p123"/>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12" name="Google Shape;1912;p123"/>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13" name="Google Shape;1913;p123"/>
          <p:cNvSpPr>
            <a:spLocks noGrp="1"/>
          </p:cNvSpPr>
          <p:nvPr>
            <p:ph type="pic" idx="6"/>
          </p:nvPr>
        </p:nvSpPr>
        <p:spPr>
          <a:xfrm>
            <a:off x="7368155" y="2487677"/>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14" name="Google Shape;1914;p123"/>
          <p:cNvSpPr>
            <a:spLocks noGrp="1"/>
          </p:cNvSpPr>
          <p:nvPr>
            <p:ph type="pic" idx="7"/>
          </p:nvPr>
        </p:nvSpPr>
        <p:spPr>
          <a:xfrm>
            <a:off x="7368155" y="1360828"/>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15" name="Google Shape;1915;p123"/>
          <p:cNvSpPr>
            <a:spLocks noGrp="1"/>
          </p:cNvSpPr>
          <p:nvPr>
            <p:ph type="pic" idx="8"/>
          </p:nvPr>
        </p:nvSpPr>
        <p:spPr>
          <a:xfrm>
            <a:off x="3540771" y="2487677"/>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16" name="Google Shape;1916;p123"/>
          <p:cNvSpPr>
            <a:spLocks noGrp="1"/>
          </p:cNvSpPr>
          <p:nvPr>
            <p:ph type="pic" idx="9"/>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17" name="Google Shape;1917;p12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918" name="Google Shape;1918;p12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19" name="Google Shape;1919;p123"/>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920" name="Google Shape;1920;p123"/>
          <p:cNvGrpSpPr/>
          <p:nvPr/>
        </p:nvGrpSpPr>
        <p:grpSpPr>
          <a:xfrm>
            <a:off x="0" y="923"/>
            <a:ext cx="9144000" cy="5142577"/>
            <a:chOff x="0" y="1231"/>
            <a:chExt cx="12192000" cy="6856769"/>
          </a:xfrm>
        </p:grpSpPr>
        <p:pic>
          <p:nvPicPr>
            <p:cNvPr id="1921" name="Google Shape;1921;p123"/>
            <p:cNvPicPr preferRelativeResize="0"/>
            <p:nvPr/>
          </p:nvPicPr>
          <p:blipFill rotWithShape="1">
            <a:blip r:embed="rId3">
              <a:alphaModFix/>
            </a:blip>
            <a:srcRect/>
            <a:stretch/>
          </p:blipFill>
          <p:spPr>
            <a:xfrm>
              <a:off x="9104241" y="6339633"/>
              <a:ext cx="3087759" cy="518367"/>
            </a:xfrm>
            <a:prstGeom prst="rect">
              <a:avLst/>
            </a:prstGeom>
            <a:noFill/>
            <a:ln>
              <a:noFill/>
            </a:ln>
          </p:spPr>
        </p:pic>
        <p:pic>
          <p:nvPicPr>
            <p:cNvPr id="1922" name="Google Shape;1922;p123"/>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1923" name="Google Shape;1923;p123"/>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924" name="Google Shape;1924;p123"/>
          <p:cNvGrpSpPr/>
          <p:nvPr/>
        </p:nvGrpSpPr>
        <p:grpSpPr>
          <a:xfrm>
            <a:off x="-1" y="901"/>
            <a:ext cx="9144001" cy="5142599"/>
            <a:chOff x="-1" y="1201"/>
            <a:chExt cx="12192001" cy="6856799"/>
          </a:xfrm>
        </p:grpSpPr>
        <p:pic>
          <p:nvPicPr>
            <p:cNvPr id="1925" name="Google Shape;1925;p123"/>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926" name="Google Shape;1926;p123"/>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1927" name="Google Shape;1927;p123"/>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Red">
  <p:cSld name="Blank Red">
    <p:spTree>
      <p:nvGrpSpPr>
        <p:cNvPr id="1" name="Shape 149"/>
        <p:cNvGrpSpPr/>
        <p:nvPr/>
      </p:nvGrpSpPr>
      <p:grpSpPr>
        <a:xfrm>
          <a:off x="0" y="0"/>
          <a:ext cx="0" cy="0"/>
          <a:chOff x="0" y="0"/>
          <a:chExt cx="0" cy="0"/>
        </a:xfrm>
      </p:grpSpPr>
      <p:sp>
        <p:nvSpPr>
          <p:cNvPr id="150" name="Google Shape;150;p13"/>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52" name="Google Shape;152;p1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153" name="Google Shape;153;p13"/>
          <p:cNvGrpSpPr/>
          <p:nvPr/>
        </p:nvGrpSpPr>
        <p:grpSpPr>
          <a:xfrm>
            <a:off x="-21432" y="-16074"/>
            <a:ext cx="9165431" cy="5159574"/>
            <a:chOff x="-28575" y="-21432"/>
            <a:chExt cx="12220574" cy="6879432"/>
          </a:xfrm>
        </p:grpSpPr>
        <p:grpSp>
          <p:nvGrpSpPr>
            <p:cNvPr id="154" name="Google Shape;154;p13"/>
            <p:cNvGrpSpPr/>
            <p:nvPr/>
          </p:nvGrpSpPr>
          <p:grpSpPr>
            <a:xfrm>
              <a:off x="-28575" y="-21432"/>
              <a:ext cx="12220574" cy="6879432"/>
              <a:chOff x="-28575" y="-21432"/>
              <a:chExt cx="12220574" cy="6879432"/>
            </a:xfrm>
          </p:grpSpPr>
          <p:pic>
            <p:nvPicPr>
              <p:cNvPr id="155" name="Google Shape;155;p13"/>
              <p:cNvPicPr preferRelativeResize="0"/>
              <p:nvPr/>
            </p:nvPicPr>
            <p:blipFill rotWithShape="1">
              <a:blip r:embed="rId2">
                <a:alphaModFix/>
              </a:blip>
              <a:srcRect/>
              <a:stretch/>
            </p:blipFill>
            <p:spPr>
              <a:xfrm>
                <a:off x="7924792" y="6339632"/>
                <a:ext cx="4267207" cy="518368"/>
              </a:xfrm>
              <a:prstGeom prst="rect">
                <a:avLst/>
              </a:prstGeom>
              <a:noFill/>
              <a:ln>
                <a:noFill/>
              </a:ln>
            </p:spPr>
          </p:pic>
          <p:pic>
            <p:nvPicPr>
              <p:cNvPr id="156" name="Google Shape;156;p13"/>
              <p:cNvPicPr preferRelativeResize="0"/>
              <p:nvPr/>
            </p:nvPicPr>
            <p:blipFill rotWithShape="1">
              <a:blip r:embed="rId3">
                <a:alphaModFix/>
              </a:blip>
              <a:srcRect/>
              <a:stretch/>
            </p:blipFill>
            <p:spPr>
              <a:xfrm rot="10800000">
                <a:off x="-28575" y="-21432"/>
                <a:ext cx="1155756" cy="337026"/>
              </a:xfrm>
              <a:prstGeom prst="rect">
                <a:avLst/>
              </a:prstGeom>
              <a:noFill/>
              <a:ln>
                <a:noFill/>
              </a:ln>
            </p:spPr>
          </p:pic>
        </p:grpSp>
        <p:pic>
          <p:nvPicPr>
            <p:cNvPr id="157" name="Google Shape;157;p13"/>
            <p:cNvPicPr preferRelativeResize="0"/>
            <p:nvPr/>
          </p:nvPicPr>
          <p:blipFill rotWithShape="1">
            <a:blip r:embed="rId4">
              <a:alphaModFix/>
            </a:blip>
            <a:srcRect/>
            <a:stretch/>
          </p:blipFill>
          <p:spPr>
            <a:xfrm>
              <a:off x="11021261" y="6467757"/>
              <a:ext cx="901797" cy="235697"/>
            </a:xfrm>
            <a:prstGeom prst="rect">
              <a:avLst/>
            </a:prstGeom>
            <a:noFill/>
            <a:ln>
              <a:noFill/>
            </a:ln>
          </p:spPr>
        </p:pic>
      </p:grpSp>
      <p:grpSp>
        <p:nvGrpSpPr>
          <p:cNvPr id="158" name="Google Shape;158;p13"/>
          <p:cNvGrpSpPr/>
          <p:nvPr/>
        </p:nvGrpSpPr>
        <p:grpSpPr>
          <a:xfrm>
            <a:off x="-16074" y="-16073"/>
            <a:ext cx="9160074" cy="5159573"/>
            <a:chOff x="-21432" y="-21431"/>
            <a:chExt cx="12213432" cy="6879431"/>
          </a:xfrm>
        </p:grpSpPr>
        <p:grpSp>
          <p:nvGrpSpPr>
            <p:cNvPr id="159" name="Google Shape;159;p13"/>
            <p:cNvGrpSpPr/>
            <p:nvPr/>
          </p:nvGrpSpPr>
          <p:grpSpPr>
            <a:xfrm>
              <a:off x="-21432" y="-21431"/>
              <a:ext cx="12213432" cy="6879431"/>
              <a:chOff x="-21432" y="-21431"/>
              <a:chExt cx="12213432" cy="6879431"/>
            </a:xfrm>
          </p:grpSpPr>
          <p:pic>
            <p:nvPicPr>
              <p:cNvPr id="160" name="Google Shape;160;p1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61" name="Google Shape;161;p13"/>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62" name="Google Shape;162;p1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63" name="Google Shape;163;p13"/>
          <p:cNvGrpSpPr/>
          <p:nvPr/>
        </p:nvGrpSpPr>
        <p:grpSpPr>
          <a:xfrm>
            <a:off x="-26790" y="-21432"/>
            <a:ext cx="9171844" cy="5165108"/>
            <a:chOff x="-35720" y="-28576"/>
            <a:chExt cx="12229125" cy="6886810"/>
          </a:xfrm>
        </p:grpSpPr>
        <p:pic>
          <p:nvPicPr>
            <p:cNvPr id="164" name="Google Shape;164;p13"/>
            <p:cNvPicPr preferRelativeResize="0"/>
            <p:nvPr/>
          </p:nvPicPr>
          <p:blipFill rotWithShape="1">
            <a:blip r:embed="rId8">
              <a:alphaModFix/>
            </a:blip>
            <a:srcRect/>
            <a:stretch/>
          </p:blipFill>
          <p:spPr>
            <a:xfrm>
              <a:off x="7924273" y="6339632"/>
              <a:ext cx="4269132" cy="518602"/>
            </a:xfrm>
            <a:prstGeom prst="rect">
              <a:avLst/>
            </a:prstGeom>
            <a:noFill/>
            <a:ln>
              <a:noFill/>
            </a:ln>
          </p:spPr>
        </p:pic>
        <p:pic>
          <p:nvPicPr>
            <p:cNvPr id="165" name="Google Shape;165;p13"/>
            <p:cNvPicPr preferRelativeResize="0"/>
            <p:nvPr/>
          </p:nvPicPr>
          <p:blipFill rotWithShape="1">
            <a:blip r:embed="rId9">
              <a:alphaModFix/>
            </a:blip>
            <a:srcRect/>
            <a:stretch/>
          </p:blipFill>
          <p:spPr>
            <a:xfrm>
              <a:off x="10631838" y="6432150"/>
              <a:ext cx="1455154" cy="360879"/>
            </a:xfrm>
            <a:prstGeom prst="rect">
              <a:avLst/>
            </a:prstGeom>
            <a:noFill/>
            <a:ln>
              <a:noFill/>
            </a:ln>
          </p:spPr>
        </p:pic>
        <p:pic>
          <p:nvPicPr>
            <p:cNvPr id="166" name="Google Shape;166;p13"/>
            <p:cNvPicPr preferRelativeResize="0"/>
            <p:nvPr/>
          </p:nvPicPr>
          <p:blipFill rotWithShape="1">
            <a:blip r:embed="rId10">
              <a:alphaModFix/>
            </a:blip>
            <a:srcRect/>
            <a:stretch/>
          </p:blipFill>
          <p:spPr>
            <a:xfrm rot="10800000">
              <a:off x="-35720" y="-28576"/>
              <a:ext cx="1162920" cy="344171"/>
            </a:xfrm>
            <a:prstGeom prst="rect">
              <a:avLst/>
            </a:prstGeom>
            <a:noFill/>
            <a:ln>
              <a:noFill/>
            </a:ln>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1928"/>
        <p:cNvGrpSpPr/>
        <p:nvPr/>
      </p:nvGrpSpPr>
      <p:grpSpPr>
        <a:xfrm>
          <a:off x="0" y="0"/>
          <a:ext cx="0" cy="0"/>
          <a:chOff x="0" y="0"/>
          <a:chExt cx="0" cy="0"/>
        </a:xfrm>
      </p:grpSpPr>
      <p:sp>
        <p:nvSpPr>
          <p:cNvPr id="1929" name="Google Shape;1929;p12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930" name="Google Shape;1930;p124"/>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1931" name="Google Shape;1931;p124"/>
          <p:cNvSpPr>
            <a:spLocks noGrp="1"/>
          </p:cNvSpPr>
          <p:nvPr>
            <p:ph type="pic" idx="2"/>
          </p:nvPr>
        </p:nvSpPr>
        <p:spPr>
          <a:xfrm>
            <a:off x="77932" y="1360827"/>
            <a:ext cx="2116500" cy="3342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32" name="Google Shape;1932;p124"/>
          <p:cNvSpPr>
            <a:spLocks noGrp="1"/>
          </p:cNvSpPr>
          <p:nvPr>
            <p:ph type="pic" idx="3"/>
          </p:nvPr>
        </p:nvSpPr>
        <p:spPr>
          <a:xfrm>
            <a:off x="2294069" y="2487677"/>
            <a:ext cx="3309000" cy="2216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33" name="Google Shape;1933;p124"/>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34" name="Google Shape;1934;p124"/>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35" name="Google Shape;1935;p124"/>
          <p:cNvSpPr>
            <a:spLocks noGrp="1"/>
          </p:cNvSpPr>
          <p:nvPr>
            <p:ph type="pic" idx="6"/>
          </p:nvPr>
        </p:nvSpPr>
        <p:spPr>
          <a:xfrm>
            <a:off x="7368156" y="2487677"/>
            <a:ext cx="1687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36" name="Google Shape;1936;p124"/>
          <p:cNvSpPr>
            <a:spLocks noGrp="1"/>
          </p:cNvSpPr>
          <p:nvPr>
            <p:ph type="pic" idx="7"/>
          </p:nvPr>
        </p:nvSpPr>
        <p:spPr>
          <a:xfrm>
            <a:off x="7368156" y="1360828"/>
            <a:ext cx="1687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37" name="Google Shape;1937;p124"/>
          <p:cNvSpPr>
            <a:spLocks noGrp="1"/>
          </p:cNvSpPr>
          <p:nvPr>
            <p:ph type="pic" idx="8"/>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38" name="Google Shape;1938;p124"/>
          <p:cNvSpPr>
            <a:spLocks noGrp="1"/>
          </p:cNvSpPr>
          <p:nvPr>
            <p:ph type="pic" idx="9"/>
          </p:nvPr>
        </p:nvSpPr>
        <p:spPr>
          <a:xfrm>
            <a:off x="5702738" y="3614527"/>
            <a:ext cx="3353100" cy="10893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39" name="Google Shape;1939;p12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940" name="Google Shape;1940;p12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41" name="Google Shape;1941;p124"/>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942" name="Google Shape;1942;p124"/>
          <p:cNvGrpSpPr/>
          <p:nvPr/>
        </p:nvGrpSpPr>
        <p:grpSpPr>
          <a:xfrm>
            <a:off x="0" y="923"/>
            <a:ext cx="9144000" cy="5142577"/>
            <a:chOff x="0" y="1231"/>
            <a:chExt cx="12192000" cy="6856769"/>
          </a:xfrm>
        </p:grpSpPr>
        <p:pic>
          <p:nvPicPr>
            <p:cNvPr id="1943" name="Google Shape;1943;p124"/>
            <p:cNvPicPr preferRelativeResize="0"/>
            <p:nvPr/>
          </p:nvPicPr>
          <p:blipFill rotWithShape="1">
            <a:blip r:embed="rId3">
              <a:alphaModFix/>
            </a:blip>
            <a:srcRect/>
            <a:stretch/>
          </p:blipFill>
          <p:spPr>
            <a:xfrm>
              <a:off x="9104241" y="6339633"/>
              <a:ext cx="3087759" cy="518367"/>
            </a:xfrm>
            <a:prstGeom prst="rect">
              <a:avLst/>
            </a:prstGeom>
            <a:noFill/>
            <a:ln>
              <a:noFill/>
            </a:ln>
          </p:spPr>
        </p:pic>
        <p:pic>
          <p:nvPicPr>
            <p:cNvPr id="1944" name="Google Shape;1944;p124"/>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1945" name="Google Shape;1945;p124"/>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946" name="Google Shape;1946;p124"/>
          <p:cNvGrpSpPr/>
          <p:nvPr/>
        </p:nvGrpSpPr>
        <p:grpSpPr>
          <a:xfrm>
            <a:off x="-1" y="901"/>
            <a:ext cx="9144001" cy="5142599"/>
            <a:chOff x="-1" y="1201"/>
            <a:chExt cx="12192001" cy="6856799"/>
          </a:xfrm>
        </p:grpSpPr>
        <p:pic>
          <p:nvPicPr>
            <p:cNvPr id="1947" name="Google Shape;1947;p124"/>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948" name="Google Shape;1948;p124"/>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1949" name="Google Shape;1949;p124"/>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1950"/>
        <p:cNvGrpSpPr/>
        <p:nvPr/>
      </p:nvGrpSpPr>
      <p:grpSpPr>
        <a:xfrm>
          <a:off x="0" y="0"/>
          <a:ext cx="0" cy="0"/>
          <a:chOff x="0" y="0"/>
          <a:chExt cx="0" cy="0"/>
        </a:xfrm>
      </p:grpSpPr>
      <p:sp>
        <p:nvSpPr>
          <p:cNvPr id="1951" name="Google Shape;1951;p12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952" name="Google Shape;1952;p125"/>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1953" name="Google Shape;1953;p125"/>
          <p:cNvSpPr>
            <a:spLocks noGrp="1"/>
          </p:cNvSpPr>
          <p:nvPr>
            <p:ph type="pic" idx="2"/>
          </p:nvPr>
        </p:nvSpPr>
        <p:spPr>
          <a:xfrm>
            <a:off x="93518" y="384569"/>
            <a:ext cx="2101200" cy="3342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54" name="Google Shape;1954;p125"/>
          <p:cNvSpPr>
            <a:spLocks noGrp="1"/>
          </p:cNvSpPr>
          <p:nvPr>
            <p:ph type="pic" idx="3"/>
          </p:nvPr>
        </p:nvSpPr>
        <p:spPr>
          <a:xfrm>
            <a:off x="2294069" y="1511419"/>
            <a:ext cx="3309000" cy="2216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55" name="Google Shape;1955;p125"/>
          <p:cNvSpPr>
            <a:spLocks noGrp="1"/>
          </p:cNvSpPr>
          <p:nvPr>
            <p:ph type="pic" idx="4"/>
          </p:nvPr>
        </p:nvSpPr>
        <p:spPr>
          <a:xfrm>
            <a:off x="2294069" y="384569"/>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56" name="Google Shape;1956;p125"/>
          <p:cNvSpPr>
            <a:spLocks noGrp="1"/>
          </p:cNvSpPr>
          <p:nvPr>
            <p:ph type="pic" idx="5"/>
          </p:nvPr>
        </p:nvSpPr>
        <p:spPr>
          <a:xfrm>
            <a:off x="5702738" y="384569"/>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57" name="Google Shape;1957;p125"/>
          <p:cNvSpPr>
            <a:spLocks noGrp="1"/>
          </p:cNvSpPr>
          <p:nvPr>
            <p:ph type="pic" idx="6"/>
          </p:nvPr>
        </p:nvSpPr>
        <p:spPr>
          <a:xfrm>
            <a:off x="7368155" y="1511419"/>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58" name="Google Shape;1958;p125"/>
          <p:cNvSpPr>
            <a:spLocks noGrp="1"/>
          </p:cNvSpPr>
          <p:nvPr>
            <p:ph type="pic" idx="7"/>
          </p:nvPr>
        </p:nvSpPr>
        <p:spPr>
          <a:xfrm>
            <a:off x="7368155" y="384569"/>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59" name="Google Shape;1959;p125"/>
          <p:cNvSpPr>
            <a:spLocks noGrp="1"/>
          </p:cNvSpPr>
          <p:nvPr>
            <p:ph type="pic" idx="8"/>
          </p:nvPr>
        </p:nvSpPr>
        <p:spPr>
          <a:xfrm>
            <a:off x="3540771" y="384569"/>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60" name="Google Shape;1960;p125"/>
          <p:cNvSpPr>
            <a:spLocks noGrp="1"/>
          </p:cNvSpPr>
          <p:nvPr>
            <p:ph type="pic" idx="9"/>
          </p:nvPr>
        </p:nvSpPr>
        <p:spPr>
          <a:xfrm>
            <a:off x="5702738" y="2638268"/>
            <a:ext cx="3345000" cy="10893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61" name="Google Shape;1961;p125"/>
          <p:cNvSpPr txBox="1">
            <a:spLocks noGrp="1"/>
          </p:cNvSpPr>
          <p:nvPr>
            <p:ph type="body" idx="1"/>
          </p:nvPr>
        </p:nvSpPr>
        <p:spPr>
          <a:xfrm>
            <a:off x="628650" y="3809570"/>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62" name="Google Shape;1962;p12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963" name="Google Shape;1963;p12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1964" name="Google Shape;1964;p125"/>
          <p:cNvGrpSpPr/>
          <p:nvPr/>
        </p:nvGrpSpPr>
        <p:grpSpPr>
          <a:xfrm>
            <a:off x="0" y="923"/>
            <a:ext cx="9144000" cy="5142577"/>
            <a:chOff x="0" y="1231"/>
            <a:chExt cx="12192000" cy="6856769"/>
          </a:xfrm>
        </p:grpSpPr>
        <p:pic>
          <p:nvPicPr>
            <p:cNvPr id="1965" name="Google Shape;1965;p125"/>
            <p:cNvPicPr preferRelativeResize="0"/>
            <p:nvPr/>
          </p:nvPicPr>
          <p:blipFill rotWithShape="1">
            <a:blip r:embed="rId3">
              <a:alphaModFix/>
            </a:blip>
            <a:srcRect/>
            <a:stretch/>
          </p:blipFill>
          <p:spPr>
            <a:xfrm>
              <a:off x="9104241" y="6339633"/>
              <a:ext cx="3087759" cy="518367"/>
            </a:xfrm>
            <a:prstGeom prst="rect">
              <a:avLst/>
            </a:prstGeom>
            <a:noFill/>
            <a:ln>
              <a:noFill/>
            </a:ln>
          </p:spPr>
        </p:pic>
        <p:pic>
          <p:nvPicPr>
            <p:cNvPr id="1966" name="Google Shape;1966;p125"/>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1967" name="Google Shape;1967;p125"/>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968" name="Google Shape;1968;p125"/>
          <p:cNvGrpSpPr/>
          <p:nvPr/>
        </p:nvGrpSpPr>
        <p:grpSpPr>
          <a:xfrm>
            <a:off x="-1" y="901"/>
            <a:ext cx="9144001" cy="5142599"/>
            <a:chOff x="-1" y="1201"/>
            <a:chExt cx="12192001" cy="6856799"/>
          </a:xfrm>
        </p:grpSpPr>
        <p:pic>
          <p:nvPicPr>
            <p:cNvPr id="1969" name="Google Shape;1969;p125"/>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970" name="Google Shape;1970;p125"/>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1971" name="Google Shape;1971;p125"/>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1972"/>
        <p:cNvGrpSpPr/>
        <p:nvPr/>
      </p:nvGrpSpPr>
      <p:grpSpPr>
        <a:xfrm>
          <a:off x="0" y="0"/>
          <a:ext cx="0" cy="0"/>
          <a:chOff x="0" y="0"/>
          <a:chExt cx="0" cy="0"/>
        </a:xfrm>
      </p:grpSpPr>
      <p:sp>
        <p:nvSpPr>
          <p:cNvPr id="1973" name="Google Shape;1973;p12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974" name="Google Shape;1974;p126"/>
          <p:cNvSpPr/>
          <p:nvPr/>
        </p:nvSpPr>
        <p:spPr>
          <a:xfrm>
            <a:off x="0" y="1707204"/>
            <a:ext cx="9144000" cy="2319900"/>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Verdana"/>
              <a:buNone/>
            </a:pPr>
            <a:endParaRPr sz="1400" b="0" i="0" u="none" strike="noStrike" cap="none">
              <a:solidFill>
                <a:srgbClr val="FFFFFF"/>
              </a:solidFill>
              <a:latin typeface="Verdana"/>
              <a:ea typeface="Verdana"/>
              <a:cs typeface="Verdana"/>
              <a:sym typeface="Verdana"/>
            </a:endParaRPr>
          </a:p>
        </p:txBody>
      </p:sp>
      <p:sp>
        <p:nvSpPr>
          <p:cNvPr id="1975" name="Google Shape;1975;p12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976" name="Google Shape;1976;p12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77" name="Google Shape;1977;p126"/>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978" name="Google Shape;1978;p126"/>
          <p:cNvGrpSpPr/>
          <p:nvPr/>
        </p:nvGrpSpPr>
        <p:grpSpPr>
          <a:xfrm>
            <a:off x="0" y="923"/>
            <a:ext cx="9144000" cy="5142577"/>
            <a:chOff x="0" y="1231"/>
            <a:chExt cx="12192000" cy="6856769"/>
          </a:xfrm>
        </p:grpSpPr>
        <p:pic>
          <p:nvPicPr>
            <p:cNvPr id="1979" name="Google Shape;1979;p126"/>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980" name="Google Shape;1980;p12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981" name="Google Shape;1981;p126"/>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982" name="Google Shape;1982;p126"/>
          <p:cNvGrpSpPr/>
          <p:nvPr/>
        </p:nvGrpSpPr>
        <p:grpSpPr>
          <a:xfrm>
            <a:off x="-1" y="901"/>
            <a:ext cx="9144001" cy="5142599"/>
            <a:chOff x="-1" y="1201"/>
            <a:chExt cx="12192001" cy="6856799"/>
          </a:xfrm>
        </p:grpSpPr>
        <p:pic>
          <p:nvPicPr>
            <p:cNvPr id="1983" name="Google Shape;1983;p126"/>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984" name="Google Shape;1984;p12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985" name="Google Shape;1985;p126"/>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1986"/>
        <p:cNvGrpSpPr/>
        <p:nvPr/>
      </p:nvGrpSpPr>
      <p:grpSpPr>
        <a:xfrm>
          <a:off x="0" y="0"/>
          <a:ext cx="0" cy="0"/>
          <a:chOff x="0" y="0"/>
          <a:chExt cx="0" cy="0"/>
        </a:xfrm>
      </p:grpSpPr>
      <p:sp>
        <p:nvSpPr>
          <p:cNvPr id="1987" name="Google Shape;1987;p12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88" name="Google Shape;1988;p12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989" name="Google Shape;1989;p127"/>
          <p:cNvSpPr/>
          <p:nvPr/>
        </p:nvSpPr>
        <p:spPr>
          <a:xfrm>
            <a:off x="3269389" y="525518"/>
            <a:ext cx="5672100" cy="4062000"/>
          </a:xfrm>
          <a:prstGeom prst="rect">
            <a:avLst/>
          </a:prstGeom>
          <a:solidFill>
            <a:schemeClr val="lt1"/>
          </a:solidFill>
          <a:ln w="12700" cap="flat" cmpd="sng">
            <a:solidFill>
              <a:srgbClr val="007B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Verdana"/>
              <a:buNone/>
            </a:pPr>
            <a:endParaRPr sz="1400" b="0" i="0" u="none" strike="noStrike" cap="none">
              <a:solidFill>
                <a:srgbClr val="FFFFFF"/>
              </a:solidFill>
              <a:latin typeface="Verdana"/>
              <a:ea typeface="Verdana"/>
              <a:cs typeface="Verdana"/>
              <a:sym typeface="Verdana"/>
            </a:endParaRPr>
          </a:p>
        </p:txBody>
      </p:sp>
      <p:sp>
        <p:nvSpPr>
          <p:cNvPr id="1990" name="Google Shape;1990;p127"/>
          <p:cNvSpPr>
            <a:spLocks noGrp="1"/>
          </p:cNvSpPr>
          <p:nvPr>
            <p:ph type="media" idx="2"/>
          </p:nvPr>
        </p:nvSpPr>
        <p:spPr>
          <a:xfrm>
            <a:off x="3269595" y="524881"/>
            <a:ext cx="5671200" cy="4063200"/>
          </a:xfrm>
          <a:prstGeom prst="rect">
            <a:avLst/>
          </a:prstGeom>
          <a:noFill/>
          <a:ln>
            <a:noFill/>
          </a:ln>
        </p:spPr>
        <p:txBody>
          <a:bodyPr spcFirstLastPara="1" wrap="square" lIns="68575" tIns="34275" rIns="68575" bIns="34275" anchor="t" anchorCtr="0"/>
          <a:lstStyle>
            <a:lvl1pPr marR="0" lvl="0" algn="ctr" rtl="0">
              <a:lnSpc>
                <a:spcPct val="90000"/>
              </a:lnSpc>
              <a:spcBef>
                <a:spcPts val="80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991" name="Google Shape;1991;p127"/>
          <p:cNvSpPr txBox="1">
            <a:spLocks noGrp="1"/>
          </p:cNvSpPr>
          <p:nvPr>
            <p:ph type="body" idx="1"/>
          </p:nvPr>
        </p:nvSpPr>
        <p:spPr>
          <a:xfrm>
            <a:off x="386182" y="1459039"/>
            <a:ext cx="2720100" cy="21111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rgbClr val="333333"/>
              </a:buClr>
              <a:buSzPts val="1500"/>
              <a:buNone/>
              <a:defRPr sz="1500">
                <a:solidFill>
                  <a:srgbClr val="333333"/>
                </a:solidFill>
              </a:defRPr>
            </a:lvl1pPr>
            <a:lvl2pPr marL="914400" lvl="1" indent="-228600" algn="l" rtl="0">
              <a:lnSpc>
                <a:spcPct val="90000"/>
              </a:lnSpc>
              <a:spcBef>
                <a:spcPts val="400"/>
              </a:spcBef>
              <a:spcAft>
                <a:spcPts val="0"/>
              </a:spcAft>
              <a:buClr>
                <a:srgbClr val="333333"/>
              </a:buClr>
              <a:buSzPts val="1800"/>
              <a:buNone/>
              <a:defRPr/>
            </a:lvl2pPr>
            <a:lvl3pPr marL="1371600" lvl="2" indent="-228600" algn="l" rtl="0">
              <a:lnSpc>
                <a:spcPct val="90000"/>
              </a:lnSpc>
              <a:spcBef>
                <a:spcPts val="400"/>
              </a:spcBef>
              <a:spcAft>
                <a:spcPts val="0"/>
              </a:spcAft>
              <a:buClr>
                <a:srgbClr val="333333"/>
              </a:buClr>
              <a:buSzPts val="1500"/>
              <a:buNone/>
              <a:defRPr/>
            </a:lvl3pPr>
            <a:lvl4pPr marL="1828800" lvl="3" indent="-228600" algn="l" rtl="0">
              <a:lnSpc>
                <a:spcPct val="90000"/>
              </a:lnSpc>
              <a:spcBef>
                <a:spcPts val="400"/>
              </a:spcBef>
              <a:spcAft>
                <a:spcPts val="0"/>
              </a:spcAft>
              <a:buClr>
                <a:srgbClr val="333333"/>
              </a:buClr>
              <a:buSzPts val="1400"/>
              <a:buNone/>
              <a:defRPr/>
            </a:lvl4pPr>
            <a:lvl5pPr marL="2286000" lvl="4" indent="-228600" algn="l" rtl="0">
              <a:lnSpc>
                <a:spcPct val="90000"/>
              </a:lnSpc>
              <a:spcBef>
                <a:spcPts val="400"/>
              </a:spcBef>
              <a:spcAft>
                <a:spcPts val="0"/>
              </a:spcAft>
              <a:buClr>
                <a:srgbClr val="333333"/>
              </a:buClr>
              <a:buSzPts val="14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92" name="Google Shape;1992;p127"/>
          <p:cNvSpPr/>
          <p:nvPr/>
        </p:nvSpPr>
        <p:spPr>
          <a:xfrm>
            <a:off x="3269389" y="524924"/>
            <a:ext cx="5671500" cy="4062900"/>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Verdana"/>
              <a:buNone/>
            </a:pPr>
            <a:endParaRPr sz="1400" b="0" i="0" u="none" strike="noStrike" cap="none">
              <a:solidFill>
                <a:srgbClr val="FFFFFF"/>
              </a:solidFill>
              <a:latin typeface="Verdana"/>
              <a:ea typeface="Verdana"/>
              <a:cs typeface="Verdana"/>
              <a:sym typeface="Verdana"/>
            </a:endParaRPr>
          </a:p>
        </p:txBody>
      </p:sp>
      <p:sp>
        <p:nvSpPr>
          <p:cNvPr id="1993" name="Google Shape;1993;p12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1994" name="Google Shape;1994;p127"/>
          <p:cNvGrpSpPr/>
          <p:nvPr/>
        </p:nvGrpSpPr>
        <p:grpSpPr>
          <a:xfrm>
            <a:off x="0" y="923"/>
            <a:ext cx="9144000" cy="5142577"/>
            <a:chOff x="0" y="1231"/>
            <a:chExt cx="12192000" cy="6856769"/>
          </a:xfrm>
        </p:grpSpPr>
        <p:pic>
          <p:nvPicPr>
            <p:cNvPr id="1995" name="Google Shape;1995;p127"/>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996" name="Google Shape;1996;p12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997" name="Google Shape;1997;p127"/>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998" name="Google Shape;1998;p127"/>
          <p:cNvGrpSpPr/>
          <p:nvPr/>
        </p:nvGrpSpPr>
        <p:grpSpPr>
          <a:xfrm>
            <a:off x="-1" y="901"/>
            <a:ext cx="9144001" cy="5142599"/>
            <a:chOff x="-1" y="1201"/>
            <a:chExt cx="12192001" cy="6856799"/>
          </a:xfrm>
        </p:grpSpPr>
        <p:pic>
          <p:nvPicPr>
            <p:cNvPr id="1999" name="Google Shape;1999;p127"/>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2000" name="Google Shape;2000;p12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001" name="Google Shape;2001;p127"/>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2002"/>
        <p:cNvGrpSpPr/>
        <p:nvPr/>
      </p:nvGrpSpPr>
      <p:grpSpPr>
        <a:xfrm>
          <a:off x="0" y="0"/>
          <a:ext cx="0" cy="0"/>
          <a:chOff x="0" y="0"/>
          <a:chExt cx="0" cy="0"/>
        </a:xfrm>
      </p:grpSpPr>
      <p:sp>
        <p:nvSpPr>
          <p:cNvPr id="2003" name="Google Shape;2003;p12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004" name="Google Shape;2004;p12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2005" name="Google Shape;2005;p128"/>
          <p:cNvPicPr preferRelativeResize="0"/>
          <p:nvPr/>
        </p:nvPicPr>
        <p:blipFill rotWithShape="1">
          <a:blip r:embed="rId2">
            <a:alphaModFix/>
          </a:blip>
          <a:srcRect/>
          <a:stretch/>
        </p:blipFill>
        <p:spPr>
          <a:xfrm>
            <a:off x="0" y="-1"/>
            <a:ext cx="9144000" cy="5143499"/>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2017"/>
        <p:cNvGrpSpPr/>
        <p:nvPr/>
      </p:nvGrpSpPr>
      <p:grpSpPr>
        <a:xfrm>
          <a:off x="0" y="0"/>
          <a:ext cx="0" cy="0"/>
          <a:chOff x="0" y="0"/>
          <a:chExt cx="0" cy="0"/>
        </a:xfrm>
      </p:grpSpPr>
      <p:pic>
        <p:nvPicPr>
          <p:cNvPr id="2018" name="Google Shape;2018;p130"/>
          <p:cNvPicPr preferRelativeResize="0"/>
          <p:nvPr/>
        </p:nvPicPr>
        <p:blipFill rotWithShape="1">
          <a:blip r:embed="rId2">
            <a:alphaModFix/>
          </a:blip>
          <a:srcRect t="-9902"/>
          <a:stretch/>
        </p:blipFill>
        <p:spPr>
          <a:xfrm>
            <a:off x="-22485" y="-535483"/>
            <a:ext cx="6636387" cy="5695847"/>
          </a:xfrm>
          <a:prstGeom prst="rect">
            <a:avLst/>
          </a:prstGeom>
          <a:noFill/>
          <a:ln>
            <a:noFill/>
          </a:ln>
        </p:spPr>
      </p:pic>
      <p:sp>
        <p:nvSpPr>
          <p:cNvPr id="2019" name="Google Shape;2019;p13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20" name="Google Shape;2020;p130"/>
          <p:cNvSpPr txBox="1">
            <a:spLocks noGrp="1"/>
          </p:cNvSpPr>
          <p:nvPr>
            <p:ph type="body" idx="1"/>
          </p:nvPr>
        </p:nvSpPr>
        <p:spPr>
          <a:xfrm>
            <a:off x="649109" y="3285567"/>
            <a:ext cx="4011300" cy="251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21" name="Google Shape;2021;p130"/>
          <p:cNvSpPr txBox="1">
            <a:spLocks noGrp="1"/>
          </p:cNvSpPr>
          <p:nvPr>
            <p:ph type="body" idx="2"/>
          </p:nvPr>
        </p:nvSpPr>
        <p:spPr>
          <a:xfrm>
            <a:off x="649109" y="3525875"/>
            <a:ext cx="4011300" cy="251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22" name="Google Shape;2022;p130"/>
          <p:cNvSpPr txBox="1">
            <a:spLocks noGrp="1"/>
          </p:cNvSpPr>
          <p:nvPr>
            <p:ph type="title"/>
          </p:nvPr>
        </p:nvSpPr>
        <p:spPr>
          <a:xfrm>
            <a:off x="644676" y="2770978"/>
            <a:ext cx="4006200" cy="5124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lt1"/>
              </a:buClr>
              <a:buSzPts val="1800"/>
              <a:buFont typeface="Verdana"/>
              <a:buNone/>
              <a:defRPr sz="1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2023" name="Google Shape;2023;p130"/>
          <p:cNvPicPr preferRelativeResize="0"/>
          <p:nvPr/>
        </p:nvPicPr>
        <p:blipFill rotWithShape="1">
          <a:blip r:embed="rId3">
            <a:alphaModFix/>
          </a:blip>
          <a:srcRect/>
          <a:stretch/>
        </p:blipFill>
        <p:spPr>
          <a:xfrm>
            <a:off x="663726" y="1718754"/>
            <a:ext cx="3089544" cy="891409"/>
          </a:xfrm>
          <a:prstGeom prst="rect">
            <a:avLst/>
          </a:prstGeom>
          <a:noFill/>
          <a:ln>
            <a:noFill/>
          </a:ln>
        </p:spPr>
      </p:pic>
      <p:pic>
        <p:nvPicPr>
          <p:cNvPr id="2024" name="Google Shape;2024;p130"/>
          <p:cNvPicPr preferRelativeResize="0"/>
          <p:nvPr/>
        </p:nvPicPr>
        <p:blipFill rotWithShape="1">
          <a:blip r:embed="rId4">
            <a:alphaModFix/>
          </a:blip>
          <a:srcRect/>
          <a:stretch/>
        </p:blipFill>
        <p:spPr>
          <a:xfrm>
            <a:off x="5427636" y="1676988"/>
            <a:ext cx="2932043" cy="102504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25"/>
        <p:cNvGrpSpPr/>
        <p:nvPr/>
      </p:nvGrpSpPr>
      <p:grpSpPr>
        <a:xfrm>
          <a:off x="0" y="0"/>
          <a:ext cx="0" cy="0"/>
          <a:chOff x="0" y="0"/>
          <a:chExt cx="0" cy="0"/>
        </a:xfrm>
      </p:grpSpPr>
      <p:sp>
        <p:nvSpPr>
          <p:cNvPr id="2026" name="Google Shape;2026;p13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27" name="Google Shape;2027;p13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28" name="Google Shape;2028;p13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029" name="Google Shape;2029;p131"/>
          <p:cNvGrpSpPr/>
          <p:nvPr/>
        </p:nvGrpSpPr>
        <p:grpSpPr>
          <a:xfrm>
            <a:off x="-26790" y="-21432"/>
            <a:ext cx="9171844" cy="5165107"/>
            <a:chOff x="-35720" y="-28576"/>
            <a:chExt cx="12229125" cy="6886810"/>
          </a:xfrm>
        </p:grpSpPr>
        <p:pic>
          <p:nvPicPr>
            <p:cNvPr id="2030" name="Google Shape;2030;p131"/>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031" name="Google Shape;2031;p131"/>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032" name="Google Shape;2032;p131"/>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033" name="Google Shape;2033;p131"/>
          <p:cNvGrpSpPr/>
          <p:nvPr/>
        </p:nvGrpSpPr>
        <p:grpSpPr>
          <a:xfrm>
            <a:off x="-16074" y="-16073"/>
            <a:ext cx="9160074" cy="5159573"/>
            <a:chOff x="-21432" y="-21431"/>
            <a:chExt cx="12213432" cy="6879431"/>
          </a:xfrm>
        </p:grpSpPr>
        <p:grpSp>
          <p:nvGrpSpPr>
            <p:cNvPr id="2034" name="Google Shape;2034;p131"/>
            <p:cNvGrpSpPr/>
            <p:nvPr/>
          </p:nvGrpSpPr>
          <p:grpSpPr>
            <a:xfrm>
              <a:off x="-21432" y="-21431"/>
              <a:ext cx="12213432" cy="6879431"/>
              <a:chOff x="-21432" y="-21431"/>
              <a:chExt cx="12213432" cy="6879431"/>
            </a:xfrm>
          </p:grpSpPr>
          <p:pic>
            <p:nvPicPr>
              <p:cNvPr id="2035" name="Google Shape;2035;p131"/>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036" name="Google Shape;2036;p131"/>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037" name="Google Shape;2037;p131"/>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038" name="Google Shape;2038;p131"/>
          <p:cNvGrpSpPr/>
          <p:nvPr/>
        </p:nvGrpSpPr>
        <p:grpSpPr>
          <a:xfrm>
            <a:off x="-21431" y="-16074"/>
            <a:ext cx="9165430" cy="5159574"/>
            <a:chOff x="-28575" y="-21432"/>
            <a:chExt cx="12220574" cy="6879432"/>
          </a:xfrm>
        </p:grpSpPr>
        <p:grpSp>
          <p:nvGrpSpPr>
            <p:cNvPr id="2039" name="Google Shape;2039;p131"/>
            <p:cNvGrpSpPr/>
            <p:nvPr/>
          </p:nvGrpSpPr>
          <p:grpSpPr>
            <a:xfrm>
              <a:off x="-28575" y="-21432"/>
              <a:ext cx="12220574" cy="6879432"/>
              <a:chOff x="-28575" y="-21432"/>
              <a:chExt cx="12220574" cy="6879432"/>
            </a:xfrm>
          </p:grpSpPr>
          <p:pic>
            <p:nvPicPr>
              <p:cNvPr id="2040" name="Google Shape;2040;p131"/>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041" name="Google Shape;2041;p131"/>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042" name="Google Shape;2042;p131"/>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043" name="Google Shape;2043;p13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2044"/>
        <p:cNvGrpSpPr/>
        <p:nvPr/>
      </p:nvGrpSpPr>
      <p:grpSpPr>
        <a:xfrm>
          <a:off x="0" y="0"/>
          <a:ext cx="0" cy="0"/>
          <a:chOff x="0" y="0"/>
          <a:chExt cx="0" cy="0"/>
        </a:xfrm>
      </p:grpSpPr>
      <p:sp>
        <p:nvSpPr>
          <p:cNvPr id="2045" name="Google Shape;2045;p13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lvl="0" indent="-361950" algn="l" rtl="0">
              <a:lnSpc>
                <a:spcPct val="90000"/>
              </a:lnSpc>
              <a:spcBef>
                <a:spcPts val="800"/>
              </a:spcBef>
              <a:spcAft>
                <a:spcPts val="0"/>
              </a:spcAft>
              <a:buClr>
                <a:srgbClr val="333333"/>
              </a:buClr>
              <a:buSzPts val="21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46" name="Google Shape;2046;p13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47" name="Google Shape;2047;p13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3000"/>
              <a:buFont typeface="Verdan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48" name="Google Shape;2048;p13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049" name="Google Shape;2049;p132"/>
          <p:cNvGrpSpPr/>
          <p:nvPr/>
        </p:nvGrpSpPr>
        <p:grpSpPr>
          <a:xfrm>
            <a:off x="3309722" y="0"/>
            <a:ext cx="5834279" cy="5143499"/>
            <a:chOff x="4412962" y="0"/>
            <a:chExt cx="7779038" cy="6857999"/>
          </a:xfrm>
        </p:grpSpPr>
        <p:pic>
          <p:nvPicPr>
            <p:cNvPr id="2050" name="Google Shape;2050;p132"/>
            <p:cNvPicPr preferRelativeResize="0"/>
            <p:nvPr/>
          </p:nvPicPr>
          <p:blipFill rotWithShape="1">
            <a:blip r:embed="rId2">
              <a:alphaModFix/>
            </a:blip>
            <a:srcRect/>
            <a:stretch/>
          </p:blipFill>
          <p:spPr>
            <a:xfrm>
              <a:off x="4412962" y="0"/>
              <a:ext cx="7779038" cy="6857999"/>
            </a:xfrm>
            <a:prstGeom prst="rect">
              <a:avLst/>
            </a:prstGeom>
            <a:noFill/>
            <a:ln>
              <a:noFill/>
            </a:ln>
          </p:spPr>
        </p:pic>
        <p:pic>
          <p:nvPicPr>
            <p:cNvPr id="2051" name="Google Shape;2051;p132"/>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2052" name="Google Shape;2052;p13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53"/>
        <p:cNvGrpSpPr/>
        <p:nvPr/>
      </p:nvGrpSpPr>
      <p:grpSpPr>
        <a:xfrm>
          <a:off x="0" y="0"/>
          <a:ext cx="0" cy="0"/>
          <a:chOff x="0" y="0"/>
          <a:chExt cx="0" cy="0"/>
        </a:xfrm>
      </p:grpSpPr>
      <p:sp>
        <p:nvSpPr>
          <p:cNvPr id="2054" name="Google Shape;2054;p13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55" name="Google Shape;2055;p133"/>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56" name="Google Shape;2056;p133"/>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57" name="Google Shape;2057;p13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58" name="Google Shape;2058;p13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059" name="Google Shape;2059;p133"/>
          <p:cNvGrpSpPr/>
          <p:nvPr/>
        </p:nvGrpSpPr>
        <p:grpSpPr>
          <a:xfrm>
            <a:off x="-26790" y="-21432"/>
            <a:ext cx="9171844" cy="5165107"/>
            <a:chOff x="-35720" y="-28576"/>
            <a:chExt cx="12229125" cy="6886810"/>
          </a:xfrm>
        </p:grpSpPr>
        <p:pic>
          <p:nvPicPr>
            <p:cNvPr id="2060" name="Google Shape;2060;p133"/>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061" name="Google Shape;2061;p133"/>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062" name="Google Shape;2062;p133"/>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063" name="Google Shape;2063;p133"/>
          <p:cNvGrpSpPr/>
          <p:nvPr/>
        </p:nvGrpSpPr>
        <p:grpSpPr>
          <a:xfrm>
            <a:off x="-16074" y="-16073"/>
            <a:ext cx="9160074" cy="5159573"/>
            <a:chOff x="-21432" y="-21431"/>
            <a:chExt cx="12213432" cy="6879431"/>
          </a:xfrm>
        </p:grpSpPr>
        <p:grpSp>
          <p:nvGrpSpPr>
            <p:cNvPr id="2064" name="Google Shape;2064;p133"/>
            <p:cNvGrpSpPr/>
            <p:nvPr/>
          </p:nvGrpSpPr>
          <p:grpSpPr>
            <a:xfrm>
              <a:off x="-21432" y="-21431"/>
              <a:ext cx="12213432" cy="6879431"/>
              <a:chOff x="-21432" y="-21431"/>
              <a:chExt cx="12213432" cy="6879431"/>
            </a:xfrm>
          </p:grpSpPr>
          <p:pic>
            <p:nvPicPr>
              <p:cNvPr id="2065" name="Google Shape;2065;p13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066" name="Google Shape;2066;p133"/>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067" name="Google Shape;2067;p13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068" name="Google Shape;2068;p133"/>
          <p:cNvGrpSpPr/>
          <p:nvPr/>
        </p:nvGrpSpPr>
        <p:grpSpPr>
          <a:xfrm>
            <a:off x="-21431" y="-16074"/>
            <a:ext cx="9165430" cy="5159574"/>
            <a:chOff x="-28575" y="-21432"/>
            <a:chExt cx="12220574" cy="6879432"/>
          </a:xfrm>
        </p:grpSpPr>
        <p:grpSp>
          <p:nvGrpSpPr>
            <p:cNvPr id="2069" name="Google Shape;2069;p133"/>
            <p:cNvGrpSpPr/>
            <p:nvPr/>
          </p:nvGrpSpPr>
          <p:grpSpPr>
            <a:xfrm>
              <a:off x="-28575" y="-21432"/>
              <a:ext cx="12220574" cy="6879432"/>
              <a:chOff x="-28575" y="-21432"/>
              <a:chExt cx="12220574" cy="6879432"/>
            </a:xfrm>
          </p:grpSpPr>
          <p:pic>
            <p:nvPicPr>
              <p:cNvPr id="2070" name="Google Shape;2070;p133"/>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071" name="Google Shape;2071;p133"/>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072" name="Google Shape;2072;p133"/>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073" name="Google Shape;2073;p13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74"/>
        <p:cNvGrpSpPr/>
        <p:nvPr/>
      </p:nvGrpSpPr>
      <p:grpSpPr>
        <a:xfrm>
          <a:off x="0" y="0"/>
          <a:ext cx="0" cy="0"/>
          <a:chOff x="0" y="0"/>
          <a:chExt cx="0" cy="0"/>
        </a:xfrm>
      </p:grpSpPr>
      <p:sp>
        <p:nvSpPr>
          <p:cNvPr id="2075" name="Google Shape;2075;p13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76" name="Google Shape;2076;p13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77" name="Google Shape;2077;p13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78" name="Google Shape;2078;p13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079" name="Google Shape;2079;p134"/>
          <p:cNvGrpSpPr/>
          <p:nvPr/>
        </p:nvGrpSpPr>
        <p:grpSpPr>
          <a:xfrm>
            <a:off x="-26790" y="-21432"/>
            <a:ext cx="9171844" cy="5165107"/>
            <a:chOff x="-35720" y="-28576"/>
            <a:chExt cx="12229125" cy="6886810"/>
          </a:xfrm>
        </p:grpSpPr>
        <p:pic>
          <p:nvPicPr>
            <p:cNvPr id="2080" name="Google Shape;2080;p13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081" name="Google Shape;2081;p13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082" name="Google Shape;2082;p13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083" name="Google Shape;2083;p134"/>
          <p:cNvGrpSpPr/>
          <p:nvPr/>
        </p:nvGrpSpPr>
        <p:grpSpPr>
          <a:xfrm>
            <a:off x="-16074" y="-16073"/>
            <a:ext cx="9160074" cy="5159573"/>
            <a:chOff x="-21432" y="-21431"/>
            <a:chExt cx="12213432" cy="6879431"/>
          </a:xfrm>
        </p:grpSpPr>
        <p:grpSp>
          <p:nvGrpSpPr>
            <p:cNvPr id="2084" name="Google Shape;2084;p134"/>
            <p:cNvGrpSpPr/>
            <p:nvPr/>
          </p:nvGrpSpPr>
          <p:grpSpPr>
            <a:xfrm>
              <a:off x="-21432" y="-21431"/>
              <a:ext cx="12213432" cy="6879431"/>
              <a:chOff x="-21432" y="-21431"/>
              <a:chExt cx="12213432" cy="6879431"/>
            </a:xfrm>
          </p:grpSpPr>
          <p:pic>
            <p:nvPicPr>
              <p:cNvPr id="2085" name="Google Shape;2085;p13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086" name="Google Shape;2086;p13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087" name="Google Shape;2087;p13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088" name="Google Shape;2088;p134"/>
          <p:cNvGrpSpPr/>
          <p:nvPr/>
        </p:nvGrpSpPr>
        <p:grpSpPr>
          <a:xfrm>
            <a:off x="-21431" y="-16074"/>
            <a:ext cx="9165430" cy="5159574"/>
            <a:chOff x="-28575" y="-21432"/>
            <a:chExt cx="12220574" cy="6879432"/>
          </a:xfrm>
        </p:grpSpPr>
        <p:grpSp>
          <p:nvGrpSpPr>
            <p:cNvPr id="2089" name="Google Shape;2089;p134"/>
            <p:cNvGrpSpPr/>
            <p:nvPr/>
          </p:nvGrpSpPr>
          <p:grpSpPr>
            <a:xfrm>
              <a:off x="-28575" y="-21432"/>
              <a:ext cx="12220574" cy="6879432"/>
              <a:chOff x="-28575" y="-21432"/>
              <a:chExt cx="12220574" cy="6879432"/>
            </a:xfrm>
          </p:grpSpPr>
          <p:pic>
            <p:nvPicPr>
              <p:cNvPr id="2090" name="Google Shape;2090;p13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091" name="Google Shape;2091;p13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092" name="Google Shape;2092;p134"/>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093" name="Google Shape;2093;p13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167"/>
        <p:cNvGrpSpPr/>
        <p:nvPr/>
      </p:nvGrpSpPr>
      <p:grpSpPr>
        <a:xfrm>
          <a:off x="0" y="0"/>
          <a:ext cx="0" cy="0"/>
          <a:chOff x="0" y="0"/>
          <a:chExt cx="0" cy="0"/>
        </a:xfrm>
      </p:grpSpPr>
      <p:sp>
        <p:nvSpPr>
          <p:cNvPr id="168" name="Google Shape;168;p14"/>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1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70" name="Google Shape;170;p14"/>
          <p:cNvGrpSpPr/>
          <p:nvPr/>
        </p:nvGrpSpPr>
        <p:grpSpPr>
          <a:xfrm>
            <a:off x="3309721" y="0"/>
            <a:ext cx="5834279" cy="5143500"/>
            <a:chOff x="4412962" y="0"/>
            <a:chExt cx="7779038" cy="6858000"/>
          </a:xfrm>
        </p:grpSpPr>
        <p:pic>
          <p:nvPicPr>
            <p:cNvPr id="171" name="Google Shape;171;p14"/>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72" name="Google Shape;172;p14"/>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wo Content - Orange">
  <p:cSld name="Two Content - Orange">
    <p:spTree>
      <p:nvGrpSpPr>
        <p:cNvPr id="1" name="Shape 2094"/>
        <p:cNvGrpSpPr/>
        <p:nvPr/>
      </p:nvGrpSpPr>
      <p:grpSpPr>
        <a:xfrm>
          <a:off x="0" y="0"/>
          <a:ext cx="0" cy="0"/>
          <a:chOff x="0" y="0"/>
          <a:chExt cx="0" cy="0"/>
        </a:xfrm>
      </p:grpSpPr>
      <p:sp>
        <p:nvSpPr>
          <p:cNvPr id="2095" name="Google Shape;2095;p135"/>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096" name="Google Shape;2096;p135"/>
          <p:cNvSpPr txBox="1">
            <a:spLocks noGrp="1"/>
          </p:cNvSpPr>
          <p:nvPr>
            <p:ph type="body" idx="2"/>
          </p:nvPr>
        </p:nvSpPr>
        <p:spPr>
          <a:xfrm>
            <a:off x="4590184" y="1369219"/>
            <a:ext cx="38862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2097" name="Google Shape;2097;p13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1pPr>
            <a:lvl2pPr marL="0" marR="0" lvl="1"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2pPr>
            <a:lvl3pPr marL="0" marR="0" lvl="2"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3pPr>
            <a:lvl4pPr marL="0" marR="0" lvl="3"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4pPr>
            <a:lvl5pPr marL="0" marR="0" lvl="4"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5pPr>
            <a:lvl6pPr marL="0" marR="0" lvl="5"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6pPr>
            <a:lvl7pPr marL="0" marR="0" lvl="6"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7pPr>
            <a:lvl8pPr marL="0" marR="0" lvl="7"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8pPr>
            <a:lvl9pPr marL="0" marR="0" lvl="8"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098" name="Google Shape;2098;p13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rgbClr val="8D8D8D"/>
              </a:buClr>
              <a:buSzPts val="900"/>
              <a:buFont typeface="Verdana"/>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2099" name="Google Shape;2099;p13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2100" name="Google Shape;2100;p135"/>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grpSp>
        <p:nvGrpSpPr>
          <p:cNvPr id="2101" name="Google Shape;2101;p135"/>
          <p:cNvGrpSpPr/>
          <p:nvPr/>
        </p:nvGrpSpPr>
        <p:grpSpPr>
          <a:xfrm>
            <a:off x="0" y="923"/>
            <a:ext cx="9143998" cy="5142577"/>
            <a:chOff x="0" y="1231"/>
            <a:chExt cx="12191997" cy="6856769"/>
          </a:xfrm>
        </p:grpSpPr>
        <p:pic>
          <p:nvPicPr>
            <p:cNvPr id="2102" name="Google Shape;2102;p135"/>
            <p:cNvPicPr preferRelativeResize="0"/>
            <p:nvPr/>
          </p:nvPicPr>
          <p:blipFill rotWithShape="1">
            <a:blip r:embed="rId2">
              <a:alphaModFix/>
            </a:blip>
            <a:srcRect r="27641"/>
            <a:stretch/>
          </p:blipFill>
          <p:spPr>
            <a:xfrm>
              <a:off x="9104241" y="6339633"/>
              <a:ext cx="3087756" cy="518367"/>
            </a:xfrm>
            <a:prstGeom prst="rect">
              <a:avLst/>
            </a:prstGeom>
            <a:noFill/>
            <a:ln>
              <a:noFill/>
            </a:ln>
          </p:spPr>
        </p:pic>
        <p:pic>
          <p:nvPicPr>
            <p:cNvPr id="2103" name="Google Shape;2103;p13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104" name="Google Shape;2104;p135"/>
            <p:cNvPicPr preferRelativeResize="0"/>
            <p:nvPr/>
          </p:nvPicPr>
          <p:blipFill rotWithShape="1">
            <a:blip r:embed="rId4">
              <a:alphaModFix/>
            </a:blip>
            <a:srcRect l="59897"/>
            <a:stretch/>
          </p:blipFill>
          <p:spPr>
            <a:xfrm>
              <a:off x="0" y="1231"/>
              <a:ext cx="927100" cy="315566"/>
            </a:xfrm>
            <a:prstGeom prst="rect">
              <a:avLst/>
            </a:prstGeom>
            <a:noFill/>
            <a:ln>
              <a:noFill/>
            </a:ln>
          </p:spPr>
        </p:pic>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Only - Orange">
  <p:cSld name="Title Only - Orange">
    <p:spTree>
      <p:nvGrpSpPr>
        <p:cNvPr id="1" name="Shape 2105"/>
        <p:cNvGrpSpPr/>
        <p:nvPr/>
      </p:nvGrpSpPr>
      <p:grpSpPr>
        <a:xfrm>
          <a:off x="0" y="0"/>
          <a:ext cx="0" cy="0"/>
          <a:chOff x="0" y="0"/>
          <a:chExt cx="0" cy="0"/>
        </a:xfrm>
      </p:grpSpPr>
      <p:sp>
        <p:nvSpPr>
          <p:cNvPr id="2106" name="Google Shape;2106;p13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1pPr>
            <a:lvl2pPr marL="0" marR="0" lvl="1"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2pPr>
            <a:lvl3pPr marL="0" marR="0" lvl="2"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3pPr>
            <a:lvl4pPr marL="0" marR="0" lvl="3"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4pPr>
            <a:lvl5pPr marL="0" marR="0" lvl="4"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5pPr>
            <a:lvl6pPr marL="0" marR="0" lvl="5"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6pPr>
            <a:lvl7pPr marL="0" marR="0" lvl="6"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7pPr>
            <a:lvl8pPr marL="0" marR="0" lvl="7"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8pPr>
            <a:lvl9pPr marL="0" marR="0" lvl="8"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107" name="Google Shape;2107;p136"/>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08" name="Google Shape;2108;p13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rgbClr val="8D8D8D"/>
              </a:buClr>
              <a:buSzPts val="900"/>
              <a:buFont typeface="Verdana"/>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2109" name="Google Shape;2109;p13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grpSp>
        <p:nvGrpSpPr>
          <p:cNvPr id="2110" name="Google Shape;2110;p136"/>
          <p:cNvGrpSpPr/>
          <p:nvPr/>
        </p:nvGrpSpPr>
        <p:grpSpPr>
          <a:xfrm>
            <a:off x="0" y="923"/>
            <a:ext cx="9143998" cy="5142577"/>
            <a:chOff x="0" y="1231"/>
            <a:chExt cx="12191997" cy="6856769"/>
          </a:xfrm>
        </p:grpSpPr>
        <p:pic>
          <p:nvPicPr>
            <p:cNvPr id="2111" name="Google Shape;2111;p136"/>
            <p:cNvPicPr preferRelativeResize="0"/>
            <p:nvPr/>
          </p:nvPicPr>
          <p:blipFill rotWithShape="1">
            <a:blip r:embed="rId2">
              <a:alphaModFix/>
            </a:blip>
            <a:srcRect r="27641"/>
            <a:stretch/>
          </p:blipFill>
          <p:spPr>
            <a:xfrm>
              <a:off x="9104241" y="6339633"/>
              <a:ext cx="3087756" cy="518367"/>
            </a:xfrm>
            <a:prstGeom prst="rect">
              <a:avLst/>
            </a:prstGeom>
            <a:noFill/>
            <a:ln>
              <a:noFill/>
            </a:ln>
          </p:spPr>
        </p:pic>
        <p:pic>
          <p:nvPicPr>
            <p:cNvPr id="2112" name="Google Shape;2112;p13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2113" name="Google Shape;2113;p136"/>
            <p:cNvPicPr preferRelativeResize="0"/>
            <p:nvPr/>
          </p:nvPicPr>
          <p:blipFill rotWithShape="1">
            <a:blip r:embed="rId4">
              <a:alphaModFix/>
            </a:blip>
            <a:srcRect l="59897"/>
            <a:stretch/>
          </p:blipFill>
          <p:spPr>
            <a:xfrm>
              <a:off x="0" y="1231"/>
              <a:ext cx="927100" cy="315566"/>
            </a:xfrm>
            <a:prstGeom prst="rect">
              <a:avLst/>
            </a:prstGeom>
            <a:noFill/>
            <a:ln>
              <a:noFill/>
            </a:ln>
          </p:spPr>
        </p:pic>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2114"/>
        <p:cNvGrpSpPr/>
        <p:nvPr/>
      </p:nvGrpSpPr>
      <p:grpSpPr>
        <a:xfrm>
          <a:off x="0" y="0"/>
          <a:ext cx="0" cy="0"/>
          <a:chOff x="0" y="0"/>
          <a:chExt cx="0" cy="0"/>
        </a:xfrm>
      </p:grpSpPr>
      <p:sp>
        <p:nvSpPr>
          <p:cNvPr id="2115" name="Google Shape;2115;p13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116" name="Google Shape;2116;p137"/>
          <p:cNvGrpSpPr/>
          <p:nvPr/>
        </p:nvGrpSpPr>
        <p:grpSpPr>
          <a:xfrm>
            <a:off x="-26790" y="-21432"/>
            <a:ext cx="9171844" cy="5165107"/>
            <a:chOff x="-35720" y="-28576"/>
            <a:chExt cx="12229125" cy="6886810"/>
          </a:xfrm>
        </p:grpSpPr>
        <p:pic>
          <p:nvPicPr>
            <p:cNvPr id="2117" name="Google Shape;2117;p13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118" name="Google Shape;2118;p13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119" name="Google Shape;2119;p13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120" name="Google Shape;2120;p137"/>
          <p:cNvGrpSpPr/>
          <p:nvPr/>
        </p:nvGrpSpPr>
        <p:grpSpPr>
          <a:xfrm>
            <a:off x="-16074" y="-16073"/>
            <a:ext cx="9160074" cy="5159573"/>
            <a:chOff x="-21432" y="-21431"/>
            <a:chExt cx="12213432" cy="6879431"/>
          </a:xfrm>
        </p:grpSpPr>
        <p:grpSp>
          <p:nvGrpSpPr>
            <p:cNvPr id="2121" name="Google Shape;2121;p137"/>
            <p:cNvGrpSpPr/>
            <p:nvPr/>
          </p:nvGrpSpPr>
          <p:grpSpPr>
            <a:xfrm>
              <a:off x="-21432" y="-21431"/>
              <a:ext cx="12213432" cy="6879431"/>
              <a:chOff x="-21432" y="-21431"/>
              <a:chExt cx="12213432" cy="6879431"/>
            </a:xfrm>
          </p:grpSpPr>
          <p:pic>
            <p:nvPicPr>
              <p:cNvPr id="2122" name="Google Shape;2122;p13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123" name="Google Shape;2123;p13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124" name="Google Shape;2124;p13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125" name="Google Shape;2125;p137"/>
          <p:cNvGrpSpPr/>
          <p:nvPr/>
        </p:nvGrpSpPr>
        <p:grpSpPr>
          <a:xfrm>
            <a:off x="-21431" y="-16074"/>
            <a:ext cx="9165430" cy="5159574"/>
            <a:chOff x="-28575" y="-21432"/>
            <a:chExt cx="12220574" cy="6879432"/>
          </a:xfrm>
        </p:grpSpPr>
        <p:grpSp>
          <p:nvGrpSpPr>
            <p:cNvPr id="2126" name="Google Shape;2126;p137"/>
            <p:cNvGrpSpPr/>
            <p:nvPr/>
          </p:nvGrpSpPr>
          <p:grpSpPr>
            <a:xfrm>
              <a:off x="-28575" y="-21432"/>
              <a:ext cx="12220574" cy="6879432"/>
              <a:chOff x="-28575" y="-21432"/>
              <a:chExt cx="12220574" cy="6879432"/>
            </a:xfrm>
          </p:grpSpPr>
          <p:pic>
            <p:nvPicPr>
              <p:cNvPr id="2127" name="Google Shape;2127;p13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128" name="Google Shape;2128;p13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129" name="Google Shape;2129;p137"/>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130" name="Google Shape;2130;p13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2131"/>
        <p:cNvGrpSpPr/>
        <p:nvPr/>
      </p:nvGrpSpPr>
      <p:grpSpPr>
        <a:xfrm>
          <a:off x="0" y="0"/>
          <a:ext cx="0" cy="0"/>
          <a:chOff x="0" y="0"/>
          <a:chExt cx="0" cy="0"/>
        </a:xfrm>
      </p:grpSpPr>
      <p:sp>
        <p:nvSpPr>
          <p:cNvPr id="2132" name="Google Shape;2132;p13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33" name="Google Shape;2133;p13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34" name="Google Shape;2134;p13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135" name="Google Shape;2135;p138"/>
          <p:cNvGrpSpPr/>
          <p:nvPr/>
        </p:nvGrpSpPr>
        <p:grpSpPr>
          <a:xfrm>
            <a:off x="-26790" y="-21432"/>
            <a:ext cx="9171844" cy="5165107"/>
            <a:chOff x="-35720" y="-28576"/>
            <a:chExt cx="12229125" cy="6886810"/>
          </a:xfrm>
        </p:grpSpPr>
        <p:pic>
          <p:nvPicPr>
            <p:cNvPr id="2136" name="Google Shape;2136;p13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137" name="Google Shape;2137;p13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138" name="Google Shape;2138;p13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139" name="Google Shape;2139;p138"/>
          <p:cNvGrpSpPr/>
          <p:nvPr/>
        </p:nvGrpSpPr>
        <p:grpSpPr>
          <a:xfrm>
            <a:off x="-21431" y="-16074"/>
            <a:ext cx="9165430" cy="5159574"/>
            <a:chOff x="-28575" y="-21432"/>
            <a:chExt cx="12220574" cy="6879432"/>
          </a:xfrm>
        </p:grpSpPr>
        <p:grpSp>
          <p:nvGrpSpPr>
            <p:cNvPr id="2140" name="Google Shape;2140;p138"/>
            <p:cNvGrpSpPr/>
            <p:nvPr/>
          </p:nvGrpSpPr>
          <p:grpSpPr>
            <a:xfrm>
              <a:off x="-28575" y="-21432"/>
              <a:ext cx="12220574" cy="6879432"/>
              <a:chOff x="-28575" y="-21432"/>
              <a:chExt cx="12220574" cy="6879432"/>
            </a:xfrm>
          </p:grpSpPr>
          <p:pic>
            <p:nvPicPr>
              <p:cNvPr id="2141" name="Google Shape;2141;p138"/>
              <p:cNvPicPr preferRelativeResize="0"/>
              <p:nvPr/>
            </p:nvPicPr>
            <p:blipFill rotWithShape="1">
              <a:blip r:embed="rId5">
                <a:alphaModFix/>
              </a:blip>
              <a:srcRect/>
              <a:stretch/>
            </p:blipFill>
            <p:spPr>
              <a:xfrm>
                <a:off x="7924792" y="6339632"/>
                <a:ext cx="4267207" cy="518368"/>
              </a:xfrm>
              <a:prstGeom prst="rect">
                <a:avLst/>
              </a:prstGeom>
              <a:noFill/>
              <a:ln>
                <a:noFill/>
              </a:ln>
            </p:spPr>
          </p:pic>
          <p:pic>
            <p:nvPicPr>
              <p:cNvPr id="2142" name="Google Shape;2142;p138"/>
              <p:cNvPicPr preferRelativeResize="0"/>
              <p:nvPr/>
            </p:nvPicPr>
            <p:blipFill rotWithShape="1">
              <a:blip r:embed="rId6">
                <a:alphaModFix/>
              </a:blip>
              <a:srcRect/>
              <a:stretch/>
            </p:blipFill>
            <p:spPr>
              <a:xfrm rot="10800000">
                <a:off x="-28575" y="-21432"/>
                <a:ext cx="1155756" cy="337026"/>
              </a:xfrm>
              <a:prstGeom prst="rect">
                <a:avLst/>
              </a:prstGeom>
              <a:noFill/>
              <a:ln>
                <a:noFill/>
              </a:ln>
            </p:spPr>
          </p:pic>
        </p:grpSp>
        <p:pic>
          <p:nvPicPr>
            <p:cNvPr id="2143" name="Google Shape;2143;p138"/>
            <p:cNvPicPr preferRelativeResize="0"/>
            <p:nvPr/>
          </p:nvPicPr>
          <p:blipFill rotWithShape="1">
            <a:blip r:embed="rId7">
              <a:alphaModFix/>
            </a:blip>
            <a:srcRect/>
            <a:stretch/>
          </p:blipFill>
          <p:spPr>
            <a:xfrm>
              <a:off x="11021261" y="6467757"/>
              <a:ext cx="901799" cy="235697"/>
            </a:xfrm>
            <a:prstGeom prst="rect">
              <a:avLst/>
            </a:prstGeom>
            <a:noFill/>
            <a:ln>
              <a:noFill/>
            </a:ln>
          </p:spPr>
        </p:pic>
      </p:grpSp>
      <p:grpSp>
        <p:nvGrpSpPr>
          <p:cNvPr id="2144" name="Google Shape;2144;p138"/>
          <p:cNvGrpSpPr/>
          <p:nvPr/>
        </p:nvGrpSpPr>
        <p:grpSpPr>
          <a:xfrm>
            <a:off x="-16074" y="-16073"/>
            <a:ext cx="9160074" cy="5159573"/>
            <a:chOff x="-21432" y="-21431"/>
            <a:chExt cx="12213432" cy="6879431"/>
          </a:xfrm>
        </p:grpSpPr>
        <p:grpSp>
          <p:nvGrpSpPr>
            <p:cNvPr id="2145" name="Google Shape;2145;p138"/>
            <p:cNvGrpSpPr/>
            <p:nvPr/>
          </p:nvGrpSpPr>
          <p:grpSpPr>
            <a:xfrm>
              <a:off x="-21432" y="-21431"/>
              <a:ext cx="12213432" cy="6879431"/>
              <a:chOff x="-21432" y="-21431"/>
              <a:chExt cx="12213432" cy="6879431"/>
            </a:xfrm>
          </p:grpSpPr>
          <p:pic>
            <p:nvPicPr>
              <p:cNvPr id="2146" name="Google Shape;2146;p138"/>
              <p:cNvPicPr preferRelativeResize="0"/>
              <p:nvPr/>
            </p:nvPicPr>
            <p:blipFill rotWithShape="1">
              <a:blip r:embed="rId8">
                <a:alphaModFix/>
              </a:blip>
              <a:srcRect/>
              <a:stretch/>
            </p:blipFill>
            <p:spPr>
              <a:xfrm>
                <a:off x="7924800" y="6339633"/>
                <a:ext cx="4267200" cy="518367"/>
              </a:xfrm>
              <a:prstGeom prst="rect">
                <a:avLst/>
              </a:prstGeom>
              <a:noFill/>
              <a:ln>
                <a:noFill/>
              </a:ln>
            </p:spPr>
          </p:pic>
          <p:pic>
            <p:nvPicPr>
              <p:cNvPr id="2147" name="Google Shape;2147;p138"/>
              <p:cNvPicPr preferRelativeResize="0"/>
              <p:nvPr/>
            </p:nvPicPr>
            <p:blipFill rotWithShape="1">
              <a:blip r:embed="rId9">
                <a:alphaModFix/>
              </a:blip>
              <a:srcRect/>
              <a:stretch/>
            </p:blipFill>
            <p:spPr>
              <a:xfrm rot="10800000">
                <a:off x="-21432" y="-21431"/>
                <a:ext cx="1148612" cy="337028"/>
              </a:xfrm>
              <a:prstGeom prst="rect">
                <a:avLst/>
              </a:prstGeom>
              <a:noFill/>
              <a:ln>
                <a:noFill/>
              </a:ln>
            </p:spPr>
          </p:pic>
        </p:grpSp>
        <p:pic>
          <p:nvPicPr>
            <p:cNvPr id="2148" name="Google Shape;2148;p138"/>
            <p:cNvPicPr preferRelativeResize="0"/>
            <p:nvPr/>
          </p:nvPicPr>
          <p:blipFill rotWithShape="1">
            <a:blip r:embed="rId10">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2149"/>
        <p:cNvGrpSpPr/>
        <p:nvPr/>
      </p:nvGrpSpPr>
      <p:grpSpPr>
        <a:xfrm>
          <a:off x="0" y="0"/>
          <a:ext cx="0" cy="0"/>
          <a:chOff x="0" y="0"/>
          <a:chExt cx="0" cy="0"/>
        </a:xfrm>
      </p:grpSpPr>
      <p:sp>
        <p:nvSpPr>
          <p:cNvPr id="2150" name="Google Shape;2150;p139"/>
          <p:cNvSpPr/>
          <p:nvPr/>
        </p:nvSpPr>
        <p:spPr>
          <a:xfrm>
            <a:off x="0" y="0"/>
            <a:ext cx="9144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51" name="Google Shape;2151;p139"/>
          <p:cNvSpPr/>
          <p:nvPr/>
        </p:nvSpPr>
        <p:spPr>
          <a:xfrm>
            <a:off x="228601" y="1927344"/>
            <a:ext cx="8713800" cy="888900"/>
          </a:xfrm>
          <a:prstGeom prst="rect">
            <a:avLst/>
          </a:prstGeom>
          <a:noFill/>
          <a:ln>
            <a:noFill/>
          </a:ln>
        </p:spPr>
        <p:txBody>
          <a:bodyPr spcFirstLastPara="1" wrap="square" lIns="57150" tIns="28575" rIns="57150" bIns="28575" anchor="t" anchorCtr="0">
            <a:noAutofit/>
          </a:bodyPr>
          <a:lstStyle/>
          <a:p>
            <a:pPr marL="0" marR="0" lvl="0" indent="0" algn="l" rtl="0">
              <a:spcBef>
                <a:spcPts val="0"/>
              </a:spcBef>
              <a:spcAft>
                <a:spcPts val="0"/>
              </a:spcAft>
              <a:buClr>
                <a:srgbClr val="FFFFFF"/>
              </a:buClr>
              <a:buSzPts val="1800"/>
              <a:buFont typeface="Verdana"/>
              <a:buNone/>
            </a:pPr>
            <a:r>
              <a:rPr lang="en-US" sz="1800">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100"/>
          </a:p>
        </p:txBody>
      </p:sp>
      <p:sp>
        <p:nvSpPr>
          <p:cNvPr id="2152" name="Google Shape;2152;p139"/>
          <p:cNvSpPr/>
          <p:nvPr/>
        </p:nvSpPr>
        <p:spPr>
          <a:xfrm>
            <a:off x="209551" y="82562"/>
            <a:ext cx="2286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CONFIDENTIALITY</a:t>
            </a:r>
            <a:endParaRPr sz="1100"/>
          </a:p>
        </p:txBody>
      </p:sp>
      <p:pic>
        <p:nvPicPr>
          <p:cNvPr id="2153" name="Google Shape;2153;p139"/>
          <p:cNvPicPr preferRelativeResize="0"/>
          <p:nvPr/>
        </p:nvPicPr>
        <p:blipFill rotWithShape="1">
          <a:blip r:embed="rId2">
            <a:alphaModFix/>
          </a:blip>
          <a:srcRect/>
          <a:stretch/>
        </p:blipFill>
        <p:spPr>
          <a:xfrm>
            <a:off x="8265946" y="4850818"/>
            <a:ext cx="676351"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2154"/>
        <p:cNvGrpSpPr/>
        <p:nvPr/>
      </p:nvGrpSpPr>
      <p:grpSpPr>
        <a:xfrm>
          <a:off x="0" y="0"/>
          <a:ext cx="0" cy="0"/>
          <a:chOff x="0" y="0"/>
          <a:chExt cx="0" cy="0"/>
        </a:xfrm>
      </p:grpSpPr>
      <p:sp>
        <p:nvSpPr>
          <p:cNvPr id="2155" name="Google Shape;2155;p140"/>
          <p:cNvSpPr/>
          <p:nvPr/>
        </p:nvSpPr>
        <p:spPr>
          <a:xfrm>
            <a:off x="0" y="0"/>
            <a:ext cx="9144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56" name="Google Shape;2156;p140"/>
          <p:cNvSpPr txBox="1"/>
          <p:nvPr/>
        </p:nvSpPr>
        <p:spPr>
          <a:xfrm>
            <a:off x="680485" y="857694"/>
            <a:ext cx="7308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7" name="Google Shape;2157;p140"/>
          <p:cNvSpPr/>
          <p:nvPr/>
        </p:nvSpPr>
        <p:spPr>
          <a:xfrm>
            <a:off x="228600" y="646452"/>
            <a:ext cx="8736600" cy="3965400"/>
          </a:xfrm>
          <a:prstGeom prst="rect">
            <a:avLst/>
          </a:prstGeom>
          <a:noFill/>
          <a:ln>
            <a:noFill/>
          </a:ln>
        </p:spPr>
        <p:txBody>
          <a:bodyPr spcFirstLastPara="1" wrap="square" lIns="57150" tIns="28575" rIns="57150" bIns="28575" anchor="t" anchorCtr="0">
            <a:noAutofit/>
          </a:bodyPr>
          <a:lstStyle/>
          <a:p>
            <a:pPr marL="0" marR="0" lvl="0" indent="0" algn="l" rtl="0">
              <a:spcBef>
                <a:spcPts val="0"/>
              </a:spcBef>
              <a:spcAft>
                <a:spcPts val="0"/>
              </a:spcAft>
              <a:buNone/>
            </a:pPr>
            <a:r>
              <a:rPr lang="en-US" sz="1300">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100"/>
          </a:p>
          <a:p>
            <a:pPr marL="0" marR="0" lvl="0" indent="0" algn="l" rtl="0">
              <a:spcBef>
                <a:spcPts val="0"/>
              </a:spcBef>
              <a:spcAft>
                <a:spcPts val="0"/>
              </a:spcAft>
              <a:buNone/>
            </a:pPr>
            <a:endParaRPr sz="1300">
              <a:solidFill>
                <a:srgbClr val="FFFFFF"/>
              </a:solidFill>
              <a:latin typeface="Verdana"/>
              <a:ea typeface="Verdana"/>
              <a:cs typeface="Verdana"/>
              <a:sym typeface="Verdana"/>
            </a:endParaRPr>
          </a:p>
          <a:p>
            <a:pPr marL="0" marR="0" lvl="0" indent="0" algn="l" rtl="0">
              <a:spcBef>
                <a:spcPts val="0"/>
              </a:spcBef>
              <a:spcAft>
                <a:spcPts val="0"/>
              </a:spcAft>
              <a:buNone/>
            </a:pPr>
            <a:r>
              <a:rPr lang="en-US" sz="1300">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100"/>
          </a:p>
          <a:p>
            <a:pPr marL="0" marR="0" lvl="0" indent="0" algn="l" rtl="0">
              <a:spcBef>
                <a:spcPts val="0"/>
              </a:spcBef>
              <a:spcAft>
                <a:spcPts val="0"/>
              </a:spcAft>
              <a:buNone/>
            </a:pPr>
            <a:endParaRPr sz="1300">
              <a:solidFill>
                <a:srgbClr val="FFFFFF"/>
              </a:solidFill>
              <a:latin typeface="Verdana"/>
              <a:ea typeface="Verdana"/>
              <a:cs typeface="Verdana"/>
              <a:sym typeface="Verdana"/>
            </a:endParaRPr>
          </a:p>
          <a:p>
            <a:pPr marL="0" marR="0" lvl="0" indent="0" algn="l" rtl="0">
              <a:spcBef>
                <a:spcPts val="0"/>
              </a:spcBef>
              <a:spcAft>
                <a:spcPts val="0"/>
              </a:spcAft>
              <a:buNone/>
            </a:pPr>
            <a:r>
              <a:rPr lang="en-US" sz="1300">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100"/>
          </a:p>
        </p:txBody>
      </p:sp>
      <p:sp>
        <p:nvSpPr>
          <p:cNvPr id="2158" name="Google Shape;2158;p140"/>
          <p:cNvSpPr/>
          <p:nvPr/>
        </p:nvSpPr>
        <p:spPr>
          <a:xfrm>
            <a:off x="200025" y="82562"/>
            <a:ext cx="16173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DISCLAIMER</a:t>
            </a:r>
            <a:endParaRPr sz="1100"/>
          </a:p>
        </p:txBody>
      </p:sp>
      <p:pic>
        <p:nvPicPr>
          <p:cNvPr id="2159" name="Google Shape;2159;p140"/>
          <p:cNvPicPr preferRelativeResize="0"/>
          <p:nvPr/>
        </p:nvPicPr>
        <p:blipFill rotWithShape="1">
          <a:blip r:embed="rId2">
            <a:alphaModFix/>
          </a:blip>
          <a:srcRect/>
          <a:stretch/>
        </p:blipFill>
        <p:spPr>
          <a:xfrm>
            <a:off x="8265946" y="4850818"/>
            <a:ext cx="676351"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Blank Red">
  <p:cSld name="Blank Red">
    <p:spTree>
      <p:nvGrpSpPr>
        <p:cNvPr id="1" name="Shape 2160"/>
        <p:cNvGrpSpPr/>
        <p:nvPr/>
      </p:nvGrpSpPr>
      <p:grpSpPr>
        <a:xfrm>
          <a:off x="0" y="0"/>
          <a:ext cx="0" cy="0"/>
          <a:chOff x="0" y="0"/>
          <a:chExt cx="0" cy="0"/>
        </a:xfrm>
      </p:grpSpPr>
      <p:sp>
        <p:nvSpPr>
          <p:cNvPr id="2161" name="Google Shape;2161;p14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62" name="Google Shape;2162;p14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63" name="Google Shape;2163;p14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164" name="Google Shape;2164;p141"/>
          <p:cNvGrpSpPr/>
          <p:nvPr/>
        </p:nvGrpSpPr>
        <p:grpSpPr>
          <a:xfrm>
            <a:off x="-21431" y="-16074"/>
            <a:ext cx="9165430" cy="5159574"/>
            <a:chOff x="-28575" y="-21432"/>
            <a:chExt cx="12220574" cy="6879432"/>
          </a:xfrm>
        </p:grpSpPr>
        <p:grpSp>
          <p:nvGrpSpPr>
            <p:cNvPr id="2165" name="Google Shape;2165;p141"/>
            <p:cNvGrpSpPr/>
            <p:nvPr/>
          </p:nvGrpSpPr>
          <p:grpSpPr>
            <a:xfrm>
              <a:off x="-28575" y="-21432"/>
              <a:ext cx="12220574" cy="6879432"/>
              <a:chOff x="-28575" y="-21432"/>
              <a:chExt cx="12220574" cy="6879432"/>
            </a:xfrm>
          </p:grpSpPr>
          <p:pic>
            <p:nvPicPr>
              <p:cNvPr id="2166" name="Google Shape;2166;p141"/>
              <p:cNvPicPr preferRelativeResize="0"/>
              <p:nvPr/>
            </p:nvPicPr>
            <p:blipFill rotWithShape="1">
              <a:blip r:embed="rId2">
                <a:alphaModFix/>
              </a:blip>
              <a:srcRect/>
              <a:stretch/>
            </p:blipFill>
            <p:spPr>
              <a:xfrm>
                <a:off x="7924792" y="6339632"/>
                <a:ext cx="4267207" cy="518368"/>
              </a:xfrm>
              <a:prstGeom prst="rect">
                <a:avLst/>
              </a:prstGeom>
              <a:noFill/>
              <a:ln>
                <a:noFill/>
              </a:ln>
            </p:spPr>
          </p:pic>
          <p:pic>
            <p:nvPicPr>
              <p:cNvPr id="2167" name="Google Shape;2167;p141"/>
              <p:cNvPicPr preferRelativeResize="0"/>
              <p:nvPr/>
            </p:nvPicPr>
            <p:blipFill rotWithShape="1">
              <a:blip r:embed="rId3">
                <a:alphaModFix/>
              </a:blip>
              <a:srcRect/>
              <a:stretch/>
            </p:blipFill>
            <p:spPr>
              <a:xfrm rot="10800000">
                <a:off x="-28575" y="-21432"/>
                <a:ext cx="1155756" cy="337026"/>
              </a:xfrm>
              <a:prstGeom prst="rect">
                <a:avLst/>
              </a:prstGeom>
              <a:noFill/>
              <a:ln>
                <a:noFill/>
              </a:ln>
            </p:spPr>
          </p:pic>
        </p:grpSp>
        <p:pic>
          <p:nvPicPr>
            <p:cNvPr id="2168" name="Google Shape;2168;p141"/>
            <p:cNvPicPr preferRelativeResize="0"/>
            <p:nvPr/>
          </p:nvPicPr>
          <p:blipFill rotWithShape="1">
            <a:blip r:embed="rId4">
              <a:alphaModFix/>
            </a:blip>
            <a:srcRect/>
            <a:stretch/>
          </p:blipFill>
          <p:spPr>
            <a:xfrm>
              <a:off x="11021261" y="6467757"/>
              <a:ext cx="901799" cy="235697"/>
            </a:xfrm>
            <a:prstGeom prst="rect">
              <a:avLst/>
            </a:prstGeom>
            <a:noFill/>
            <a:ln>
              <a:noFill/>
            </a:ln>
          </p:spPr>
        </p:pic>
      </p:grpSp>
      <p:grpSp>
        <p:nvGrpSpPr>
          <p:cNvPr id="2169" name="Google Shape;2169;p141"/>
          <p:cNvGrpSpPr/>
          <p:nvPr/>
        </p:nvGrpSpPr>
        <p:grpSpPr>
          <a:xfrm>
            <a:off x="-16074" y="-16073"/>
            <a:ext cx="9160074" cy="5159573"/>
            <a:chOff x="-21432" y="-21431"/>
            <a:chExt cx="12213432" cy="6879431"/>
          </a:xfrm>
        </p:grpSpPr>
        <p:grpSp>
          <p:nvGrpSpPr>
            <p:cNvPr id="2170" name="Google Shape;2170;p141"/>
            <p:cNvGrpSpPr/>
            <p:nvPr/>
          </p:nvGrpSpPr>
          <p:grpSpPr>
            <a:xfrm>
              <a:off x="-21432" y="-21431"/>
              <a:ext cx="12213432" cy="6879431"/>
              <a:chOff x="-21432" y="-21431"/>
              <a:chExt cx="12213432" cy="6879431"/>
            </a:xfrm>
          </p:grpSpPr>
          <p:pic>
            <p:nvPicPr>
              <p:cNvPr id="2171" name="Google Shape;2171;p141"/>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172" name="Google Shape;2172;p141"/>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173" name="Google Shape;2173;p141"/>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174" name="Google Shape;2174;p141"/>
          <p:cNvGrpSpPr/>
          <p:nvPr/>
        </p:nvGrpSpPr>
        <p:grpSpPr>
          <a:xfrm>
            <a:off x="-26790" y="-21432"/>
            <a:ext cx="9171844" cy="5165107"/>
            <a:chOff x="-35720" y="-28576"/>
            <a:chExt cx="12229125" cy="6886810"/>
          </a:xfrm>
        </p:grpSpPr>
        <p:pic>
          <p:nvPicPr>
            <p:cNvPr id="2175" name="Google Shape;2175;p141"/>
            <p:cNvPicPr preferRelativeResize="0"/>
            <p:nvPr/>
          </p:nvPicPr>
          <p:blipFill rotWithShape="1">
            <a:blip r:embed="rId8">
              <a:alphaModFix/>
            </a:blip>
            <a:srcRect/>
            <a:stretch/>
          </p:blipFill>
          <p:spPr>
            <a:xfrm>
              <a:off x="7924273" y="6339632"/>
              <a:ext cx="4269132" cy="518602"/>
            </a:xfrm>
            <a:prstGeom prst="rect">
              <a:avLst/>
            </a:prstGeom>
            <a:noFill/>
            <a:ln>
              <a:noFill/>
            </a:ln>
          </p:spPr>
        </p:pic>
        <p:pic>
          <p:nvPicPr>
            <p:cNvPr id="2176" name="Google Shape;2176;p141"/>
            <p:cNvPicPr preferRelativeResize="0"/>
            <p:nvPr/>
          </p:nvPicPr>
          <p:blipFill rotWithShape="1">
            <a:blip r:embed="rId9">
              <a:alphaModFix/>
            </a:blip>
            <a:srcRect/>
            <a:stretch/>
          </p:blipFill>
          <p:spPr>
            <a:xfrm>
              <a:off x="10631838" y="6432150"/>
              <a:ext cx="1455154" cy="360879"/>
            </a:xfrm>
            <a:prstGeom prst="rect">
              <a:avLst/>
            </a:prstGeom>
            <a:noFill/>
            <a:ln>
              <a:noFill/>
            </a:ln>
          </p:spPr>
        </p:pic>
        <p:pic>
          <p:nvPicPr>
            <p:cNvPr id="2177" name="Google Shape;2177;p141"/>
            <p:cNvPicPr preferRelativeResize="0"/>
            <p:nvPr/>
          </p:nvPicPr>
          <p:blipFill rotWithShape="1">
            <a:blip r:embed="rId10">
              <a:alphaModFix/>
            </a:blip>
            <a:srcRect/>
            <a:stretch/>
          </p:blipFill>
          <p:spPr>
            <a:xfrm rot="10800000">
              <a:off x="-35720" y="-28576"/>
              <a:ext cx="1162920" cy="344171"/>
            </a:xfrm>
            <a:prstGeom prst="rect">
              <a:avLst/>
            </a:prstGeom>
            <a:noFill/>
            <a:ln>
              <a:noFill/>
            </a:ln>
          </p:spPr>
        </p:pic>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2178"/>
        <p:cNvGrpSpPr/>
        <p:nvPr/>
      </p:nvGrpSpPr>
      <p:grpSpPr>
        <a:xfrm>
          <a:off x="0" y="0"/>
          <a:ext cx="0" cy="0"/>
          <a:chOff x="0" y="0"/>
          <a:chExt cx="0" cy="0"/>
        </a:xfrm>
      </p:grpSpPr>
      <p:sp>
        <p:nvSpPr>
          <p:cNvPr id="2179" name="Google Shape;2179;p14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80" name="Google Shape;2180;p14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181" name="Google Shape;2181;p142"/>
          <p:cNvGrpSpPr/>
          <p:nvPr/>
        </p:nvGrpSpPr>
        <p:grpSpPr>
          <a:xfrm>
            <a:off x="3309722" y="0"/>
            <a:ext cx="5834279" cy="5143499"/>
            <a:chOff x="4412962" y="0"/>
            <a:chExt cx="7779038" cy="6857999"/>
          </a:xfrm>
        </p:grpSpPr>
        <p:pic>
          <p:nvPicPr>
            <p:cNvPr id="2182" name="Google Shape;2182;p142"/>
            <p:cNvPicPr preferRelativeResize="0"/>
            <p:nvPr/>
          </p:nvPicPr>
          <p:blipFill rotWithShape="1">
            <a:blip r:embed="rId2">
              <a:alphaModFix/>
            </a:blip>
            <a:srcRect/>
            <a:stretch/>
          </p:blipFill>
          <p:spPr>
            <a:xfrm>
              <a:off x="4412962" y="0"/>
              <a:ext cx="7779038" cy="6857999"/>
            </a:xfrm>
            <a:prstGeom prst="rect">
              <a:avLst/>
            </a:prstGeom>
            <a:noFill/>
            <a:ln>
              <a:noFill/>
            </a:ln>
          </p:spPr>
        </p:pic>
        <p:pic>
          <p:nvPicPr>
            <p:cNvPr id="2183" name="Google Shape;2183;p142"/>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Yellow Divide">
  <p:cSld name="Yellow Divide">
    <p:spTree>
      <p:nvGrpSpPr>
        <p:cNvPr id="1" name="Shape 2184"/>
        <p:cNvGrpSpPr/>
        <p:nvPr/>
      </p:nvGrpSpPr>
      <p:grpSpPr>
        <a:xfrm>
          <a:off x="0" y="0"/>
          <a:ext cx="0" cy="0"/>
          <a:chOff x="0" y="0"/>
          <a:chExt cx="0" cy="0"/>
        </a:xfrm>
      </p:grpSpPr>
      <p:sp>
        <p:nvSpPr>
          <p:cNvPr id="2185" name="Google Shape;2185;p14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86" name="Google Shape;2186;p14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187" name="Google Shape;2187;p143"/>
          <p:cNvGrpSpPr/>
          <p:nvPr/>
        </p:nvGrpSpPr>
        <p:grpSpPr>
          <a:xfrm>
            <a:off x="3309722" y="0"/>
            <a:ext cx="5834279" cy="5143499"/>
            <a:chOff x="4412962" y="0"/>
            <a:chExt cx="7779038" cy="6857999"/>
          </a:xfrm>
        </p:grpSpPr>
        <p:pic>
          <p:nvPicPr>
            <p:cNvPr id="2188" name="Google Shape;2188;p143"/>
            <p:cNvPicPr preferRelativeResize="0"/>
            <p:nvPr/>
          </p:nvPicPr>
          <p:blipFill rotWithShape="1">
            <a:blip r:embed="rId2">
              <a:alphaModFix/>
            </a:blip>
            <a:srcRect/>
            <a:stretch/>
          </p:blipFill>
          <p:spPr>
            <a:xfrm>
              <a:off x="4412962" y="0"/>
              <a:ext cx="7779038" cy="6857999"/>
            </a:xfrm>
            <a:prstGeom prst="rect">
              <a:avLst/>
            </a:prstGeom>
            <a:noFill/>
            <a:ln>
              <a:noFill/>
            </a:ln>
          </p:spPr>
        </p:pic>
        <p:pic>
          <p:nvPicPr>
            <p:cNvPr id="2189" name="Google Shape;2189;p143"/>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Red Divide">
  <p:cSld name="Red Divide">
    <p:spTree>
      <p:nvGrpSpPr>
        <p:cNvPr id="1" name="Shape 2190"/>
        <p:cNvGrpSpPr/>
        <p:nvPr/>
      </p:nvGrpSpPr>
      <p:grpSpPr>
        <a:xfrm>
          <a:off x="0" y="0"/>
          <a:ext cx="0" cy="0"/>
          <a:chOff x="0" y="0"/>
          <a:chExt cx="0" cy="0"/>
        </a:xfrm>
      </p:grpSpPr>
      <p:sp>
        <p:nvSpPr>
          <p:cNvPr id="2191" name="Google Shape;2191;p14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92" name="Google Shape;2192;p14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193" name="Google Shape;2193;p144"/>
          <p:cNvGrpSpPr/>
          <p:nvPr/>
        </p:nvGrpSpPr>
        <p:grpSpPr>
          <a:xfrm>
            <a:off x="3314700" y="0"/>
            <a:ext cx="5834279" cy="5143499"/>
            <a:chOff x="4419600" y="0"/>
            <a:chExt cx="7779038" cy="6857999"/>
          </a:xfrm>
        </p:grpSpPr>
        <p:pic>
          <p:nvPicPr>
            <p:cNvPr id="2194" name="Google Shape;2194;p144"/>
            <p:cNvPicPr preferRelativeResize="0"/>
            <p:nvPr/>
          </p:nvPicPr>
          <p:blipFill rotWithShape="1">
            <a:blip r:embed="rId2">
              <a:alphaModFix/>
            </a:blip>
            <a:srcRect/>
            <a:stretch/>
          </p:blipFill>
          <p:spPr>
            <a:xfrm>
              <a:off x="4419600" y="0"/>
              <a:ext cx="7779038" cy="6857999"/>
            </a:xfrm>
            <a:prstGeom prst="rect">
              <a:avLst/>
            </a:prstGeom>
            <a:noFill/>
            <a:ln>
              <a:noFill/>
            </a:ln>
          </p:spPr>
        </p:pic>
        <p:pic>
          <p:nvPicPr>
            <p:cNvPr id="2195" name="Google Shape;2195;p144"/>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Divide">
  <p:cSld name="Yellow Divide">
    <p:spTree>
      <p:nvGrpSpPr>
        <p:cNvPr id="1" name="Shape 173"/>
        <p:cNvGrpSpPr/>
        <p:nvPr/>
      </p:nvGrpSpPr>
      <p:grpSpPr>
        <a:xfrm>
          <a:off x="0" y="0"/>
          <a:ext cx="0" cy="0"/>
          <a:chOff x="0" y="0"/>
          <a:chExt cx="0" cy="0"/>
        </a:xfrm>
      </p:grpSpPr>
      <p:sp>
        <p:nvSpPr>
          <p:cNvPr id="174" name="Google Shape;174;p15"/>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1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76" name="Google Shape;176;p15"/>
          <p:cNvGrpSpPr/>
          <p:nvPr/>
        </p:nvGrpSpPr>
        <p:grpSpPr>
          <a:xfrm>
            <a:off x="3309721" y="0"/>
            <a:ext cx="5834279" cy="5143500"/>
            <a:chOff x="4412962" y="0"/>
            <a:chExt cx="7779038" cy="6858000"/>
          </a:xfrm>
        </p:grpSpPr>
        <p:pic>
          <p:nvPicPr>
            <p:cNvPr id="177" name="Google Shape;177;p15"/>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78" name="Google Shape;178;p15"/>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196"/>
        <p:cNvGrpSpPr/>
        <p:nvPr/>
      </p:nvGrpSpPr>
      <p:grpSpPr>
        <a:xfrm>
          <a:off x="0" y="0"/>
          <a:ext cx="0" cy="0"/>
          <a:chOff x="0" y="0"/>
          <a:chExt cx="0" cy="0"/>
        </a:xfrm>
      </p:grpSpPr>
      <p:sp>
        <p:nvSpPr>
          <p:cNvPr id="2197" name="Google Shape;2197;p14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98" name="Google Shape;2198;p14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199" name="Google Shape;2199;p145"/>
          <p:cNvGrpSpPr/>
          <p:nvPr/>
        </p:nvGrpSpPr>
        <p:grpSpPr>
          <a:xfrm>
            <a:off x="3309722" y="0"/>
            <a:ext cx="5834279" cy="5143499"/>
            <a:chOff x="4412962" y="0"/>
            <a:chExt cx="7779038" cy="6857999"/>
          </a:xfrm>
        </p:grpSpPr>
        <p:pic>
          <p:nvPicPr>
            <p:cNvPr id="2200" name="Google Shape;2200;p145"/>
            <p:cNvPicPr preferRelativeResize="0"/>
            <p:nvPr/>
          </p:nvPicPr>
          <p:blipFill rotWithShape="1">
            <a:blip r:embed="rId2">
              <a:alphaModFix/>
            </a:blip>
            <a:srcRect/>
            <a:stretch/>
          </p:blipFill>
          <p:spPr>
            <a:xfrm>
              <a:off x="4412962" y="0"/>
              <a:ext cx="7779038" cy="6857999"/>
            </a:xfrm>
            <a:prstGeom prst="rect">
              <a:avLst/>
            </a:prstGeom>
            <a:noFill/>
            <a:ln>
              <a:noFill/>
            </a:ln>
          </p:spPr>
        </p:pic>
        <p:pic>
          <p:nvPicPr>
            <p:cNvPr id="2201" name="Google Shape;2201;p145"/>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2202" name="Google Shape;2202;p145"/>
          <p:cNvSpPr txBox="1"/>
          <p:nvPr/>
        </p:nvSpPr>
        <p:spPr>
          <a:xfrm>
            <a:off x="628650" y="273844"/>
            <a:ext cx="7886700" cy="9942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a:solidFill>
                  <a:srgbClr val="333333"/>
                </a:solidFill>
                <a:latin typeface="Verdana"/>
                <a:ea typeface="Verdana"/>
                <a:cs typeface="Verdana"/>
                <a:sym typeface="Verdana"/>
              </a:rPr>
              <a:t>Agenda</a:t>
            </a:r>
            <a:endParaRPr sz="1100"/>
          </a:p>
        </p:txBody>
      </p:sp>
      <p:sp>
        <p:nvSpPr>
          <p:cNvPr id="2203" name="Google Shape;2203;p14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lstStyle>
            <a:lvl1pPr marL="457200" lvl="0" indent="-431800" algn="l" rtl="0">
              <a:lnSpc>
                <a:spcPct val="90000"/>
              </a:lnSpc>
              <a:spcBef>
                <a:spcPts val="800"/>
              </a:spcBef>
              <a:spcAft>
                <a:spcPts val="0"/>
              </a:spcAft>
              <a:buClr>
                <a:schemeClr val="accent2"/>
              </a:buClr>
              <a:buSzPts val="3200"/>
              <a:buFont typeface="Arial"/>
              <a:buChar char="•"/>
              <a:defRPr sz="2100"/>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2204"/>
        <p:cNvGrpSpPr/>
        <p:nvPr/>
      </p:nvGrpSpPr>
      <p:grpSpPr>
        <a:xfrm>
          <a:off x="0" y="0"/>
          <a:ext cx="0" cy="0"/>
          <a:chOff x="0" y="0"/>
          <a:chExt cx="0" cy="0"/>
        </a:xfrm>
      </p:grpSpPr>
      <p:sp>
        <p:nvSpPr>
          <p:cNvPr id="2205" name="Google Shape;2205;p14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06" name="Google Shape;2206;p14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207" name="Google Shape;2207;p146"/>
          <p:cNvGrpSpPr/>
          <p:nvPr/>
        </p:nvGrpSpPr>
        <p:grpSpPr>
          <a:xfrm>
            <a:off x="3309722" y="0"/>
            <a:ext cx="5834279" cy="5143499"/>
            <a:chOff x="4412962" y="0"/>
            <a:chExt cx="7779038" cy="6857999"/>
          </a:xfrm>
        </p:grpSpPr>
        <p:pic>
          <p:nvPicPr>
            <p:cNvPr id="2208" name="Google Shape;2208;p146"/>
            <p:cNvPicPr preferRelativeResize="0"/>
            <p:nvPr/>
          </p:nvPicPr>
          <p:blipFill rotWithShape="1">
            <a:blip r:embed="rId2">
              <a:alphaModFix/>
            </a:blip>
            <a:srcRect/>
            <a:stretch/>
          </p:blipFill>
          <p:spPr>
            <a:xfrm>
              <a:off x="4412962" y="0"/>
              <a:ext cx="7779038" cy="6857999"/>
            </a:xfrm>
            <a:prstGeom prst="rect">
              <a:avLst/>
            </a:prstGeom>
            <a:noFill/>
            <a:ln>
              <a:noFill/>
            </a:ln>
          </p:spPr>
        </p:pic>
        <p:pic>
          <p:nvPicPr>
            <p:cNvPr id="2209" name="Google Shape;2209;p146"/>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
        <p:nvSpPr>
          <p:cNvPr id="2210" name="Google Shape;2210;p146"/>
          <p:cNvSpPr txBox="1"/>
          <p:nvPr/>
        </p:nvSpPr>
        <p:spPr>
          <a:xfrm>
            <a:off x="628650" y="273844"/>
            <a:ext cx="7886700" cy="9942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a:solidFill>
                  <a:srgbClr val="333333"/>
                </a:solidFill>
                <a:latin typeface="Verdana"/>
                <a:ea typeface="Verdana"/>
                <a:cs typeface="Verdana"/>
                <a:sym typeface="Verdana"/>
              </a:rPr>
              <a:t>Agenda</a:t>
            </a:r>
            <a:endParaRPr sz="1100"/>
          </a:p>
        </p:txBody>
      </p:sp>
      <p:sp>
        <p:nvSpPr>
          <p:cNvPr id="2211" name="Google Shape;2211;p146"/>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lstStyle>
            <a:lvl1pPr marL="457200" lvl="0" indent="-431800" algn="l" rtl="0">
              <a:lnSpc>
                <a:spcPct val="90000"/>
              </a:lnSpc>
              <a:spcBef>
                <a:spcPts val="800"/>
              </a:spcBef>
              <a:spcAft>
                <a:spcPts val="0"/>
              </a:spcAft>
              <a:buClr>
                <a:schemeClr val="accent1"/>
              </a:buClr>
              <a:buSzPts val="3200"/>
              <a:buFont typeface="Arial"/>
              <a:buChar char="•"/>
              <a:defRPr sz="2100"/>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Agenda 3">
  <p:cSld name="Agenda 3">
    <p:spTree>
      <p:nvGrpSpPr>
        <p:cNvPr id="1" name="Shape 2212"/>
        <p:cNvGrpSpPr/>
        <p:nvPr/>
      </p:nvGrpSpPr>
      <p:grpSpPr>
        <a:xfrm>
          <a:off x="0" y="0"/>
          <a:ext cx="0" cy="0"/>
          <a:chOff x="0" y="0"/>
          <a:chExt cx="0" cy="0"/>
        </a:xfrm>
      </p:grpSpPr>
      <p:sp>
        <p:nvSpPr>
          <p:cNvPr id="2213" name="Google Shape;2213;p14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14" name="Google Shape;2214;p14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215" name="Google Shape;2215;p147"/>
          <p:cNvGrpSpPr/>
          <p:nvPr/>
        </p:nvGrpSpPr>
        <p:grpSpPr>
          <a:xfrm>
            <a:off x="3314700" y="0"/>
            <a:ext cx="5834279" cy="5143499"/>
            <a:chOff x="4419600" y="0"/>
            <a:chExt cx="7779038" cy="6857999"/>
          </a:xfrm>
        </p:grpSpPr>
        <p:pic>
          <p:nvPicPr>
            <p:cNvPr id="2216" name="Google Shape;2216;p147"/>
            <p:cNvPicPr preferRelativeResize="0"/>
            <p:nvPr/>
          </p:nvPicPr>
          <p:blipFill rotWithShape="1">
            <a:blip r:embed="rId2">
              <a:alphaModFix/>
            </a:blip>
            <a:srcRect/>
            <a:stretch/>
          </p:blipFill>
          <p:spPr>
            <a:xfrm>
              <a:off x="4419600" y="0"/>
              <a:ext cx="7779038" cy="6857999"/>
            </a:xfrm>
            <a:prstGeom prst="rect">
              <a:avLst/>
            </a:prstGeom>
            <a:noFill/>
            <a:ln>
              <a:noFill/>
            </a:ln>
          </p:spPr>
        </p:pic>
        <p:pic>
          <p:nvPicPr>
            <p:cNvPr id="2217" name="Google Shape;2217;p147"/>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
        <p:nvSpPr>
          <p:cNvPr id="2218" name="Google Shape;2218;p147"/>
          <p:cNvSpPr txBox="1"/>
          <p:nvPr/>
        </p:nvSpPr>
        <p:spPr>
          <a:xfrm>
            <a:off x="628650" y="273844"/>
            <a:ext cx="7886700" cy="9942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a:solidFill>
                  <a:srgbClr val="333333"/>
                </a:solidFill>
                <a:latin typeface="Verdana"/>
                <a:ea typeface="Verdana"/>
                <a:cs typeface="Verdana"/>
                <a:sym typeface="Verdana"/>
              </a:rPr>
              <a:t>Agenda</a:t>
            </a:r>
            <a:endParaRPr sz="1100"/>
          </a:p>
        </p:txBody>
      </p:sp>
      <p:sp>
        <p:nvSpPr>
          <p:cNvPr id="2219" name="Google Shape;2219;p14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lstStyle>
            <a:lvl1pPr marL="457200" lvl="0" indent="-431800" algn="l" rtl="0">
              <a:lnSpc>
                <a:spcPct val="90000"/>
              </a:lnSpc>
              <a:spcBef>
                <a:spcPts val="800"/>
              </a:spcBef>
              <a:spcAft>
                <a:spcPts val="0"/>
              </a:spcAft>
              <a:buClr>
                <a:srgbClr val="FF003A"/>
              </a:buClr>
              <a:buSzPts val="3200"/>
              <a:buFont typeface="Arial"/>
              <a:buChar char="•"/>
              <a:defRPr sz="2100"/>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Section Breaker 2">
  <p:cSld name="Section Breaker 2">
    <p:spTree>
      <p:nvGrpSpPr>
        <p:cNvPr id="1" name="Shape 2220"/>
        <p:cNvGrpSpPr/>
        <p:nvPr/>
      </p:nvGrpSpPr>
      <p:grpSpPr>
        <a:xfrm>
          <a:off x="0" y="0"/>
          <a:ext cx="0" cy="0"/>
          <a:chOff x="0" y="0"/>
          <a:chExt cx="0" cy="0"/>
        </a:xfrm>
      </p:grpSpPr>
      <p:sp>
        <p:nvSpPr>
          <p:cNvPr id="2221" name="Google Shape;2221;p14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lvl="0" indent="-361950" algn="l" rtl="0">
              <a:lnSpc>
                <a:spcPct val="90000"/>
              </a:lnSpc>
              <a:spcBef>
                <a:spcPts val="800"/>
              </a:spcBef>
              <a:spcAft>
                <a:spcPts val="0"/>
              </a:spcAft>
              <a:buClr>
                <a:srgbClr val="333333"/>
              </a:buClr>
              <a:buSzPts val="21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222" name="Google Shape;2222;p14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3" name="Google Shape;2223;p14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3000"/>
              <a:buFont typeface="Verdan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224" name="Google Shape;2224;p14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225" name="Google Shape;2225;p148"/>
          <p:cNvGrpSpPr/>
          <p:nvPr/>
        </p:nvGrpSpPr>
        <p:grpSpPr>
          <a:xfrm>
            <a:off x="3309722" y="0"/>
            <a:ext cx="5834279" cy="5143499"/>
            <a:chOff x="4412962" y="0"/>
            <a:chExt cx="7779038" cy="6857999"/>
          </a:xfrm>
        </p:grpSpPr>
        <p:pic>
          <p:nvPicPr>
            <p:cNvPr id="2226" name="Google Shape;2226;p148"/>
            <p:cNvPicPr preferRelativeResize="0"/>
            <p:nvPr/>
          </p:nvPicPr>
          <p:blipFill rotWithShape="1">
            <a:blip r:embed="rId2">
              <a:alphaModFix/>
            </a:blip>
            <a:srcRect/>
            <a:stretch/>
          </p:blipFill>
          <p:spPr>
            <a:xfrm>
              <a:off x="4412962" y="0"/>
              <a:ext cx="7779038" cy="6857999"/>
            </a:xfrm>
            <a:prstGeom prst="rect">
              <a:avLst/>
            </a:prstGeom>
            <a:noFill/>
            <a:ln>
              <a:noFill/>
            </a:ln>
          </p:spPr>
        </p:pic>
        <p:pic>
          <p:nvPicPr>
            <p:cNvPr id="2227" name="Google Shape;2227;p148"/>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
        <p:nvSpPr>
          <p:cNvPr id="2228" name="Google Shape;2228;p14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Section Breaker 3">
  <p:cSld name="Section Breaker 3">
    <p:spTree>
      <p:nvGrpSpPr>
        <p:cNvPr id="1" name="Shape 2229"/>
        <p:cNvGrpSpPr/>
        <p:nvPr/>
      </p:nvGrpSpPr>
      <p:grpSpPr>
        <a:xfrm>
          <a:off x="0" y="0"/>
          <a:ext cx="0" cy="0"/>
          <a:chOff x="0" y="0"/>
          <a:chExt cx="0" cy="0"/>
        </a:xfrm>
      </p:grpSpPr>
      <p:sp>
        <p:nvSpPr>
          <p:cNvPr id="2230" name="Google Shape;2230;p14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lvl="0" indent="-361950" algn="l" rtl="0">
              <a:lnSpc>
                <a:spcPct val="90000"/>
              </a:lnSpc>
              <a:spcBef>
                <a:spcPts val="800"/>
              </a:spcBef>
              <a:spcAft>
                <a:spcPts val="0"/>
              </a:spcAft>
              <a:buClr>
                <a:srgbClr val="333333"/>
              </a:buClr>
              <a:buSzPts val="21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231" name="Google Shape;2231;p14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32" name="Google Shape;2232;p14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3000"/>
              <a:buFont typeface="Verdan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233" name="Google Shape;2233;p14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234" name="Google Shape;2234;p149"/>
          <p:cNvGrpSpPr/>
          <p:nvPr/>
        </p:nvGrpSpPr>
        <p:grpSpPr>
          <a:xfrm>
            <a:off x="3314700" y="0"/>
            <a:ext cx="5834279" cy="5143499"/>
            <a:chOff x="4419600" y="0"/>
            <a:chExt cx="7779038" cy="6857999"/>
          </a:xfrm>
        </p:grpSpPr>
        <p:pic>
          <p:nvPicPr>
            <p:cNvPr id="2235" name="Google Shape;2235;p149"/>
            <p:cNvPicPr preferRelativeResize="0"/>
            <p:nvPr/>
          </p:nvPicPr>
          <p:blipFill rotWithShape="1">
            <a:blip r:embed="rId2">
              <a:alphaModFix/>
            </a:blip>
            <a:srcRect/>
            <a:stretch/>
          </p:blipFill>
          <p:spPr>
            <a:xfrm>
              <a:off x="4419600" y="0"/>
              <a:ext cx="7779038" cy="6857999"/>
            </a:xfrm>
            <a:prstGeom prst="rect">
              <a:avLst/>
            </a:prstGeom>
            <a:noFill/>
            <a:ln>
              <a:noFill/>
            </a:ln>
          </p:spPr>
        </p:pic>
        <p:pic>
          <p:nvPicPr>
            <p:cNvPr id="2236" name="Google Shape;2236;p149"/>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
        <p:nvSpPr>
          <p:cNvPr id="2237" name="Google Shape;2237;p14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2238"/>
        <p:cNvGrpSpPr/>
        <p:nvPr/>
      </p:nvGrpSpPr>
      <p:grpSpPr>
        <a:xfrm>
          <a:off x="0" y="0"/>
          <a:ext cx="0" cy="0"/>
          <a:chOff x="0" y="0"/>
          <a:chExt cx="0" cy="0"/>
        </a:xfrm>
      </p:grpSpPr>
      <p:sp>
        <p:nvSpPr>
          <p:cNvPr id="2239" name="Google Shape;2239;p15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lvl="0" algn="ctr" rtl="0">
              <a:lnSpc>
                <a:spcPct val="90000"/>
              </a:lnSpc>
              <a:spcBef>
                <a:spcPts val="0"/>
              </a:spcBef>
              <a:spcAft>
                <a:spcPts val="0"/>
              </a:spcAft>
              <a:buClr>
                <a:srgbClr val="333333"/>
              </a:buClr>
              <a:buSzPts val="4500"/>
              <a:buFont typeface="Verdana"/>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240" name="Google Shape;2240;p150"/>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lstStyle>
            <a:lvl1pPr lvl="0" algn="ctr" rtl="0">
              <a:lnSpc>
                <a:spcPct val="90000"/>
              </a:lnSpc>
              <a:spcBef>
                <a:spcPts val="800"/>
              </a:spcBef>
              <a:spcAft>
                <a:spcPts val="0"/>
              </a:spcAft>
              <a:buClr>
                <a:srgbClr val="333333"/>
              </a:buClr>
              <a:buSzPts val="1800"/>
              <a:buNone/>
              <a:defRPr sz="1800"/>
            </a:lvl1pPr>
            <a:lvl2pPr lvl="1" algn="ctr" rtl="0">
              <a:lnSpc>
                <a:spcPct val="90000"/>
              </a:lnSpc>
              <a:spcBef>
                <a:spcPts val="400"/>
              </a:spcBef>
              <a:spcAft>
                <a:spcPts val="0"/>
              </a:spcAft>
              <a:buClr>
                <a:srgbClr val="333333"/>
              </a:buClr>
              <a:buSzPts val="1500"/>
              <a:buNone/>
              <a:defRPr sz="1500"/>
            </a:lvl2pPr>
            <a:lvl3pPr lvl="2" algn="ctr" rtl="0">
              <a:lnSpc>
                <a:spcPct val="90000"/>
              </a:lnSpc>
              <a:spcBef>
                <a:spcPts val="400"/>
              </a:spcBef>
              <a:spcAft>
                <a:spcPts val="0"/>
              </a:spcAft>
              <a:buClr>
                <a:srgbClr val="333333"/>
              </a:buClr>
              <a:buSzPts val="1400"/>
              <a:buNone/>
              <a:defRPr sz="1400"/>
            </a:lvl3pPr>
            <a:lvl4pPr lvl="3" algn="ctr" rtl="0">
              <a:lnSpc>
                <a:spcPct val="90000"/>
              </a:lnSpc>
              <a:spcBef>
                <a:spcPts val="400"/>
              </a:spcBef>
              <a:spcAft>
                <a:spcPts val="0"/>
              </a:spcAft>
              <a:buClr>
                <a:srgbClr val="333333"/>
              </a:buClr>
              <a:buSzPts val="1200"/>
              <a:buNone/>
              <a:defRPr sz="1200"/>
            </a:lvl4pPr>
            <a:lvl5pPr lvl="4" algn="ctr" rtl="0">
              <a:lnSpc>
                <a:spcPct val="90000"/>
              </a:lnSpc>
              <a:spcBef>
                <a:spcPts val="400"/>
              </a:spcBef>
              <a:spcAft>
                <a:spcPts val="0"/>
              </a:spcAft>
              <a:buClr>
                <a:srgbClr val="333333"/>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2241" name="Google Shape;2241;p15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42" name="Google Shape;2242;p15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243" name="Google Shape;2243;p150"/>
          <p:cNvGrpSpPr/>
          <p:nvPr/>
        </p:nvGrpSpPr>
        <p:grpSpPr>
          <a:xfrm>
            <a:off x="-26790" y="-21432"/>
            <a:ext cx="9171844" cy="5165107"/>
            <a:chOff x="-35720" y="-28576"/>
            <a:chExt cx="12229125" cy="6886810"/>
          </a:xfrm>
        </p:grpSpPr>
        <p:pic>
          <p:nvPicPr>
            <p:cNvPr id="2244" name="Google Shape;2244;p150"/>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245" name="Google Shape;2245;p150"/>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246" name="Google Shape;2246;p150"/>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247" name="Google Shape;2247;p150"/>
          <p:cNvGrpSpPr/>
          <p:nvPr/>
        </p:nvGrpSpPr>
        <p:grpSpPr>
          <a:xfrm>
            <a:off x="-16074" y="-16073"/>
            <a:ext cx="9160074" cy="5159573"/>
            <a:chOff x="-21432" y="-21431"/>
            <a:chExt cx="12213432" cy="6879431"/>
          </a:xfrm>
        </p:grpSpPr>
        <p:grpSp>
          <p:nvGrpSpPr>
            <p:cNvPr id="2248" name="Google Shape;2248;p150"/>
            <p:cNvGrpSpPr/>
            <p:nvPr/>
          </p:nvGrpSpPr>
          <p:grpSpPr>
            <a:xfrm>
              <a:off x="-21432" y="-21431"/>
              <a:ext cx="12213432" cy="6879431"/>
              <a:chOff x="-21432" y="-21431"/>
              <a:chExt cx="12213432" cy="6879431"/>
            </a:xfrm>
          </p:grpSpPr>
          <p:pic>
            <p:nvPicPr>
              <p:cNvPr id="2249" name="Google Shape;2249;p150"/>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250" name="Google Shape;2250;p150"/>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251" name="Google Shape;2251;p150"/>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252" name="Google Shape;2252;p150"/>
          <p:cNvGrpSpPr/>
          <p:nvPr/>
        </p:nvGrpSpPr>
        <p:grpSpPr>
          <a:xfrm>
            <a:off x="-21431" y="-16074"/>
            <a:ext cx="9165430" cy="5159574"/>
            <a:chOff x="-28575" y="-21432"/>
            <a:chExt cx="12220574" cy="6879432"/>
          </a:xfrm>
        </p:grpSpPr>
        <p:grpSp>
          <p:nvGrpSpPr>
            <p:cNvPr id="2253" name="Google Shape;2253;p150"/>
            <p:cNvGrpSpPr/>
            <p:nvPr/>
          </p:nvGrpSpPr>
          <p:grpSpPr>
            <a:xfrm>
              <a:off x="-28575" y="-21432"/>
              <a:ext cx="12220574" cy="6879432"/>
              <a:chOff x="-28575" y="-21432"/>
              <a:chExt cx="12220574" cy="6879432"/>
            </a:xfrm>
          </p:grpSpPr>
          <p:pic>
            <p:nvPicPr>
              <p:cNvPr id="2254" name="Google Shape;2254;p150"/>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255" name="Google Shape;2255;p150"/>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256" name="Google Shape;2256;p150"/>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257" name="Google Shape;2257;p15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2258"/>
        <p:cNvGrpSpPr/>
        <p:nvPr/>
      </p:nvGrpSpPr>
      <p:grpSpPr>
        <a:xfrm>
          <a:off x="0" y="0"/>
          <a:ext cx="0" cy="0"/>
          <a:chOff x="0" y="0"/>
          <a:chExt cx="0" cy="0"/>
        </a:xfrm>
      </p:grpSpPr>
      <p:sp>
        <p:nvSpPr>
          <p:cNvPr id="2259" name="Google Shape;2259;p15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60" name="Google Shape;2260;p151"/>
          <p:cNvSpPr>
            <a:spLocks noGrp="1"/>
          </p:cNvSpPr>
          <p:nvPr>
            <p:ph type="pic" idx="2"/>
          </p:nvPr>
        </p:nvSpPr>
        <p:spPr>
          <a:xfrm>
            <a:off x="-34873" y="-38380"/>
            <a:ext cx="9271800" cy="52341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261" name="Google Shape;2261;p15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262" name="Google Shape;2262;p151"/>
          <p:cNvGrpSpPr/>
          <p:nvPr/>
        </p:nvGrpSpPr>
        <p:grpSpPr>
          <a:xfrm>
            <a:off x="-26790" y="-21432"/>
            <a:ext cx="9171844" cy="5165107"/>
            <a:chOff x="-35720" y="-28576"/>
            <a:chExt cx="12229125" cy="6886810"/>
          </a:xfrm>
        </p:grpSpPr>
        <p:pic>
          <p:nvPicPr>
            <p:cNvPr id="2263" name="Google Shape;2263;p151"/>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264" name="Google Shape;2264;p151"/>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265" name="Google Shape;2265;p151"/>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266" name="Google Shape;2266;p151"/>
          <p:cNvGrpSpPr/>
          <p:nvPr/>
        </p:nvGrpSpPr>
        <p:grpSpPr>
          <a:xfrm>
            <a:off x="-16074" y="-16073"/>
            <a:ext cx="9160074" cy="5159573"/>
            <a:chOff x="-21432" y="-21431"/>
            <a:chExt cx="12213432" cy="6879431"/>
          </a:xfrm>
        </p:grpSpPr>
        <p:grpSp>
          <p:nvGrpSpPr>
            <p:cNvPr id="2267" name="Google Shape;2267;p151"/>
            <p:cNvGrpSpPr/>
            <p:nvPr/>
          </p:nvGrpSpPr>
          <p:grpSpPr>
            <a:xfrm>
              <a:off x="-21432" y="-21431"/>
              <a:ext cx="12213432" cy="6879431"/>
              <a:chOff x="-21432" y="-21431"/>
              <a:chExt cx="12213432" cy="6879431"/>
            </a:xfrm>
          </p:grpSpPr>
          <p:pic>
            <p:nvPicPr>
              <p:cNvPr id="2268" name="Google Shape;2268;p151"/>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269" name="Google Shape;2269;p151"/>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270" name="Google Shape;2270;p151"/>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271" name="Google Shape;2271;p151"/>
          <p:cNvGrpSpPr/>
          <p:nvPr/>
        </p:nvGrpSpPr>
        <p:grpSpPr>
          <a:xfrm>
            <a:off x="-21431" y="-16074"/>
            <a:ext cx="9165430" cy="5159574"/>
            <a:chOff x="-28575" y="-21432"/>
            <a:chExt cx="12220574" cy="6879432"/>
          </a:xfrm>
        </p:grpSpPr>
        <p:grpSp>
          <p:nvGrpSpPr>
            <p:cNvPr id="2272" name="Google Shape;2272;p151"/>
            <p:cNvGrpSpPr/>
            <p:nvPr/>
          </p:nvGrpSpPr>
          <p:grpSpPr>
            <a:xfrm>
              <a:off x="-28575" y="-21432"/>
              <a:ext cx="12220574" cy="6879432"/>
              <a:chOff x="-28575" y="-21432"/>
              <a:chExt cx="12220574" cy="6879432"/>
            </a:xfrm>
          </p:grpSpPr>
          <p:pic>
            <p:nvPicPr>
              <p:cNvPr id="2273" name="Google Shape;2273;p151"/>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274" name="Google Shape;2274;p151"/>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275" name="Google Shape;2275;p151"/>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2276"/>
        <p:cNvGrpSpPr/>
        <p:nvPr/>
      </p:nvGrpSpPr>
      <p:grpSpPr>
        <a:xfrm>
          <a:off x="0" y="0"/>
          <a:ext cx="0" cy="0"/>
          <a:chOff x="0" y="0"/>
          <a:chExt cx="0" cy="0"/>
        </a:xfrm>
      </p:grpSpPr>
      <p:sp>
        <p:nvSpPr>
          <p:cNvPr id="2277" name="Google Shape;2277;p15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78" name="Google Shape;2278;p152"/>
          <p:cNvSpPr>
            <a:spLocks noGrp="1"/>
          </p:cNvSpPr>
          <p:nvPr>
            <p:ph type="pic" idx="2"/>
          </p:nvPr>
        </p:nvSpPr>
        <p:spPr>
          <a:xfrm>
            <a:off x="-34875" y="-50004"/>
            <a:ext cx="9264000" cy="5257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279" name="Google Shape;2279;p152"/>
          <p:cNvSpPr txBox="1">
            <a:spLocks noGrp="1"/>
          </p:cNvSpPr>
          <p:nvPr>
            <p:ph type="title"/>
          </p:nvPr>
        </p:nvSpPr>
        <p:spPr>
          <a:xfrm>
            <a:off x="628650" y="2191258"/>
            <a:ext cx="7886700" cy="994200"/>
          </a:xfrm>
          <a:prstGeom prst="rect">
            <a:avLst/>
          </a:prstGeom>
          <a:noFill/>
          <a:ln>
            <a:noFill/>
          </a:ln>
        </p:spPr>
        <p:txBody>
          <a:bodyPr spcFirstLastPara="1" wrap="square" lIns="68575" tIns="34275" rIns="68575" bIns="34275" anchor="t" anchorCtr="0"/>
          <a:lstStyle>
            <a:lvl1pPr lvl="0" algn="ctr" rtl="0">
              <a:lnSpc>
                <a:spcPct val="90000"/>
              </a:lnSpc>
              <a:spcBef>
                <a:spcPts val="0"/>
              </a:spcBef>
              <a:spcAft>
                <a:spcPts val="0"/>
              </a:spcAft>
              <a:buClr>
                <a:srgbClr val="333333"/>
              </a:buClr>
              <a:buSzPts val="3300"/>
              <a:buFont typeface="Verdana"/>
              <a:buNone/>
              <a:defRPr sz="33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280" name="Google Shape;2280;p15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281" name="Google Shape;2281;p152"/>
          <p:cNvGrpSpPr/>
          <p:nvPr/>
        </p:nvGrpSpPr>
        <p:grpSpPr>
          <a:xfrm>
            <a:off x="-26790" y="-21432"/>
            <a:ext cx="9171844" cy="5165107"/>
            <a:chOff x="-35720" y="-28576"/>
            <a:chExt cx="12229125" cy="6886810"/>
          </a:xfrm>
        </p:grpSpPr>
        <p:pic>
          <p:nvPicPr>
            <p:cNvPr id="2282" name="Google Shape;2282;p152"/>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283" name="Google Shape;2283;p152"/>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284" name="Google Shape;2284;p152"/>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285" name="Google Shape;2285;p152"/>
          <p:cNvGrpSpPr/>
          <p:nvPr/>
        </p:nvGrpSpPr>
        <p:grpSpPr>
          <a:xfrm>
            <a:off x="-16074" y="-16073"/>
            <a:ext cx="9160074" cy="5159573"/>
            <a:chOff x="-21432" y="-21431"/>
            <a:chExt cx="12213432" cy="6879431"/>
          </a:xfrm>
        </p:grpSpPr>
        <p:grpSp>
          <p:nvGrpSpPr>
            <p:cNvPr id="2286" name="Google Shape;2286;p152"/>
            <p:cNvGrpSpPr/>
            <p:nvPr/>
          </p:nvGrpSpPr>
          <p:grpSpPr>
            <a:xfrm>
              <a:off x="-21432" y="-21431"/>
              <a:ext cx="12213432" cy="6879431"/>
              <a:chOff x="-21432" y="-21431"/>
              <a:chExt cx="12213432" cy="6879431"/>
            </a:xfrm>
          </p:grpSpPr>
          <p:pic>
            <p:nvPicPr>
              <p:cNvPr id="2287" name="Google Shape;2287;p152"/>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288" name="Google Shape;2288;p152"/>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289" name="Google Shape;2289;p152"/>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290" name="Google Shape;2290;p152"/>
          <p:cNvGrpSpPr/>
          <p:nvPr/>
        </p:nvGrpSpPr>
        <p:grpSpPr>
          <a:xfrm>
            <a:off x="-21431" y="-16074"/>
            <a:ext cx="9165430" cy="5159574"/>
            <a:chOff x="-28575" y="-21432"/>
            <a:chExt cx="12220574" cy="6879432"/>
          </a:xfrm>
        </p:grpSpPr>
        <p:grpSp>
          <p:nvGrpSpPr>
            <p:cNvPr id="2291" name="Google Shape;2291;p152"/>
            <p:cNvGrpSpPr/>
            <p:nvPr/>
          </p:nvGrpSpPr>
          <p:grpSpPr>
            <a:xfrm>
              <a:off x="-28575" y="-21432"/>
              <a:ext cx="12220574" cy="6879432"/>
              <a:chOff x="-28575" y="-21432"/>
              <a:chExt cx="12220574" cy="6879432"/>
            </a:xfrm>
          </p:grpSpPr>
          <p:pic>
            <p:nvPicPr>
              <p:cNvPr id="2292" name="Google Shape;2292;p152"/>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293" name="Google Shape;2293;p152"/>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294" name="Google Shape;2294;p152"/>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2295"/>
        <p:cNvGrpSpPr/>
        <p:nvPr/>
      </p:nvGrpSpPr>
      <p:grpSpPr>
        <a:xfrm>
          <a:off x="0" y="0"/>
          <a:ext cx="0" cy="0"/>
          <a:chOff x="0" y="0"/>
          <a:chExt cx="0" cy="0"/>
        </a:xfrm>
      </p:grpSpPr>
      <p:sp>
        <p:nvSpPr>
          <p:cNvPr id="2296" name="Google Shape;2296;p15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97" name="Google Shape;2297;p153"/>
          <p:cNvSpPr>
            <a:spLocks noGrp="1"/>
          </p:cNvSpPr>
          <p:nvPr>
            <p:ph type="pic" idx="2"/>
          </p:nvPr>
        </p:nvSpPr>
        <p:spPr>
          <a:xfrm>
            <a:off x="4142232" y="1"/>
            <a:ext cx="50016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298" name="Google Shape;2298;p153"/>
          <p:cNvSpPr txBox="1">
            <a:spLocks noGrp="1"/>
          </p:cNvSpPr>
          <p:nvPr>
            <p:ph type="title"/>
          </p:nvPr>
        </p:nvSpPr>
        <p:spPr>
          <a:xfrm>
            <a:off x="534520" y="667169"/>
            <a:ext cx="36078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rgbClr val="333333"/>
              </a:buClr>
              <a:buSzPts val="3000"/>
              <a:buFont typeface="Verdan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299" name="Google Shape;2299;p15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300" name="Google Shape;2300;p153"/>
          <p:cNvGrpSpPr/>
          <p:nvPr/>
        </p:nvGrpSpPr>
        <p:grpSpPr>
          <a:xfrm>
            <a:off x="-26790" y="-21432"/>
            <a:ext cx="9171844" cy="5165107"/>
            <a:chOff x="-35720" y="-28576"/>
            <a:chExt cx="12229125" cy="6886810"/>
          </a:xfrm>
        </p:grpSpPr>
        <p:pic>
          <p:nvPicPr>
            <p:cNvPr id="2301" name="Google Shape;2301;p153"/>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302" name="Google Shape;2302;p153"/>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303" name="Google Shape;2303;p153"/>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304" name="Google Shape;2304;p153"/>
          <p:cNvGrpSpPr/>
          <p:nvPr/>
        </p:nvGrpSpPr>
        <p:grpSpPr>
          <a:xfrm>
            <a:off x="-16074" y="-16073"/>
            <a:ext cx="9160074" cy="5159573"/>
            <a:chOff x="-21432" y="-21431"/>
            <a:chExt cx="12213432" cy="6879431"/>
          </a:xfrm>
        </p:grpSpPr>
        <p:grpSp>
          <p:nvGrpSpPr>
            <p:cNvPr id="2305" name="Google Shape;2305;p153"/>
            <p:cNvGrpSpPr/>
            <p:nvPr/>
          </p:nvGrpSpPr>
          <p:grpSpPr>
            <a:xfrm>
              <a:off x="-21432" y="-21431"/>
              <a:ext cx="12213432" cy="6879431"/>
              <a:chOff x="-21432" y="-21431"/>
              <a:chExt cx="12213432" cy="6879431"/>
            </a:xfrm>
          </p:grpSpPr>
          <p:pic>
            <p:nvPicPr>
              <p:cNvPr id="2306" name="Google Shape;2306;p15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307" name="Google Shape;2307;p153"/>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308" name="Google Shape;2308;p15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309" name="Google Shape;2309;p153"/>
          <p:cNvGrpSpPr/>
          <p:nvPr/>
        </p:nvGrpSpPr>
        <p:grpSpPr>
          <a:xfrm>
            <a:off x="-21431" y="-16074"/>
            <a:ext cx="9165430" cy="5159574"/>
            <a:chOff x="-28575" y="-21432"/>
            <a:chExt cx="12220574" cy="6879432"/>
          </a:xfrm>
        </p:grpSpPr>
        <p:grpSp>
          <p:nvGrpSpPr>
            <p:cNvPr id="2310" name="Google Shape;2310;p153"/>
            <p:cNvGrpSpPr/>
            <p:nvPr/>
          </p:nvGrpSpPr>
          <p:grpSpPr>
            <a:xfrm>
              <a:off x="-28575" y="-21432"/>
              <a:ext cx="12220574" cy="6879432"/>
              <a:chOff x="-28575" y="-21432"/>
              <a:chExt cx="12220574" cy="6879432"/>
            </a:xfrm>
          </p:grpSpPr>
          <p:pic>
            <p:nvPicPr>
              <p:cNvPr id="2311" name="Google Shape;2311;p153"/>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312" name="Google Shape;2312;p153"/>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313" name="Google Shape;2313;p153"/>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314" name="Google Shape;2314;p15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315"/>
        <p:cNvGrpSpPr/>
        <p:nvPr/>
      </p:nvGrpSpPr>
      <p:grpSpPr>
        <a:xfrm>
          <a:off x="0" y="0"/>
          <a:ext cx="0" cy="0"/>
          <a:chOff x="0" y="0"/>
          <a:chExt cx="0" cy="0"/>
        </a:xfrm>
      </p:grpSpPr>
      <p:sp>
        <p:nvSpPr>
          <p:cNvPr id="2316" name="Google Shape;2316;p15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7" name="Google Shape;2317;p154"/>
          <p:cNvSpPr>
            <a:spLocks noGrp="1"/>
          </p:cNvSpPr>
          <p:nvPr>
            <p:ph type="pic" idx="2"/>
          </p:nvPr>
        </p:nvSpPr>
        <p:spPr>
          <a:xfrm>
            <a:off x="4636008" y="1535906"/>
            <a:ext cx="4508100" cy="1392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18" name="Google Shape;2318;p154"/>
          <p:cNvSpPr>
            <a:spLocks noGrp="1"/>
          </p:cNvSpPr>
          <p:nvPr>
            <p:ph type="pic" idx="3"/>
          </p:nvPr>
        </p:nvSpPr>
        <p:spPr>
          <a:xfrm>
            <a:off x="0" y="1535906"/>
            <a:ext cx="4471500" cy="1392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19" name="Google Shape;2319;p15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320" name="Google Shape;2320;p15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321" name="Google Shape;2321;p154"/>
          <p:cNvGrpSpPr/>
          <p:nvPr/>
        </p:nvGrpSpPr>
        <p:grpSpPr>
          <a:xfrm>
            <a:off x="-26790" y="-21432"/>
            <a:ext cx="9171844" cy="5165107"/>
            <a:chOff x="-35720" y="-28576"/>
            <a:chExt cx="12229125" cy="6886810"/>
          </a:xfrm>
        </p:grpSpPr>
        <p:pic>
          <p:nvPicPr>
            <p:cNvPr id="2322" name="Google Shape;2322;p15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323" name="Google Shape;2323;p15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324" name="Google Shape;2324;p15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325" name="Google Shape;2325;p154"/>
          <p:cNvGrpSpPr/>
          <p:nvPr/>
        </p:nvGrpSpPr>
        <p:grpSpPr>
          <a:xfrm>
            <a:off x="-16074" y="-16073"/>
            <a:ext cx="9160074" cy="5159573"/>
            <a:chOff x="-21432" y="-21431"/>
            <a:chExt cx="12213432" cy="6879431"/>
          </a:xfrm>
        </p:grpSpPr>
        <p:grpSp>
          <p:nvGrpSpPr>
            <p:cNvPr id="2326" name="Google Shape;2326;p154"/>
            <p:cNvGrpSpPr/>
            <p:nvPr/>
          </p:nvGrpSpPr>
          <p:grpSpPr>
            <a:xfrm>
              <a:off x="-21432" y="-21431"/>
              <a:ext cx="12213432" cy="6879431"/>
              <a:chOff x="-21432" y="-21431"/>
              <a:chExt cx="12213432" cy="6879431"/>
            </a:xfrm>
          </p:grpSpPr>
          <p:pic>
            <p:nvPicPr>
              <p:cNvPr id="2327" name="Google Shape;2327;p15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328" name="Google Shape;2328;p15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329" name="Google Shape;2329;p15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330" name="Google Shape;2330;p154"/>
          <p:cNvGrpSpPr/>
          <p:nvPr/>
        </p:nvGrpSpPr>
        <p:grpSpPr>
          <a:xfrm>
            <a:off x="-21431" y="-16074"/>
            <a:ext cx="9165430" cy="5159574"/>
            <a:chOff x="-28575" y="-21432"/>
            <a:chExt cx="12220574" cy="6879432"/>
          </a:xfrm>
        </p:grpSpPr>
        <p:grpSp>
          <p:nvGrpSpPr>
            <p:cNvPr id="2331" name="Google Shape;2331;p154"/>
            <p:cNvGrpSpPr/>
            <p:nvPr/>
          </p:nvGrpSpPr>
          <p:grpSpPr>
            <a:xfrm>
              <a:off x="-28575" y="-21432"/>
              <a:ext cx="12220574" cy="6879432"/>
              <a:chOff x="-28575" y="-21432"/>
              <a:chExt cx="12220574" cy="6879432"/>
            </a:xfrm>
          </p:grpSpPr>
          <p:pic>
            <p:nvPicPr>
              <p:cNvPr id="2332" name="Google Shape;2332;p15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333" name="Google Shape;2333;p15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334" name="Google Shape;2334;p154"/>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335" name="Google Shape;2335;p15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d Divide">
  <p:cSld name="Red Divide">
    <p:spTree>
      <p:nvGrpSpPr>
        <p:cNvPr id="1" name="Shape 179"/>
        <p:cNvGrpSpPr/>
        <p:nvPr/>
      </p:nvGrpSpPr>
      <p:grpSpPr>
        <a:xfrm>
          <a:off x="0" y="0"/>
          <a:ext cx="0" cy="0"/>
          <a:chOff x="0" y="0"/>
          <a:chExt cx="0" cy="0"/>
        </a:xfrm>
      </p:grpSpPr>
      <p:sp>
        <p:nvSpPr>
          <p:cNvPr id="180" name="Google Shape;180;p1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1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82" name="Google Shape;182;p16"/>
          <p:cNvGrpSpPr/>
          <p:nvPr/>
        </p:nvGrpSpPr>
        <p:grpSpPr>
          <a:xfrm>
            <a:off x="3314700" y="0"/>
            <a:ext cx="5834279" cy="5143500"/>
            <a:chOff x="4419600" y="0"/>
            <a:chExt cx="7779038" cy="6858000"/>
          </a:xfrm>
        </p:grpSpPr>
        <p:pic>
          <p:nvPicPr>
            <p:cNvPr id="183" name="Google Shape;183;p16"/>
            <p:cNvPicPr preferRelativeResize="0"/>
            <p:nvPr/>
          </p:nvPicPr>
          <p:blipFill rotWithShape="1">
            <a:blip r:embed="rId2">
              <a:alphaModFix/>
            </a:blip>
            <a:srcRect/>
            <a:stretch/>
          </p:blipFill>
          <p:spPr>
            <a:xfrm>
              <a:off x="4419600" y="0"/>
              <a:ext cx="7779038" cy="6858000"/>
            </a:xfrm>
            <a:prstGeom prst="rect">
              <a:avLst/>
            </a:prstGeom>
            <a:noFill/>
            <a:ln>
              <a:noFill/>
            </a:ln>
          </p:spPr>
        </p:pic>
        <p:pic>
          <p:nvPicPr>
            <p:cNvPr id="184" name="Google Shape;184;p16"/>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336"/>
        <p:cNvGrpSpPr/>
        <p:nvPr/>
      </p:nvGrpSpPr>
      <p:grpSpPr>
        <a:xfrm>
          <a:off x="0" y="0"/>
          <a:ext cx="0" cy="0"/>
          <a:chOff x="0" y="0"/>
          <a:chExt cx="0" cy="0"/>
        </a:xfrm>
      </p:grpSpPr>
      <p:sp>
        <p:nvSpPr>
          <p:cNvPr id="2337" name="Google Shape;2337;p15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38" name="Google Shape;2338;p155"/>
          <p:cNvSpPr>
            <a:spLocks noGrp="1"/>
          </p:cNvSpPr>
          <p:nvPr>
            <p:ph type="pic" idx="2"/>
          </p:nvPr>
        </p:nvSpPr>
        <p:spPr>
          <a:xfrm>
            <a:off x="0" y="3104900"/>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39" name="Google Shape;2339;p155"/>
          <p:cNvSpPr>
            <a:spLocks noGrp="1"/>
          </p:cNvSpPr>
          <p:nvPr>
            <p:ph type="pic" idx="3"/>
          </p:nvPr>
        </p:nvSpPr>
        <p:spPr>
          <a:xfrm>
            <a:off x="3126105" y="3104899"/>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40" name="Google Shape;2340;p155"/>
          <p:cNvSpPr>
            <a:spLocks noGrp="1"/>
          </p:cNvSpPr>
          <p:nvPr>
            <p:ph type="pic" idx="4"/>
          </p:nvPr>
        </p:nvSpPr>
        <p:spPr>
          <a:xfrm>
            <a:off x="6252210" y="3104899"/>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41" name="Google Shape;2341;p15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342" name="Google Shape;2342;p15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343" name="Google Shape;2343;p155"/>
          <p:cNvGrpSpPr/>
          <p:nvPr/>
        </p:nvGrpSpPr>
        <p:grpSpPr>
          <a:xfrm>
            <a:off x="-26790" y="-21432"/>
            <a:ext cx="9171844" cy="5165107"/>
            <a:chOff x="-35720" y="-28576"/>
            <a:chExt cx="12229125" cy="6886810"/>
          </a:xfrm>
        </p:grpSpPr>
        <p:pic>
          <p:nvPicPr>
            <p:cNvPr id="2344" name="Google Shape;2344;p15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345" name="Google Shape;2345;p15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346" name="Google Shape;2346;p15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347" name="Google Shape;2347;p155"/>
          <p:cNvGrpSpPr/>
          <p:nvPr/>
        </p:nvGrpSpPr>
        <p:grpSpPr>
          <a:xfrm>
            <a:off x="-16074" y="-16073"/>
            <a:ext cx="9160074" cy="5159573"/>
            <a:chOff x="-21432" y="-21431"/>
            <a:chExt cx="12213432" cy="6879431"/>
          </a:xfrm>
        </p:grpSpPr>
        <p:grpSp>
          <p:nvGrpSpPr>
            <p:cNvPr id="2348" name="Google Shape;2348;p155"/>
            <p:cNvGrpSpPr/>
            <p:nvPr/>
          </p:nvGrpSpPr>
          <p:grpSpPr>
            <a:xfrm>
              <a:off x="-21432" y="-21431"/>
              <a:ext cx="12213432" cy="6879431"/>
              <a:chOff x="-21432" y="-21431"/>
              <a:chExt cx="12213432" cy="6879431"/>
            </a:xfrm>
          </p:grpSpPr>
          <p:pic>
            <p:nvPicPr>
              <p:cNvPr id="2349" name="Google Shape;2349;p155"/>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350" name="Google Shape;2350;p155"/>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351" name="Google Shape;2351;p155"/>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352" name="Google Shape;2352;p155"/>
          <p:cNvGrpSpPr/>
          <p:nvPr/>
        </p:nvGrpSpPr>
        <p:grpSpPr>
          <a:xfrm>
            <a:off x="-21431" y="-16074"/>
            <a:ext cx="9165430" cy="5159574"/>
            <a:chOff x="-28575" y="-21432"/>
            <a:chExt cx="12220574" cy="6879432"/>
          </a:xfrm>
        </p:grpSpPr>
        <p:grpSp>
          <p:nvGrpSpPr>
            <p:cNvPr id="2353" name="Google Shape;2353;p155"/>
            <p:cNvGrpSpPr/>
            <p:nvPr/>
          </p:nvGrpSpPr>
          <p:grpSpPr>
            <a:xfrm>
              <a:off x="-28575" y="-21432"/>
              <a:ext cx="12220574" cy="6879432"/>
              <a:chOff x="-28575" y="-21432"/>
              <a:chExt cx="12220574" cy="6879432"/>
            </a:xfrm>
          </p:grpSpPr>
          <p:pic>
            <p:nvPicPr>
              <p:cNvPr id="2354" name="Google Shape;2354;p155"/>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355" name="Google Shape;2355;p155"/>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356" name="Google Shape;2356;p155"/>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357" name="Google Shape;2357;p15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2358"/>
        <p:cNvGrpSpPr/>
        <p:nvPr/>
      </p:nvGrpSpPr>
      <p:grpSpPr>
        <a:xfrm>
          <a:off x="0" y="0"/>
          <a:ext cx="0" cy="0"/>
          <a:chOff x="0" y="0"/>
          <a:chExt cx="0" cy="0"/>
        </a:xfrm>
      </p:grpSpPr>
      <p:sp>
        <p:nvSpPr>
          <p:cNvPr id="2359" name="Google Shape;2359;p15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60" name="Google Shape;2360;p156"/>
          <p:cNvSpPr>
            <a:spLocks noGrp="1"/>
          </p:cNvSpPr>
          <p:nvPr>
            <p:ph type="pic" idx="2"/>
          </p:nvPr>
        </p:nvSpPr>
        <p:spPr>
          <a:xfrm>
            <a:off x="0"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61" name="Google Shape;2361;p156"/>
          <p:cNvSpPr>
            <a:spLocks noGrp="1"/>
          </p:cNvSpPr>
          <p:nvPr>
            <p:ph type="pic" idx="3"/>
          </p:nvPr>
        </p:nvSpPr>
        <p:spPr>
          <a:xfrm>
            <a:off x="2295144"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62" name="Google Shape;2362;p156"/>
          <p:cNvSpPr>
            <a:spLocks noGrp="1"/>
          </p:cNvSpPr>
          <p:nvPr>
            <p:ph type="pic" idx="4"/>
          </p:nvPr>
        </p:nvSpPr>
        <p:spPr>
          <a:xfrm>
            <a:off x="4590288"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63" name="Google Shape;2363;p156"/>
          <p:cNvSpPr>
            <a:spLocks noGrp="1"/>
          </p:cNvSpPr>
          <p:nvPr>
            <p:ph type="pic" idx="5"/>
          </p:nvPr>
        </p:nvSpPr>
        <p:spPr>
          <a:xfrm>
            <a:off x="6885432"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64" name="Google Shape;2364;p15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365" name="Google Shape;2365;p15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366" name="Google Shape;2366;p156"/>
          <p:cNvGrpSpPr/>
          <p:nvPr/>
        </p:nvGrpSpPr>
        <p:grpSpPr>
          <a:xfrm>
            <a:off x="-26790" y="-21432"/>
            <a:ext cx="9171844" cy="5165107"/>
            <a:chOff x="-35720" y="-28576"/>
            <a:chExt cx="12229125" cy="6886810"/>
          </a:xfrm>
        </p:grpSpPr>
        <p:pic>
          <p:nvPicPr>
            <p:cNvPr id="2367" name="Google Shape;2367;p156"/>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368" name="Google Shape;2368;p156"/>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369" name="Google Shape;2369;p156"/>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370" name="Google Shape;2370;p156"/>
          <p:cNvGrpSpPr/>
          <p:nvPr/>
        </p:nvGrpSpPr>
        <p:grpSpPr>
          <a:xfrm>
            <a:off x="-16074" y="-16073"/>
            <a:ext cx="9160074" cy="5159573"/>
            <a:chOff x="-21432" y="-21431"/>
            <a:chExt cx="12213432" cy="6879431"/>
          </a:xfrm>
        </p:grpSpPr>
        <p:grpSp>
          <p:nvGrpSpPr>
            <p:cNvPr id="2371" name="Google Shape;2371;p156"/>
            <p:cNvGrpSpPr/>
            <p:nvPr/>
          </p:nvGrpSpPr>
          <p:grpSpPr>
            <a:xfrm>
              <a:off x="-21432" y="-21431"/>
              <a:ext cx="12213432" cy="6879431"/>
              <a:chOff x="-21432" y="-21431"/>
              <a:chExt cx="12213432" cy="6879431"/>
            </a:xfrm>
          </p:grpSpPr>
          <p:pic>
            <p:nvPicPr>
              <p:cNvPr id="2372" name="Google Shape;2372;p15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373" name="Google Shape;2373;p15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374" name="Google Shape;2374;p15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375" name="Google Shape;2375;p156"/>
          <p:cNvGrpSpPr/>
          <p:nvPr/>
        </p:nvGrpSpPr>
        <p:grpSpPr>
          <a:xfrm>
            <a:off x="-21431" y="-16074"/>
            <a:ext cx="9165430" cy="5159574"/>
            <a:chOff x="-28575" y="-21432"/>
            <a:chExt cx="12220574" cy="6879432"/>
          </a:xfrm>
        </p:grpSpPr>
        <p:grpSp>
          <p:nvGrpSpPr>
            <p:cNvPr id="2376" name="Google Shape;2376;p156"/>
            <p:cNvGrpSpPr/>
            <p:nvPr/>
          </p:nvGrpSpPr>
          <p:grpSpPr>
            <a:xfrm>
              <a:off x="-28575" y="-21432"/>
              <a:ext cx="12220574" cy="6879432"/>
              <a:chOff x="-28575" y="-21432"/>
              <a:chExt cx="12220574" cy="6879432"/>
            </a:xfrm>
          </p:grpSpPr>
          <p:pic>
            <p:nvPicPr>
              <p:cNvPr id="2377" name="Google Shape;2377;p156"/>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378" name="Google Shape;2378;p156"/>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379" name="Google Shape;2379;p156"/>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380" name="Google Shape;2380;p15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381"/>
        <p:cNvGrpSpPr/>
        <p:nvPr/>
      </p:nvGrpSpPr>
      <p:grpSpPr>
        <a:xfrm>
          <a:off x="0" y="0"/>
          <a:ext cx="0" cy="0"/>
          <a:chOff x="0" y="0"/>
          <a:chExt cx="0" cy="0"/>
        </a:xfrm>
      </p:grpSpPr>
      <p:sp>
        <p:nvSpPr>
          <p:cNvPr id="2382" name="Google Shape;2382;p15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383" name="Google Shape;2383;p15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4" name="Google Shape;2384;p157"/>
          <p:cNvSpPr txBox="1">
            <a:spLocks noGrp="1"/>
          </p:cNvSpPr>
          <p:nvPr>
            <p:ph type="body" idx="1"/>
          </p:nvPr>
        </p:nvSpPr>
        <p:spPr>
          <a:xfrm>
            <a:off x="628650" y="1375964"/>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385" name="Google Shape;2385;p157"/>
          <p:cNvSpPr txBox="1">
            <a:spLocks noGrp="1"/>
          </p:cNvSpPr>
          <p:nvPr>
            <p:ph type="body" idx="2"/>
          </p:nvPr>
        </p:nvSpPr>
        <p:spPr>
          <a:xfrm>
            <a:off x="3316540" y="1375964"/>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386" name="Google Shape;2386;p157"/>
          <p:cNvSpPr txBox="1">
            <a:spLocks noGrp="1"/>
          </p:cNvSpPr>
          <p:nvPr>
            <p:ph type="body" idx="3"/>
          </p:nvPr>
        </p:nvSpPr>
        <p:spPr>
          <a:xfrm>
            <a:off x="5975855" y="1371767"/>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387" name="Google Shape;2387;p15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388" name="Google Shape;2388;p157"/>
          <p:cNvGrpSpPr/>
          <p:nvPr/>
        </p:nvGrpSpPr>
        <p:grpSpPr>
          <a:xfrm>
            <a:off x="-26790" y="-21432"/>
            <a:ext cx="9171844" cy="5165107"/>
            <a:chOff x="-35720" y="-28576"/>
            <a:chExt cx="12229125" cy="6886810"/>
          </a:xfrm>
        </p:grpSpPr>
        <p:pic>
          <p:nvPicPr>
            <p:cNvPr id="2389" name="Google Shape;2389;p15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390" name="Google Shape;2390;p15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391" name="Google Shape;2391;p15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392" name="Google Shape;2392;p157"/>
          <p:cNvGrpSpPr/>
          <p:nvPr/>
        </p:nvGrpSpPr>
        <p:grpSpPr>
          <a:xfrm>
            <a:off x="-16074" y="-16073"/>
            <a:ext cx="9160074" cy="5159573"/>
            <a:chOff x="-21432" y="-21431"/>
            <a:chExt cx="12213432" cy="6879431"/>
          </a:xfrm>
        </p:grpSpPr>
        <p:grpSp>
          <p:nvGrpSpPr>
            <p:cNvPr id="2393" name="Google Shape;2393;p157"/>
            <p:cNvGrpSpPr/>
            <p:nvPr/>
          </p:nvGrpSpPr>
          <p:grpSpPr>
            <a:xfrm>
              <a:off x="-21432" y="-21431"/>
              <a:ext cx="12213432" cy="6879431"/>
              <a:chOff x="-21432" y="-21431"/>
              <a:chExt cx="12213432" cy="6879431"/>
            </a:xfrm>
          </p:grpSpPr>
          <p:pic>
            <p:nvPicPr>
              <p:cNvPr id="2394" name="Google Shape;2394;p15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395" name="Google Shape;2395;p15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396" name="Google Shape;2396;p15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397" name="Google Shape;2397;p157"/>
          <p:cNvGrpSpPr/>
          <p:nvPr/>
        </p:nvGrpSpPr>
        <p:grpSpPr>
          <a:xfrm>
            <a:off x="-21431" y="-16074"/>
            <a:ext cx="9165430" cy="5159574"/>
            <a:chOff x="-28575" y="-21432"/>
            <a:chExt cx="12220574" cy="6879432"/>
          </a:xfrm>
        </p:grpSpPr>
        <p:grpSp>
          <p:nvGrpSpPr>
            <p:cNvPr id="2398" name="Google Shape;2398;p157"/>
            <p:cNvGrpSpPr/>
            <p:nvPr/>
          </p:nvGrpSpPr>
          <p:grpSpPr>
            <a:xfrm>
              <a:off x="-28575" y="-21432"/>
              <a:ext cx="12220574" cy="6879432"/>
              <a:chOff x="-28575" y="-21432"/>
              <a:chExt cx="12220574" cy="6879432"/>
            </a:xfrm>
          </p:grpSpPr>
          <p:pic>
            <p:nvPicPr>
              <p:cNvPr id="2399" name="Google Shape;2399;p15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400" name="Google Shape;2400;p15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401" name="Google Shape;2401;p157"/>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402" name="Google Shape;2402;p15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2403"/>
        <p:cNvGrpSpPr/>
        <p:nvPr/>
      </p:nvGrpSpPr>
      <p:grpSpPr>
        <a:xfrm>
          <a:off x="0" y="0"/>
          <a:ext cx="0" cy="0"/>
          <a:chOff x="0" y="0"/>
          <a:chExt cx="0" cy="0"/>
        </a:xfrm>
      </p:grpSpPr>
      <p:sp>
        <p:nvSpPr>
          <p:cNvPr id="2404" name="Google Shape;2404;p15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05" name="Google Shape;2405;p15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06" name="Google Shape;2406;p158"/>
          <p:cNvSpPr txBox="1">
            <a:spLocks noGrp="1"/>
          </p:cNvSpPr>
          <p:nvPr>
            <p:ph type="body" idx="1"/>
          </p:nvPr>
        </p:nvSpPr>
        <p:spPr>
          <a:xfrm>
            <a:off x="624968"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07" name="Google Shape;2407;p158"/>
          <p:cNvSpPr txBox="1">
            <a:spLocks noGrp="1"/>
          </p:cNvSpPr>
          <p:nvPr>
            <p:ph type="body" idx="2"/>
          </p:nvPr>
        </p:nvSpPr>
        <p:spPr>
          <a:xfrm>
            <a:off x="2698138"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08" name="Google Shape;2408;p158"/>
          <p:cNvSpPr txBox="1">
            <a:spLocks noGrp="1"/>
          </p:cNvSpPr>
          <p:nvPr>
            <p:ph type="body" idx="3"/>
          </p:nvPr>
        </p:nvSpPr>
        <p:spPr>
          <a:xfrm>
            <a:off x="4771307"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09" name="Google Shape;2409;p158"/>
          <p:cNvSpPr txBox="1">
            <a:spLocks noGrp="1"/>
          </p:cNvSpPr>
          <p:nvPr>
            <p:ph type="body" idx="4"/>
          </p:nvPr>
        </p:nvSpPr>
        <p:spPr>
          <a:xfrm>
            <a:off x="6844479"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10" name="Google Shape;2410;p15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411" name="Google Shape;2411;p158"/>
          <p:cNvGrpSpPr/>
          <p:nvPr/>
        </p:nvGrpSpPr>
        <p:grpSpPr>
          <a:xfrm>
            <a:off x="-26790" y="-21432"/>
            <a:ext cx="9171844" cy="5165107"/>
            <a:chOff x="-35720" y="-28576"/>
            <a:chExt cx="12229125" cy="6886810"/>
          </a:xfrm>
        </p:grpSpPr>
        <p:pic>
          <p:nvPicPr>
            <p:cNvPr id="2412" name="Google Shape;2412;p15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413" name="Google Shape;2413;p15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414" name="Google Shape;2414;p15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415" name="Google Shape;2415;p158"/>
          <p:cNvGrpSpPr/>
          <p:nvPr/>
        </p:nvGrpSpPr>
        <p:grpSpPr>
          <a:xfrm>
            <a:off x="-16074" y="-16073"/>
            <a:ext cx="9160074" cy="5159573"/>
            <a:chOff x="-21432" y="-21431"/>
            <a:chExt cx="12213432" cy="6879431"/>
          </a:xfrm>
        </p:grpSpPr>
        <p:grpSp>
          <p:nvGrpSpPr>
            <p:cNvPr id="2416" name="Google Shape;2416;p158"/>
            <p:cNvGrpSpPr/>
            <p:nvPr/>
          </p:nvGrpSpPr>
          <p:grpSpPr>
            <a:xfrm>
              <a:off x="-21432" y="-21431"/>
              <a:ext cx="12213432" cy="6879431"/>
              <a:chOff x="-21432" y="-21431"/>
              <a:chExt cx="12213432" cy="6879431"/>
            </a:xfrm>
          </p:grpSpPr>
          <p:pic>
            <p:nvPicPr>
              <p:cNvPr id="2417" name="Google Shape;2417;p15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418" name="Google Shape;2418;p15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419" name="Google Shape;2419;p15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420" name="Google Shape;2420;p158"/>
          <p:cNvGrpSpPr/>
          <p:nvPr/>
        </p:nvGrpSpPr>
        <p:grpSpPr>
          <a:xfrm>
            <a:off x="-21431" y="-16074"/>
            <a:ext cx="9165430" cy="5159574"/>
            <a:chOff x="-28575" y="-21432"/>
            <a:chExt cx="12220574" cy="6879432"/>
          </a:xfrm>
        </p:grpSpPr>
        <p:grpSp>
          <p:nvGrpSpPr>
            <p:cNvPr id="2421" name="Google Shape;2421;p158"/>
            <p:cNvGrpSpPr/>
            <p:nvPr/>
          </p:nvGrpSpPr>
          <p:grpSpPr>
            <a:xfrm>
              <a:off x="-28575" y="-21432"/>
              <a:ext cx="12220574" cy="6879432"/>
              <a:chOff x="-28575" y="-21432"/>
              <a:chExt cx="12220574" cy="6879432"/>
            </a:xfrm>
          </p:grpSpPr>
          <p:pic>
            <p:nvPicPr>
              <p:cNvPr id="2422" name="Google Shape;2422;p158"/>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423" name="Google Shape;2423;p158"/>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424" name="Google Shape;2424;p158"/>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425" name="Google Shape;2425;p15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426"/>
        <p:cNvGrpSpPr/>
        <p:nvPr/>
      </p:nvGrpSpPr>
      <p:grpSpPr>
        <a:xfrm>
          <a:off x="0" y="0"/>
          <a:ext cx="0" cy="0"/>
          <a:chOff x="0" y="0"/>
          <a:chExt cx="0" cy="0"/>
        </a:xfrm>
      </p:grpSpPr>
      <p:sp>
        <p:nvSpPr>
          <p:cNvPr id="2427" name="Google Shape;2427;p159"/>
          <p:cNvSpPr txBox="1">
            <a:spLocks noGrp="1"/>
          </p:cNvSpPr>
          <p:nvPr>
            <p:ph type="body" idx="1"/>
          </p:nvPr>
        </p:nvSpPr>
        <p:spPr>
          <a:xfrm>
            <a:off x="628650" y="1369219"/>
            <a:ext cx="7886700" cy="2145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28" name="Google Shape;2428;p159"/>
          <p:cNvSpPr txBox="1">
            <a:spLocks noGrp="1"/>
          </p:cNvSpPr>
          <p:nvPr>
            <p:ph type="body" idx="2"/>
          </p:nvPr>
        </p:nvSpPr>
        <p:spPr>
          <a:xfrm>
            <a:off x="628650"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29" name="Google Shape;2429;p15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30" name="Google Shape;2430;p15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31" name="Google Shape;2431;p15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432" name="Google Shape;2432;p159"/>
          <p:cNvGrpSpPr/>
          <p:nvPr/>
        </p:nvGrpSpPr>
        <p:grpSpPr>
          <a:xfrm>
            <a:off x="-26790" y="-21432"/>
            <a:ext cx="9171844" cy="5165107"/>
            <a:chOff x="-35720" y="-28576"/>
            <a:chExt cx="12229125" cy="6886810"/>
          </a:xfrm>
        </p:grpSpPr>
        <p:pic>
          <p:nvPicPr>
            <p:cNvPr id="2433" name="Google Shape;2433;p159"/>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434" name="Google Shape;2434;p159"/>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435" name="Google Shape;2435;p159"/>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436" name="Google Shape;2436;p159"/>
          <p:cNvGrpSpPr/>
          <p:nvPr/>
        </p:nvGrpSpPr>
        <p:grpSpPr>
          <a:xfrm>
            <a:off x="-16074" y="-16073"/>
            <a:ext cx="9160074" cy="5159573"/>
            <a:chOff x="-21432" y="-21431"/>
            <a:chExt cx="12213432" cy="6879431"/>
          </a:xfrm>
        </p:grpSpPr>
        <p:grpSp>
          <p:nvGrpSpPr>
            <p:cNvPr id="2437" name="Google Shape;2437;p159"/>
            <p:cNvGrpSpPr/>
            <p:nvPr/>
          </p:nvGrpSpPr>
          <p:grpSpPr>
            <a:xfrm>
              <a:off x="-21432" y="-21431"/>
              <a:ext cx="12213432" cy="6879431"/>
              <a:chOff x="-21432" y="-21431"/>
              <a:chExt cx="12213432" cy="6879431"/>
            </a:xfrm>
          </p:grpSpPr>
          <p:pic>
            <p:nvPicPr>
              <p:cNvPr id="2438" name="Google Shape;2438;p159"/>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439" name="Google Shape;2439;p159"/>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440" name="Google Shape;2440;p159"/>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441" name="Google Shape;2441;p159"/>
          <p:cNvGrpSpPr/>
          <p:nvPr/>
        </p:nvGrpSpPr>
        <p:grpSpPr>
          <a:xfrm>
            <a:off x="-21431" y="-16074"/>
            <a:ext cx="9165430" cy="5159574"/>
            <a:chOff x="-28575" y="-21432"/>
            <a:chExt cx="12220574" cy="6879432"/>
          </a:xfrm>
        </p:grpSpPr>
        <p:grpSp>
          <p:nvGrpSpPr>
            <p:cNvPr id="2442" name="Google Shape;2442;p159"/>
            <p:cNvGrpSpPr/>
            <p:nvPr/>
          </p:nvGrpSpPr>
          <p:grpSpPr>
            <a:xfrm>
              <a:off x="-28575" y="-21432"/>
              <a:ext cx="12220574" cy="6879432"/>
              <a:chOff x="-28575" y="-21432"/>
              <a:chExt cx="12220574" cy="6879432"/>
            </a:xfrm>
          </p:grpSpPr>
          <p:pic>
            <p:nvPicPr>
              <p:cNvPr id="2443" name="Google Shape;2443;p159"/>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444" name="Google Shape;2444;p159"/>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445" name="Google Shape;2445;p159"/>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446" name="Google Shape;2446;p15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2447"/>
        <p:cNvGrpSpPr/>
        <p:nvPr/>
      </p:nvGrpSpPr>
      <p:grpSpPr>
        <a:xfrm>
          <a:off x="0" y="0"/>
          <a:ext cx="0" cy="0"/>
          <a:chOff x="0" y="0"/>
          <a:chExt cx="0" cy="0"/>
        </a:xfrm>
      </p:grpSpPr>
      <p:sp>
        <p:nvSpPr>
          <p:cNvPr id="2448" name="Google Shape;2448;p16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49" name="Google Shape;2449;p160"/>
          <p:cNvSpPr txBox="1">
            <a:spLocks noGrp="1"/>
          </p:cNvSpPr>
          <p:nvPr>
            <p:ph type="body" idx="1"/>
          </p:nvPr>
        </p:nvSpPr>
        <p:spPr>
          <a:xfrm>
            <a:off x="628650" y="1369219"/>
            <a:ext cx="3886200" cy="2155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50" name="Google Shape;2450;p160"/>
          <p:cNvSpPr txBox="1">
            <a:spLocks noGrp="1"/>
          </p:cNvSpPr>
          <p:nvPr>
            <p:ph type="body" idx="2"/>
          </p:nvPr>
        </p:nvSpPr>
        <p:spPr>
          <a:xfrm>
            <a:off x="4629150" y="1369219"/>
            <a:ext cx="3886200" cy="2155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51" name="Google Shape;2451;p160"/>
          <p:cNvSpPr txBox="1">
            <a:spLocks noGrp="1"/>
          </p:cNvSpPr>
          <p:nvPr>
            <p:ph type="body" idx="3"/>
          </p:nvPr>
        </p:nvSpPr>
        <p:spPr>
          <a:xfrm>
            <a:off x="628650"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52" name="Google Shape;2452;p16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53" name="Google Shape;2453;p16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454" name="Google Shape;2454;p160"/>
          <p:cNvGrpSpPr/>
          <p:nvPr/>
        </p:nvGrpSpPr>
        <p:grpSpPr>
          <a:xfrm>
            <a:off x="-26790" y="-21432"/>
            <a:ext cx="9171844" cy="5165107"/>
            <a:chOff x="-35720" y="-28576"/>
            <a:chExt cx="12229125" cy="6886810"/>
          </a:xfrm>
        </p:grpSpPr>
        <p:pic>
          <p:nvPicPr>
            <p:cNvPr id="2455" name="Google Shape;2455;p160"/>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456" name="Google Shape;2456;p160"/>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457" name="Google Shape;2457;p160"/>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458" name="Google Shape;2458;p160"/>
          <p:cNvGrpSpPr/>
          <p:nvPr/>
        </p:nvGrpSpPr>
        <p:grpSpPr>
          <a:xfrm>
            <a:off x="-16074" y="-16073"/>
            <a:ext cx="9160074" cy="5159573"/>
            <a:chOff x="-21432" y="-21431"/>
            <a:chExt cx="12213432" cy="6879431"/>
          </a:xfrm>
        </p:grpSpPr>
        <p:grpSp>
          <p:nvGrpSpPr>
            <p:cNvPr id="2459" name="Google Shape;2459;p160"/>
            <p:cNvGrpSpPr/>
            <p:nvPr/>
          </p:nvGrpSpPr>
          <p:grpSpPr>
            <a:xfrm>
              <a:off x="-21432" y="-21431"/>
              <a:ext cx="12213432" cy="6879431"/>
              <a:chOff x="-21432" y="-21431"/>
              <a:chExt cx="12213432" cy="6879431"/>
            </a:xfrm>
          </p:grpSpPr>
          <p:pic>
            <p:nvPicPr>
              <p:cNvPr id="2460" name="Google Shape;2460;p160"/>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461" name="Google Shape;2461;p160"/>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462" name="Google Shape;2462;p160"/>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463" name="Google Shape;2463;p160"/>
          <p:cNvGrpSpPr/>
          <p:nvPr/>
        </p:nvGrpSpPr>
        <p:grpSpPr>
          <a:xfrm>
            <a:off x="-21431" y="-16074"/>
            <a:ext cx="9165430" cy="5159574"/>
            <a:chOff x="-28575" y="-21432"/>
            <a:chExt cx="12220574" cy="6879432"/>
          </a:xfrm>
        </p:grpSpPr>
        <p:grpSp>
          <p:nvGrpSpPr>
            <p:cNvPr id="2464" name="Google Shape;2464;p160"/>
            <p:cNvGrpSpPr/>
            <p:nvPr/>
          </p:nvGrpSpPr>
          <p:grpSpPr>
            <a:xfrm>
              <a:off x="-28575" y="-21432"/>
              <a:ext cx="12220574" cy="6879432"/>
              <a:chOff x="-28575" y="-21432"/>
              <a:chExt cx="12220574" cy="6879432"/>
            </a:xfrm>
          </p:grpSpPr>
          <p:pic>
            <p:nvPicPr>
              <p:cNvPr id="2465" name="Google Shape;2465;p160"/>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466" name="Google Shape;2466;p160"/>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467" name="Google Shape;2467;p160"/>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468" name="Google Shape;2468;p16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2469"/>
        <p:cNvGrpSpPr/>
        <p:nvPr/>
      </p:nvGrpSpPr>
      <p:grpSpPr>
        <a:xfrm>
          <a:off x="0" y="0"/>
          <a:ext cx="0" cy="0"/>
          <a:chOff x="0" y="0"/>
          <a:chExt cx="0" cy="0"/>
        </a:xfrm>
      </p:grpSpPr>
      <p:sp>
        <p:nvSpPr>
          <p:cNvPr id="2470" name="Google Shape;2470;p16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71" name="Google Shape;2471;p16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72" name="Google Shape;2472;p161"/>
          <p:cNvSpPr txBox="1">
            <a:spLocks noGrp="1"/>
          </p:cNvSpPr>
          <p:nvPr>
            <p:ph type="body" idx="1"/>
          </p:nvPr>
        </p:nvSpPr>
        <p:spPr>
          <a:xfrm>
            <a:off x="628650" y="1375964"/>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73" name="Google Shape;2473;p161"/>
          <p:cNvSpPr txBox="1">
            <a:spLocks noGrp="1"/>
          </p:cNvSpPr>
          <p:nvPr>
            <p:ph type="body" idx="2"/>
          </p:nvPr>
        </p:nvSpPr>
        <p:spPr>
          <a:xfrm>
            <a:off x="3316540" y="1375964"/>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74" name="Google Shape;2474;p161"/>
          <p:cNvSpPr txBox="1">
            <a:spLocks noGrp="1"/>
          </p:cNvSpPr>
          <p:nvPr>
            <p:ph type="body" idx="3"/>
          </p:nvPr>
        </p:nvSpPr>
        <p:spPr>
          <a:xfrm>
            <a:off x="628650"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75" name="Google Shape;2475;p161"/>
          <p:cNvSpPr txBox="1">
            <a:spLocks noGrp="1"/>
          </p:cNvSpPr>
          <p:nvPr>
            <p:ph type="body" idx="4"/>
          </p:nvPr>
        </p:nvSpPr>
        <p:spPr>
          <a:xfrm>
            <a:off x="5975855" y="1371767"/>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76" name="Google Shape;2476;p16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477" name="Google Shape;2477;p161"/>
          <p:cNvGrpSpPr/>
          <p:nvPr/>
        </p:nvGrpSpPr>
        <p:grpSpPr>
          <a:xfrm>
            <a:off x="-26790" y="-21432"/>
            <a:ext cx="9171844" cy="5165107"/>
            <a:chOff x="-35720" y="-28576"/>
            <a:chExt cx="12229125" cy="6886810"/>
          </a:xfrm>
        </p:grpSpPr>
        <p:pic>
          <p:nvPicPr>
            <p:cNvPr id="2478" name="Google Shape;2478;p161"/>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479" name="Google Shape;2479;p161"/>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480" name="Google Shape;2480;p161"/>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481" name="Google Shape;2481;p161"/>
          <p:cNvGrpSpPr/>
          <p:nvPr/>
        </p:nvGrpSpPr>
        <p:grpSpPr>
          <a:xfrm>
            <a:off x="-16074" y="-16073"/>
            <a:ext cx="9160074" cy="5159573"/>
            <a:chOff x="-21432" y="-21431"/>
            <a:chExt cx="12213432" cy="6879431"/>
          </a:xfrm>
        </p:grpSpPr>
        <p:grpSp>
          <p:nvGrpSpPr>
            <p:cNvPr id="2482" name="Google Shape;2482;p161"/>
            <p:cNvGrpSpPr/>
            <p:nvPr/>
          </p:nvGrpSpPr>
          <p:grpSpPr>
            <a:xfrm>
              <a:off x="-21432" y="-21431"/>
              <a:ext cx="12213432" cy="6879431"/>
              <a:chOff x="-21432" y="-21431"/>
              <a:chExt cx="12213432" cy="6879431"/>
            </a:xfrm>
          </p:grpSpPr>
          <p:pic>
            <p:nvPicPr>
              <p:cNvPr id="2483" name="Google Shape;2483;p161"/>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484" name="Google Shape;2484;p161"/>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485" name="Google Shape;2485;p161"/>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486" name="Google Shape;2486;p161"/>
          <p:cNvGrpSpPr/>
          <p:nvPr/>
        </p:nvGrpSpPr>
        <p:grpSpPr>
          <a:xfrm>
            <a:off x="-21431" y="-16074"/>
            <a:ext cx="9165430" cy="5159574"/>
            <a:chOff x="-28575" y="-21432"/>
            <a:chExt cx="12220574" cy="6879432"/>
          </a:xfrm>
        </p:grpSpPr>
        <p:grpSp>
          <p:nvGrpSpPr>
            <p:cNvPr id="2487" name="Google Shape;2487;p161"/>
            <p:cNvGrpSpPr/>
            <p:nvPr/>
          </p:nvGrpSpPr>
          <p:grpSpPr>
            <a:xfrm>
              <a:off x="-28575" y="-21432"/>
              <a:ext cx="12220574" cy="6879432"/>
              <a:chOff x="-28575" y="-21432"/>
              <a:chExt cx="12220574" cy="6879432"/>
            </a:xfrm>
          </p:grpSpPr>
          <p:pic>
            <p:nvPicPr>
              <p:cNvPr id="2488" name="Google Shape;2488;p161"/>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489" name="Google Shape;2489;p161"/>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490" name="Google Shape;2490;p161"/>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491" name="Google Shape;2491;p16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2492"/>
        <p:cNvGrpSpPr/>
        <p:nvPr/>
      </p:nvGrpSpPr>
      <p:grpSpPr>
        <a:xfrm>
          <a:off x="0" y="0"/>
          <a:ext cx="0" cy="0"/>
          <a:chOff x="0" y="0"/>
          <a:chExt cx="0" cy="0"/>
        </a:xfrm>
      </p:grpSpPr>
      <p:sp>
        <p:nvSpPr>
          <p:cNvPr id="2493" name="Google Shape;2493;p16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94" name="Google Shape;2494;p16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95" name="Google Shape;2495;p162"/>
          <p:cNvSpPr txBox="1">
            <a:spLocks noGrp="1"/>
          </p:cNvSpPr>
          <p:nvPr>
            <p:ph type="body" idx="1"/>
          </p:nvPr>
        </p:nvSpPr>
        <p:spPr>
          <a:xfrm>
            <a:off x="624968"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96" name="Google Shape;2496;p162"/>
          <p:cNvSpPr txBox="1">
            <a:spLocks noGrp="1"/>
          </p:cNvSpPr>
          <p:nvPr>
            <p:ph type="body" idx="2"/>
          </p:nvPr>
        </p:nvSpPr>
        <p:spPr>
          <a:xfrm>
            <a:off x="2698138"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97" name="Google Shape;2497;p162"/>
          <p:cNvSpPr txBox="1">
            <a:spLocks noGrp="1"/>
          </p:cNvSpPr>
          <p:nvPr>
            <p:ph type="body" idx="3"/>
          </p:nvPr>
        </p:nvSpPr>
        <p:spPr>
          <a:xfrm>
            <a:off x="4771307"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98" name="Google Shape;2498;p162"/>
          <p:cNvSpPr txBox="1">
            <a:spLocks noGrp="1"/>
          </p:cNvSpPr>
          <p:nvPr>
            <p:ph type="body" idx="4"/>
          </p:nvPr>
        </p:nvSpPr>
        <p:spPr>
          <a:xfrm>
            <a:off x="6844479"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99" name="Google Shape;2499;p162"/>
          <p:cNvSpPr txBox="1">
            <a:spLocks noGrp="1"/>
          </p:cNvSpPr>
          <p:nvPr>
            <p:ph type="body" idx="5"/>
          </p:nvPr>
        </p:nvSpPr>
        <p:spPr>
          <a:xfrm>
            <a:off x="628650"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00" name="Google Shape;2500;p16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501" name="Google Shape;2501;p162"/>
          <p:cNvGrpSpPr/>
          <p:nvPr/>
        </p:nvGrpSpPr>
        <p:grpSpPr>
          <a:xfrm>
            <a:off x="-26790" y="-21432"/>
            <a:ext cx="9171844" cy="5165107"/>
            <a:chOff x="-35720" y="-28576"/>
            <a:chExt cx="12229125" cy="6886810"/>
          </a:xfrm>
        </p:grpSpPr>
        <p:pic>
          <p:nvPicPr>
            <p:cNvPr id="2502" name="Google Shape;2502;p162"/>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503" name="Google Shape;2503;p162"/>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504" name="Google Shape;2504;p162"/>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505" name="Google Shape;2505;p162"/>
          <p:cNvGrpSpPr/>
          <p:nvPr/>
        </p:nvGrpSpPr>
        <p:grpSpPr>
          <a:xfrm>
            <a:off x="-16074" y="-16073"/>
            <a:ext cx="9160074" cy="5159573"/>
            <a:chOff x="-21432" y="-21431"/>
            <a:chExt cx="12213432" cy="6879431"/>
          </a:xfrm>
        </p:grpSpPr>
        <p:grpSp>
          <p:nvGrpSpPr>
            <p:cNvPr id="2506" name="Google Shape;2506;p162"/>
            <p:cNvGrpSpPr/>
            <p:nvPr/>
          </p:nvGrpSpPr>
          <p:grpSpPr>
            <a:xfrm>
              <a:off x="-21432" y="-21431"/>
              <a:ext cx="12213432" cy="6879431"/>
              <a:chOff x="-21432" y="-21431"/>
              <a:chExt cx="12213432" cy="6879431"/>
            </a:xfrm>
          </p:grpSpPr>
          <p:pic>
            <p:nvPicPr>
              <p:cNvPr id="2507" name="Google Shape;2507;p162"/>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508" name="Google Shape;2508;p162"/>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509" name="Google Shape;2509;p162"/>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510" name="Google Shape;2510;p162"/>
          <p:cNvGrpSpPr/>
          <p:nvPr/>
        </p:nvGrpSpPr>
        <p:grpSpPr>
          <a:xfrm>
            <a:off x="-21431" y="-16074"/>
            <a:ext cx="9165430" cy="5159574"/>
            <a:chOff x="-28575" y="-21432"/>
            <a:chExt cx="12220574" cy="6879432"/>
          </a:xfrm>
        </p:grpSpPr>
        <p:grpSp>
          <p:nvGrpSpPr>
            <p:cNvPr id="2511" name="Google Shape;2511;p162"/>
            <p:cNvGrpSpPr/>
            <p:nvPr/>
          </p:nvGrpSpPr>
          <p:grpSpPr>
            <a:xfrm>
              <a:off x="-28575" y="-21432"/>
              <a:ext cx="12220574" cy="6879432"/>
              <a:chOff x="-28575" y="-21432"/>
              <a:chExt cx="12220574" cy="6879432"/>
            </a:xfrm>
          </p:grpSpPr>
          <p:pic>
            <p:nvPicPr>
              <p:cNvPr id="2512" name="Google Shape;2512;p162"/>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513" name="Google Shape;2513;p162"/>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514" name="Google Shape;2514;p162"/>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515" name="Google Shape;2515;p16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2516"/>
        <p:cNvGrpSpPr/>
        <p:nvPr/>
      </p:nvGrpSpPr>
      <p:grpSpPr>
        <a:xfrm>
          <a:off x="0" y="0"/>
          <a:ext cx="0" cy="0"/>
          <a:chOff x="0" y="0"/>
          <a:chExt cx="0" cy="0"/>
        </a:xfrm>
      </p:grpSpPr>
      <p:sp>
        <p:nvSpPr>
          <p:cNvPr id="2517" name="Google Shape;2517;p16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18" name="Google Shape;2518;p16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2519" name="Google Shape;2519;p163"/>
          <p:cNvGrpSpPr/>
          <p:nvPr/>
        </p:nvGrpSpPr>
        <p:grpSpPr>
          <a:xfrm>
            <a:off x="1148912" y="1857479"/>
            <a:ext cx="6751153" cy="1377000"/>
            <a:chOff x="1531882" y="2476638"/>
            <a:chExt cx="9001537" cy="1836000"/>
          </a:xfrm>
        </p:grpSpPr>
        <p:sp>
          <p:nvSpPr>
            <p:cNvPr id="2520" name="Google Shape;2520;p163"/>
            <p:cNvSpPr/>
            <p:nvPr/>
          </p:nvSpPr>
          <p:spPr>
            <a:xfrm>
              <a:off x="1531882"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521" name="Google Shape;2521;p163"/>
            <p:cNvSpPr/>
            <p:nvPr/>
          </p:nvSpPr>
          <p:spPr>
            <a:xfrm>
              <a:off x="5177383"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522" name="Google Shape;2522;p163"/>
            <p:cNvSpPr/>
            <p:nvPr/>
          </p:nvSpPr>
          <p:spPr>
            <a:xfrm>
              <a:off x="8697419"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523" name="Google Shape;2523;p163"/>
          <p:cNvSpPr txBox="1">
            <a:spLocks noGrp="1"/>
          </p:cNvSpPr>
          <p:nvPr>
            <p:ph type="body" idx="1"/>
          </p:nvPr>
        </p:nvSpPr>
        <p:spPr>
          <a:xfrm>
            <a:off x="842069" y="3384207"/>
            <a:ext cx="19905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24" name="Google Shape;2524;p163"/>
          <p:cNvSpPr txBox="1">
            <a:spLocks noGrp="1"/>
          </p:cNvSpPr>
          <p:nvPr>
            <p:ph type="body" idx="2"/>
          </p:nvPr>
        </p:nvSpPr>
        <p:spPr>
          <a:xfrm>
            <a:off x="3574421" y="3384207"/>
            <a:ext cx="19941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25" name="Google Shape;2525;p163"/>
          <p:cNvSpPr txBox="1">
            <a:spLocks noGrp="1"/>
          </p:cNvSpPr>
          <p:nvPr>
            <p:ph type="body" idx="3"/>
          </p:nvPr>
        </p:nvSpPr>
        <p:spPr>
          <a:xfrm>
            <a:off x="6214447" y="3387540"/>
            <a:ext cx="19941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26" name="Google Shape;2526;p16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527" name="Google Shape;2527;p163"/>
          <p:cNvGrpSpPr/>
          <p:nvPr/>
        </p:nvGrpSpPr>
        <p:grpSpPr>
          <a:xfrm>
            <a:off x="-26790" y="-21432"/>
            <a:ext cx="9171844" cy="5165107"/>
            <a:chOff x="-35720" y="-28576"/>
            <a:chExt cx="12229125" cy="6886810"/>
          </a:xfrm>
        </p:grpSpPr>
        <p:pic>
          <p:nvPicPr>
            <p:cNvPr id="2528" name="Google Shape;2528;p163"/>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529" name="Google Shape;2529;p163"/>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530" name="Google Shape;2530;p163"/>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531" name="Google Shape;2531;p163"/>
          <p:cNvGrpSpPr/>
          <p:nvPr/>
        </p:nvGrpSpPr>
        <p:grpSpPr>
          <a:xfrm>
            <a:off x="-16074" y="-16073"/>
            <a:ext cx="9160074" cy="5159573"/>
            <a:chOff x="-21432" y="-21431"/>
            <a:chExt cx="12213432" cy="6879431"/>
          </a:xfrm>
        </p:grpSpPr>
        <p:grpSp>
          <p:nvGrpSpPr>
            <p:cNvPr id="2532" name="Google Shape;2532;p163"/>
            <p:cNvGrpSpPr/>
            <p:nvPr/>
          </p:nvGrpSpPr>
          <p:grpSpPr>
            <a:xfrm>
              <a:off x="-21432" y="-21431"/>
              <a:ext cx="12213432" cy="6879431"/>
              <a:chOff x="-21432" y="-21431"/>
              <a:chExt cx="12213432" cy="6879431"/>
            </a:xfrm>
          </p:grpSpPr>
          <p:pic>
            <p:nvPicPr>
              <p:cNvPr id="2533" name="Google Shape;2533;p16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534" name="Google Shape;2534;p163"/>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535" name="Google Shape;2535;p16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536" name="Google Shape;2536;p163"/>
          <p:cNvGrpSpPr/>
          <p:nvPr/>
        </p:nvGrpSpPr>
        <p:grpSpPr>
          <a:xfrm>
            <a:off x="-21431" y="-16074"/>
            <a:ext cx="9165430" cy="5159574"/>
            <a:chOff x="-28575" y="-21432"/>
            <a:chExt cx="12220574" cy="6879432"/>
          </a:xfrm>
        </p:grpSpPr>
        <p:grpSp>
          <p:nvGrpSpPr>
            <p:cNvPr id="2537" name="Google Shape;2537;p163"/>
            <p:cNvGrpSpPr/>
            <p:nvPr/>
          </p:nvGrpSpPr>
          <p:grpSpPr>
            <a:xfrm>
              <a:off x="-28575" y="-21432"/>
              <a:ext cx="12220574" cy="6879432"/>
              <a:chOff x="-28575" y="-21432"/>
              <a:chExt cx="12220574" cy="6879432"/>
            </a:xfrm>
          </p:grpSpPr>
          <p:pic>
            <p:nvPicPr>
              <p:cNvPr id="2538" name="Google Shape;2538;p163"/>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539" name="Google Shape;2539;p163"/>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540" name="Google Shape;2540;p163"/>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541" name="Google Shape;2541;p16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2542"/>
        <p:cNvGrpSpPr/>
        <p:nvPr/>
      </p:nvGrpSpPr>
      <p:grpSpPr>
        <a:xfrm>
          <a:off x="0" y="0"/>
          <a:ext cx="0" cy="0"/>
          <a:chOff x="0" y="0"/>
          <a:chExt cx="0" cy="0"/>
        </a:xfrm>
      </p:grpSpPr>
      <p:sp>
        <p:nvSpPr>
          <p:cNvPr id="2543" name="Google Shape;2543;p16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544" name="Google Shape;2544;p164"/>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2545" name="Google Shape;2545;p16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546" name="Google Shape;2546;p16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85"/>
        <p:cNvGrpSpPr/>
        <p:nvPr/>
      </p:nvGrpSpPr>
      <p:grpSpPr>
        <a:xfrm>
          <a:off x="0" y="0"/>
          <a:ext cx="0" cy="0"/>
          <a:chOff x="0" y="0"/>
          <a:chExt cx="0" cy="0"/>
        </a:xfrm>
      </p:grpSpPr>
      <p:sp>
        <p:nvSpPr>
          <p:cNvPr id="186" name="Google Shape;186;p17"/>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1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88" name="Google Shape;188;p17"/>
          <p:cNvGrpSpPr/>
          <p:nvPr/>
        </p:nvGrpSpPr>
        <p:grpSpPr>
          <a:xfrm>
            <a:off x="3309721" y="0"/>
            <a:ext cx="5834279" cy="5143500"/>
            <a:chOff x="4412962" y="0"/>
            <a:chExt cx="7779038" cy="6858000"/>
          </a:xfrm>
        </p:grpSpPr>
        <p:pic>
          <p:nvPicPr>
            <p:cNvPr id="189" name="Google Shape;189;p17"/>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90" name="Google Shape;190;p17"/>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
        <p:nvSpPr>
          <p:cNvPr id="191" name="Google Shape;191;p17"/>
          <p:cNvSpPr txBox="1"/>
          <p:nvPr/>
        </p:nvSpPr>
        <p:spPr>
          <a:xfrm>
            <a:off x="628650" y="273844"/>
            <a:ext cx="7886700" cy="99417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b="0" i="0" u="none" strike="noStrike" cap="none">
                <a:solidFill>
                  <a:srgbClr val="333333"/>
                </a:solidFill>
                <a:latin typeface="Verdana"/>
                <a:ea typeface="Verdana"/>
                <a:cs typeface="Verdana"/>
                <a:sym typeface="Verdana"/>
              </a:rPr>
              <a:t>Agenda</a:t>
            </a:r>
            <a:endParaRPr sz="1400" b="0" i="0" u="none" strike="noStrike" cap="none">
              <a:solidFill>
                <a:srgbClr val="000000"/>
              </a:solidFill>
              <a:latin typeface="Arial"/>
              <a:ea typeface="Arial"/>
              <a:cs typeface="Arial"/>
              <a:sym typeface="Arial"/>
            </a:endParaRPr>
          </a:p>
        </p:txBody>
      </p:sp>
      <p:sp>
        <p:nvSpPr>
          <p:cNvPr id="192" name="Google Shape;192;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lstStyle>
            <a:lvl1pPr marL="457200" lvl="0" indent="-428625" algn="l">
              <a:lnSpc>
                <a:spcPct val="90000"/>
              </a:lnSpc>
              <a:spcBef>
                <a:spcPts val="750"/>
              </a:spcBef>
              <a:spcAft>
                <a:spcPts val="0"/>
              </a:spcAft>
              <a:buClr>
                <a:schemeClr val="accent2"/>
              </a:buClr>
              <a:buSzPts val="3150"/>
              <a:buFont typeface="Arial"/>
              <a:buChar char="•"/>
              <a:defRPr sz="2100"/>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2547"/>
        <p:cNvGrpSpPr/>
        <p:nvPr/>
      </p:nvGrpSpPr>
      <p:grpSpPr>
        <a:xfrm>
          <a:off x="0" y="0"/>
          <a:ext cx="0" cy="0"/>
          <a:chOff x="0" y="0"/>
          <a:chExt cx="0" cy="0"/>
        </a:xfrm>
      </p:grpSpPr>
      <p:sp>
        <p:nvSpPr>
          <p:cNvPr id="2548" name="Google Shape;2548;p16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549" name="Google Shape;2549;p165"/>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2550" name="Google Shape;2550;p16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551" name="Google Shape;2551;p165"/>
          <p:cNvSpPr>
            <a:spLocks noGrp="1"/>
          </p:cNvSpPr>
          <p:nvPr>
            <p:ph type="pic" idx="2"/>
          </p:nvPr>
        </p:nvSpPr>
        <p:spPr>
          <a:xfrm>
            <a:off x="1052626"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52" name="Google Shape;2552;p165"/>
          <p:cNvSpPr>
            <a:spLocks noGrp="1"/>
          </p:cNvSpPr>
          <p:nvPr>
            <p:ph type="pic" idx="3"/>
          </p:nvPr>
        </p:nvSpPr>
        <p:spPr>
          <a:xfrm>
            <a:off x="2933433"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53" name="Google Shape;2553;p165"/>
          <p:cNvSpPr>
            <a:spLocks noGrp="1"/>
          </p:cNvSpPr>
          <p:nvPr>
            <p:ph type="pic" idx="4"/>
          </p:nvPr>
        </p:nvSpPr>
        <p:spPr>
          <a:xfrm>
            <a:off x="4814239"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54" name="Google Shape;2554;p165"/>
          <p:cNvSpPr>
            <a:spLocks noGrp="1"/>
          </p:cNvSpPr>
          <p:nvPr>
            <p:ph type="pic" idx="5"/>
          </p:nvPr>
        </p:nvSpPr>
        <p:spPr>
          <a:xfrm>
            <a:off x="6695046"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55" name="Google Shape;2555;p16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556" name="Google Shape;2556;p165"/>
          <p:cNvGrpSpPr/>
          <p:nvPr/>
        </p:nvGrpSpPr>
        <p:grpSpPr>
          <a:xfrm>
            <a:off x="-26790" y="-21432"/>
            <a:ext cx="9171844" cy="5165107"/>
            <a:chOff x="-35720" y="-28576"/>
            <a:chExt cx="12229125" cy="6886810"/>
          </a:xfrm>
        </p:grpSpPr>
        <p:pic>
          <p:nvPicPr>
            <p:cNvPr id="2557" name="Google Shape;2557;p165"/>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2558" name="Google Shape;2558;p165"/>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2559" name="Google Shape;2559;p165"/>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2560" name="Google Shape;2560;p165"/>
          <p:cNvGrpSpPr/>
          <p:nvPr/>
        </p:nvGrpSpPr>
        <p:grpSpPr>
          <a:xfrm>
            <a:off x="-16074" y="-16073"/>
            <a:ext cx="9160074" cy="5159573"/>
            <a:chOff x="-21432" y="-21431"/>
            <a:chExt cx="12213432" cy="6879431"/>
          </a:xfrm>
        </p:grpSpPr>
        <p:grpSp>
          <p:nvGrpSpPr>
            <p:cNvPr id="2561" name="Google Shape;2561;p165"/>
            <p:cNvGrpSpPr/>
            <p:nvPr/>
          </p:nvGrpSpPr>
          <p:grpSpPr>
            <a:xfrm>
              <a:off x="-21432" y="-21431"/>
              <a:ext cx="12213432" cy="6879431"/>
              <a:chOff x="-21432" y="-21431"/>
              <a:chExt cx="12213432" cy="6879431"/>
            </a:xfrm>
          </p:grpSpPr>
          <p:pic>
            <p:nvPicPr>
              <p:cNvPr id="2562" name="Google Shape;2562;p165"/>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2563" name="Google Shape;2563;p165"/>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2564" name="Google Shape;2564;p165"/>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2565" name="Google Shape;2565;p165"/>
          <p:cNvGrpSpPr/>
          <p:nvPr/>
        </p:nvGrpSpPr>
        <p:grpSpPr>
          <a:xfrm>
            <a:off x="-21431" y="-16074"/>
            <a:ext cx="9165430" cy="5159574"/>
            <a:chOff x="-28575" y="-21432"/>
            <a:chExt cx="12220574" cy="6879432"/>
          </a:xfrm>
        </p:grpSpPr>
        <p:grpSp>
          <p:nvGrpSpPr>
            <p:cNvPr id="2566" name="Google Shape;2566;p165"/>
            <p:cNvGrpSpPr/>
            <p:nvPr/>
          </p:nvGrpSpPr>
          <p:grpSpPr>
            <a:xfrm>
              <a:off x="-28575" y="-21432"/>
              <a:ext cx="12220574" cy="6879432"/>
              <a:chOff x="-28575" y="-21432"/>
              <a:chExt cx="12220574" cy="6879432"/>
            </a:xfrm>
          </p:grpSpPr>
          <p:pic>
            <p:nvPicPr>
              <p:cNvPr id="2567" name="Google Shape;2567;p165"/>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2568" name="Google Shape;2568;p165"/>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2569" name="Google Shape;2569;p165"/>
            <p:cNvPicPr preferRelativeResize="0"/>
            <p:nvPr/>
          </p:nvPicPr>
          <p:blipFill rotWithShape="1">
            <a:blip r:embed="rId2">
              <a:alphaModFix/>
            </a:blip>
            <a:srcRect/>
            <a:stretch/>
          </p:blipFill>
          <p:spPr>
            <a:xfrm>
              <a:off x="11021261" y="6467757"/>
              <a:ext cx="901799" cy="235697"/>
            </a:xfrm>
            <a:prstGeom prst="rect">
              <a:avLst/>
            </a:prstGeom>
            <a:noFill/>
            <a:ln>
              <a:noFill/>
            </a:ln>
          </p:spPr>
        </p:pic>
      </p:grpSp>
      <p:sp>
        <p:nvSpPr>
          <p:cNvPr id="2570" name="Google Shape;2570;p16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2571"/>
        <p:cNvGrpSpPr/>
        <p:nvPr/>
      </p:nvGrpSpPr>
      <p:grpSpPr>
        <a:xfrm>
          <a:off x="0" y="0"/>
          <a:ext cx="0" cy="0"/>
          <a:chOff x="0" y="0"/>
          <a:chExt cx="0" cy="0"/>
        </a:xfrm>
      </p:grpSpPr>
      <p:sp>
        <p:nvSpPr>
          <p:cNvPr id="2572" name="Google Shape;2572;p16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573" name="Google Shape;2573;p166"/>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2574" name="Google Shape;2574;p16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575" name="Google Shape;2575;p166"/>
          <p:cNvSpPr>
            <a:spLocks noGrp="1"/>
          </p:cNvSpPr>
          <p:nvPr>
            <p:ph type="pic" idx="2"/>
          </p:nvPr>
        </p:nvSpPr>
        <p:spPr>
          <a:xfrm>
            <a:off x="1454701"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576" name="Google Shape;2576;p166"/>
          <p:cNvSpPr txBox="1">
            <a:spLocks noGrp="1"/>
          </p:cNvSpPr>
          <p:nvPr>
            <p:ph type="body" idx="1"/>
          </p:nvPr>
        </p:nvSpPr>
        <p:spPr>
          <a:xfrm>
            <a:off x="1293400"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77" name="Google Shape;2577;p166"/>
          <p:cNvSpPr txBox="1">
            <a:spLocks noGrp="1"/>
          </p:cNvSpPr>
          <p:nvPr>
            <p:ph type="body" idx="3"/>
          </p:nvPr>
        </p:nvSpPr>
        <p:spPr>
          <a:xfrm>
            <a:off x="1293400"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78" name="Google Shape;2578;p166"/>
          <p:cNvSpPr>
            <a:spLocks noGrp="1"/>
          </p:cNvSpPr>
          <p:nvPr>
            <p:ph type="pic" idx="4"/>
          </p:nvPr>
        </p:nvSpPr>
        <p:spPr>
          <a:xfrm>
            <a:off x="3179640"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579" name="Google Shape;2579;p166"/>
          <p:cNvSpPr txBox="1">
            <a:spLocks noGrp="1"/>
          </p:cNvSpPr>
          <p:nvPr>
            <p:ph type="body" idx="5"/>
          </p:nvPr>
        </p:nvSpPr>
        <p:spPr>
          <a:xfrm>
            <a:off x="3039337"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80" name="Google Shape;2580;p166"/>
          <p:cNvSpPr txBox="1">
            <a:spLocks noGrp="1"/>
          </p:cNvSpPr>
          <p:nvPr>
            <p:ph type="body" idx="6"/>
          </p:nvPr>
        </p:nvSpPr>
        <p:spPr>
          <a:xfrm>
            <a:off x="3039337"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81" name="Google Shape;2581;p166"/>
          <p:cNvSpPr>
            <a:spLocks noGrp="1"/>
          </p:cNvSpPr>
          <p:nvPr>
            <p:ph type="pic" idx="7"/>
          </p:nvPr>
        </p:nvSpPr>
        <p:spPr>
          <a:xfrm>
            <a:off x="4904579"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582" name="Google Shape;2582;p166"/>
          <p:cNvSpPr txBox="1">
            <a:spLocks noGrp="1"/>
          </p:cNvSpPr>
          <p:nvPr>
            <p:ph type="body" idx="8"/>
          </p:nvPr>
        </p:nvSpPr>
        <p:spPr>
          <a:xfrm>
            <a:off x="4785273"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83" name="Google Shape;2583;p166"/>
          <p:cNvSpPr txBox="1">
            <a:spLocks noGrp="1"/>
          </p:cNvSpPr>
          <p:nvPr>
            <p:ph type="body" idx="9"/>
          </p:nvPr>
        </p:nvSpPr>
        <p:spPr>
          <a:xfrm>
            <a:off x="4785273"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84" name="Google Shape;2584;p166"/>
          <p:cNvSpPr>
            <a:spLocks noGrp="1"/>
          </p:cNvSpPr>
          <p:nvPr>
            <p:ph type="pic" idx="13"/>
          </p:nvPr>
        </p:nvSpPr>
        <p:spPr>
          <a:xfrm>
            <a:off x="6690967"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585" name="Google Shape;2585;p166"/>
          <p:cNvSpPr txBox="1">
            <a:spLocks noGrp="1"/>
          </p:cNvSpPr>
          <p:nvPr>
            <p:ph type="body" idx="14"/>
          </p:nvPr>
        </p:nvSpPr>
        <p:spPr>
          <a:xfrm>
            <a:off x="6531209"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86" name="Google Shape;2586;p166"/>
          <p:cNvSpPr txBox="1">
            <a:spLocks noGrp="1"/>
          </p:cNvSpPr>
          <p:nvPr>
            <p:ph type="body" idx="15"/>
          </p:nvPr>
        </p:nvSpPr>
        <p:spPr>
          <a:xfrm>
            <a:off x="6531209"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87" name="Google Shape;2587;p166"/>
          <p:cNvSpPr>
            <a:spLocks noGrp="1"/>
          </p:cNvSpPr>
          <p:nvPr>
            <p:ph type="pic" idx="16"/>
          </p:nvPr>
        </p:nvSpPr>
        <p:spPr>
          <a:xfrm>
            <a:off x="1454701"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588" name="Google Shape;2588;p166"/>
          <p:cNvSpPr txBox="1">
            <a:spLocks noGrp="1"/>
          </p:cNvSpPr>
          <p:nvPr>
            <p:ph type="body" idx="17"/>
          </p:nvPr>
        </p:nvSpPr>
        <p:spPr>
          <a:xfrm>
            <a:off x="1293400"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89" name="Google Shape;2589;p166"/>
          <p:cNvSpPr txBox="1">
            <a:spLocks noGrp="1"/>
          </p:cNvSpPr>
          <p:nvPr>
            <p:ph type="body" idx="18"/>
          </p:nvPr>
        </p:nvSpPr>
        <p:spPr>
          <a:xfrm>
            <a:off x="1293400"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90" name="Google Shape;2590;p166"/>
          <p:cNvSpPr>
            <a:spLocks noGrp="1"/>
          </p:cNvSpPr>
          <p:nvPr>
            <p:ph type="pic" idx="19"/>
          </p:nvPr>
        </p:nvSpPr>
        <p:spPr>
          <a:xfrm>
            <a:off x="3179640"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591" name="Google Shape;2591;p166"/>
          <p:cNvSpPr txBox="1">
            <a:spLocks noGrp="1"/>
          </p:cNvSpPr>
          <p:nvPr>
            <p:ph type="body" idx="20"/>
          </p:nvPr>
        </p:nvSpPr>
        <p:spPr>
          <a:xfrm>
            <a:off x="3039337"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92" name="Google Shape;2592;p166"/>
          <p:cNvSpPr txBox="1">
            <a:spLocks noGrp="1"/>
          </p:cNvSpPr>
          <p:nvPr>
            <p:ph type="body" idx="21"/>
          </p:nvPr>
        </p:nvSpPr>
        <p:spPr>
          <a:xfrm>
            <a:off x="3039337"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93" name="Google Shape;2593;p166"/>
          <p:cNvSpPr>
            <a:spLocks noGrp="1"/>
          </p:cNvSpPr>
          <p:nvPr>
            <p:ph type="pic" idx="22"/>
          </p:nvPr>
        </p:nvSpPr>
        <p:spPr>
          <a:xfrm>
            <a:off x="4904579"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594" name="Google Shape;2594;p166"/>
          <p:cNvSpPr txBox="1">
            <a:spLocks noGrp="1"/>
          </p:cNvSpPr>
          <p:nvPr>
            <p:ph type="body" idx="23"/>
          </p:nvPr>
        </p:nvSpPr>
        <p:spPr>
          <a:xfrm>
            <a:off x="4785273"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95" name="Google Shape;2595;p166"/>
          <p:cNvSpPr txBox="1">
            <a:spLocks noGrp="1"/>
          </p:cNvSpPr>
          <p:nvPr>
            <p:ph type="body" idx="24"/>
          </p:nvPr>
        </p:nvSpPr>
        <p:spPr>
          <a:xfrm>
            <a:off x="4785273"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96" name="Google Shape;2596;p166"/>
          <p:cNvSpPr>
            <a:spLocks noGrp="1"/>
          </p:cNvSpPr>
          <p:nvPr>
            <p:ph type="pic" idx="25"/>
          </p:nvPr>
        </p:nvSpPr>
        <p:spPr>
          <a:xfrm>
            <a:off x="6690967"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597" name="Google Shape;2597;p166"/>
          <p:cNvSpPr txBox="1">
            <a:spLocks noGrp="1"/>
          </p:cNvSpPr>
          <p:nvPr>
            <p:ph type="body" idx="26"/>
          </p:nvPr>
        </p:nvSpPr>
        <p:spPr>
          <a:xfrm>
            <a:off x="6531209"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98" name="Google Shape;2598;p166"/>
          <p:cNvSpPr txBox="1">
            <a:spLocks noGrp="1"/>
          </p:cNvSpPr>
          <p:nvPr>
            <p:ph type="body" idx="27"/>
          </p:nvPr>
        </p:nvSpPr>
        <p:spPr>
          <a:xfrm>
            <a:off x="6531209"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99" name="Google Shape;2599;p16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600" name="Google Shape;2600;p166"/>
          <p:cNvGrpSpPr/>
          <p:nvPr/>
        </p:nvGrpSpPr>
        <p:grpSpPr>
          <a:xfrm>
            <a:off x="-26790" y="-21432"/>
            <a:ext cx="9171844" cy="5165107"/>
            <a:chOff x="-35720" y="-28576"/>
            <a:chExt cx="12229125" cy="6886810"/>
          </a:xfrm>
        </p:grpSpPr>
        <p:pic>
          <p:nvPicPr>
            <p:cNvPr id="2601" name="Google Shape;2601;p166"/>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2602" name="Google Shape;2602;p166"/>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2603" name="Google Shape;2603;p166"/>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2604" name="Google Shape;2604;p166"/>
          <p:cNvGrpSpPr/>
          <p:nvPr/>
        </p:nvGrpSpPr>
        <p:grpSpPr>
          <a:xfrm>
            <a:off x="-16074" y="-16073"/>
            <a:ext cx="9160074" cy="5159573"/>
            <a:chOff x="-21432" y="-21431"/>
            <a:chExt cx="12213432" cy="6879431"/>
          </a:xfrm>
        </p:grpSpPr>
        <p:grpSp>
          <p:nvGrpSpPr>
            <p:cNvPr id="2605" name="Google Shape;2605;p166"/>
            <p:cNvGrpSpPr/>
            <p:nvPr/>
          </p:nvGrpSpPr>
          <p:grpSpPr>
            <a:xfrm>
              <a:off x="-21432" y="-21431"/>
              <a:ext cx="12213432" cy="6879431"/>
              <a:chOff x="-21432" y="-21431"/>
              <a:chExt cx="12213432" cy="6879431"/>
            </a:xfrm>
          </p:grpSpPr>
          <p:pic>
            <p:nvPicPr>
              <p:cNvPr id="2606" name="Google Shape;2606;p166"/>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2607" name="Google Shape;2607;p166"/>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2608" name="Google Shape;2608;p166"/>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2609" name="Google Shape;2609;p166"/>
          <p:cNvGrpSpPr/>
          <p:nvPr/>
        </p:nvGrpSpPr>
        <p:grpSpPr>
          <a:xfrm>
            <a:off x="-21431" y="-16074"/>
            <a:ext cx="9165430" cy="5159574"/>
            <a:chOff x="-28575" y="-21432"/>
            <a:chExt cx="12220574" cy="6879432"/>
          </a:xfrm>
        </p:grpSpPr>
        <p:grpSp>
          <p:nvGrpSpPr>
            <p:cNvPr id="2610" name="Google Shape;2610;p166"/>
            <p:cNvGrpSpPr/>
            <p:nvPr/>
          </p:nvGrpSpPr>
          <p:grpSpPr>
            <a:xfrm>
              <a:off x="-28575" y="-21432"/>
              <a:ext cx="12220574" cy="6879432"/>
              <a:chOff x="-28575" y="-21432"/>
              <a:chExt cx="12220574" cy="6879432"/>
            </a:xfrm>
          </p:grpSpPr>
          <p:pic>
            <p:nvPicPr>
              <p:cNvPr id="2611" name="Google Shape;2611;p166"/>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2612" name="Google Shape;2612;p166"/>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2613" name="Google Shape;2613;p166"/>
            <p:cNvPicPr preferRelativeResize="0"/>
            <p:nvPr/>
          </p:nvPicPr>
          <p:blipFill rotWithShape="1">
            <a:blip r:embed="rId2">
              <a:alphaModFix/>
            </a:blip>
            <a:srcRect/>
            <a:stretch/>
          </p:blipFill>
          <p:spPr>
            <a:xfrm>
              <a:off x="11021261" y="6467757"/>
              <a:ext cx="901799" cy="235697"/>
            </a:xfrm>
            <a:prstGeom prst="rect">
              <a:avLst/>
            </a:prstGeom>
            <a:noFill/>
            <a:ln>
              <a:noFill/>
            </a:ln>
          </p:spPr>
        </p:pic>
      </p:grpSp>
      <p:sp>
        <p:nvSpPr>
          <p:cNvPr id="2614" name="Google Shape;2614;p16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2615"/>
        <p:cNvGrpSpPr/>
        <p:nvPr/>
      </p:nvGrpSpPr>
      <p:grpSpPr>
        <a:xfrm>
          <a:off x="0" y="0"/>
          <a:ext cx="0" cy="0"/>
          <a:chOff x="0" y="0"/>
          <a:chExt cx="0" cy="0"/>
        </a:xfrm>
      </p:grpSpPr>
      <p:sp>
        <p:nvSpPr>
          <p:cNvPr id="2616" name="Google Shape;2616;p16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617" name="Google Shape;2617;p167"/>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2618" name="Google Shape;2618;p167"/>
          <p:cNvSpPr>
            <a:spLocks noGrp="1"/>
          </p:cNvSpPr>
          <p:nvPr>
            <p:ph type="pic" idx="2"/>
          </p:nvPr>
        </p:nvSpPr>
        <p:spPr>
          <a:xfrm>
            <a:off x="93518" y="1360828"/>
            <a:ext cx="21012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19" name="Google Shape;2619;p16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620" name="Google Shape;2620;p167"/>
          <p:cNvSpPr txBox="1">
            <a:spLocks noGrp="1"/>
          </p:cNvSpPr>
          <p:nvPr>
            <p:ph type="body" idx="1"/>
          </p:nvPr>
        </p:nvSpPr>
        <p:spPr>
          <a:xfrm>
            <a:off x="628650"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621" name="Google Shape;2621;p167"/>
          <p:cNvSpPr>
            <a:spLocks noGrp="1"/>
          </p:cNvSpPr>
          <p:nvPr>
            <p:ph type="pic" idx="3"/>
          </p:nvPr>
        </p:nvSpPr>
        <p:spPr>
          <a:xfrm>
            <a:off x="2294069" y="2487677"/>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22" name="Google Shape;2622;p167"/>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23" name="Google Shape;2623;p167"/>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24" name="Google Shape;2624;p167"/>
          <p:cNvSpPr>
            <a:spLocks noGrp="1"/>
          </p:cNvSpPr>
          <p:nvPr>
            <p:ph type="pic" idx="6"/>
          </p:nvPr>
        </p:nvSpPr>
        <p:spPr>
          <a:xfrm>
            <a:off x="7368155" y="2487677"/>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25" name="Google Shape;2625;p167"/>
          <p:cNvSpPr>
            <a:spLocks noGrp="1"/>
          </p:cNvSpPr>
          <p:nvPr>
            <p:ph type="pic" idx="7"/>
          </p:nvPr>
        </p:nvSpPr>
        <p:spPr>
          <a:xfrm>
            <a:off x="7368155" y="1360828"/>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26" name="Google Shape;2626;p167"/>
          <p:cNvSpPr>
            <a:spLocks noGrp="1"/>
          </p:cNvSpPr>
          <p:nvPr>
            <p:ph type="pic" idx="8"/>
          </p:nvPr>
        </p:nvSpPr>
        <p:spPr>
          <a:xfrm>
            <a:off x="3540771" y="2487677"/>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27" name="Google Shape;2627;p167"/>
          <p:cNvSpPr>
            <a:spLocks noGrp="1"/>
          </p:cNvSpPr>
          <p:nvPr>
            <p:ph type="pic" idx="9"/>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28" name="Google Shape;2628;p16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629" name="Google Shape;2629;p167"/>
          <p:cNvGrpSpPr/>
          <p:nvPr/>
        </p:nvGrpSpPr>
        <p:grpSpPr>
          <a:xfrm>
            <a:off x="-26790" y="-21432"/>
            <a:ext cx="9171844" cy="5165107"/>
            <a:chOff x="-35720" y="-28576"/>
            <a:chExt cx="12229125" cy="6886810"/>
          </a:xfrm>
        </p:grpSpPr>
        <p:pic>
          <p:nvPicPr>
            <p:cNvPr id="2630" name="Google Shape;2630;p167"/>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2631" name="Google Shape;2631;p167"/>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2632" name="Google Shape;2632;p167"/>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2633" name="Google Shape;2633;p167"/>
          <p:cNvGrpSpPr/>
          <p:nvPr/>
        </p:nvGrpSpPr>
        <p:grpSpPr>
          <a:xfrm>
            <a:off x="-16074" y="-16073"/>
            <a:ext cx="9160074" cy="5159573"/>
            <a:chOff x="-21432" y="-21431"/>
            <a:chExt cx="12213432" cy="6879431"/>
          </a:xfrm>
        </p:grpSpPr>
        <p:grpSp>
          <p:nvGrpSpPr>
            <p:cNvPr id="2634" name="Google Shape;2634;p167"/>
            <p:cNvGrpSpPr/>
            <p:nvPr/>
          </p:nvGrpSpPr>
          <p:grpSpPr>
            <a:xfrm>
              <a:off x="-21432" y="-21431"/>
              <a:ext cx="12213432" cy="6879431"/>
              <a:chOff x="-21432" y="-21431"/>
              <a:chExt cx="12213432" cy="6879431"/>
            </a:xfrm>
          </p:grpSpPr>
          <p:pic>
            <p:nvPicPr>
              <p:cNvPr id="2635" name="Google Shape;2635;p167"/>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2636" name="Google Shape;2636;p167"/>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2637" name="Google Shape;2637;p167"/>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2638" name="Google Shape;2638;p167"/>
          <p:cNvGrpSpPr/>
          <p:nvPr/>
        </p:nvGrpSpPr>
        <p:grpSpPr>
          <a:xfrm>
            <a:off x="-21431" y="-16074"/>
            <a:ext cx="9165430" cy="5159574"/>
            <a:chOff x="-28575" y="-21432"/>
            <a:chExt cx="12220574" cy="6879432"/>
          </a:xfrm>
        </p:grpSpPr>
        <p:grpSp>
          <p:nvGrpSpPr>
            <p:cNvPr id="2639" name="Google Shape;2639;p167"/>
            <p:cNvGrpSpPr/>
            <p:nvPr/>
          </p:nvGrpSpPr>
          <p:grpSpPr>
            <a:xfrm>
              <a:off x="-28575" y="-21432"/>
              <a:ext cx="12220574" cy="6879432"/>
              <a:chOff x="-28575" y="-21432"/>
              <a:chExt cx="12220574" cy="6879432"/>
            </a:xfrm>
          </p:grpSpPr>
          <p:pic>
            <p:nvPicPr>
              <p:cNvPr id="2640" name="Google Shape;2640;p167"/>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2641" name="Google Shape;2641;p167"/>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2642" name="Google Shape;2642;p167"/>
            <p:cNvPicPr preferRelativeResize="0"/>
            <p:nvPr/>
          </p:nvPicPr>
          <p:blipFill rotWithShape="1">
            <a:blip r:embed="rId2">
              <a:alphaModFix/>
            </a:blip>
            <a:srcRect/>
            <a:stretch/>
          </p:blipFill>
          <p:spPr>
            <a:xfrm>
              <a:off x="11021261" y="6467757"/>
              <a:ext cx="901799" cy="235697"/>
            </a:xfrm>
            <a:prstGeom prst="rect">
              <a:avLst/>
            </a:prstGeom>
            <a:noFill/>
            <a:ln>
              <a:noFill/>
            </a:ln>
          </p:spPr>
        </p:pic>
      </p:grpSp>
      <p:sp>
        <p:nvSpPr>
          <p:cNvPr id="2643" name="Google Shape;2643;p16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2644"/>
        <p:cNvGrpSpPr/>
        <p:nvPr/>
      </p:nvGrpSpPr>
      <p:grpSpPr>
        <a:xfrm>
          <a:off x="0" y="0"/>
          <a:ext cx="0" cy="0"/>
          <a:chOff x="0" y="0"/>
          <a:chExt cx="0" cy="0"/>
        </a:xfrm>
      </p:grpSpPr>
      <p:sp>
        <p:nvSpPr>
          <p:cNvPr id="2645" name="Google Shape;2645;p16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646" name="Google Shape;2646;p168"/>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2647" name="Google Shape;2647;p168"/>
          <p:cNvSpPr>
            <a:spLocks noGrp="1"/>
          </p:cNvSpPr>
          <p:nvPr>
            <p:ph type="pic" idx="2"/>
          </p:nvPr>
        </p:nvSpPr>
        <p:spPr>
          <a:xfrm>
            <a:off x="77932" y="1360827"/>
            <a:ext cx="2116500" cy="3342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48" name="Google Shape;2648;p16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649" name="Google Shape;2649;p168"/>
          <p:cNvSpPr>
            <a:spLocks noGrp="1"/>
          </p:cNvSpPr>
          <p:nvPr>
            <p:ph type="pic" idx="3"/>
          </p:nvPr>
        </p:nvSpPr>
        <p:spPr>
          <a:xfrm>
            <a:off x="2294069" y="2487677"/>
            <a:ext cx="3309000" cy="2216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50" name="Google Shape;2650;p168"/>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51" name="Google Shape;2651;p168"/>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52" name="Google Shape;2652;p168"/>
          <p:cNvSpPr>
            <a:spLocks noGrp="1"/>
          </p:cNvSpPr>
          <p:nvPr>
            <p:ph type="pic" idx="6"/>
          </p:nvPr>
        </p:nvSpPr>
        <p:spPr>
          <a:xfrm>
            <a:off x="7368156" y="2487677"/>
            <a:ext cx="1687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53" name="Google Shape;2653;p168"/>
          <p:cNvSpPr>
            <a:spLocks noGrp="1"/>
          </p:cNvSpPr>
          <p:nvPr>
            <p:ph type="pic" idx="7"/>
          </p:nvPr>
        </p:nvSpPr>
        <p:spPr>
          <a:xfrm>
            <a:off x="7368156" y="1360828"/>
            <a:ext cx="1687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54" name="Google Shape;2654;p168"/>
          <p:cNvSpPr>
            <a:spLocks noGrp="1"/>
          </p:cNvSpPr>
          <p:nvPr>
            <p:ph type="pic" idx="8"/>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55" name="Google Shape;2655;p168"/>
          <p:cNvSpPr>
            <a:spLocks noGrp="1"/>
          </p:cNvSpPr>
          <p:nvPr>
            <p:ph type="pic" idx="9"/>
          </p:nvPr>
        </p:nvSpPr>
        <p:spPr>
          <a:xfrm>
            <a:off x="5702738" y="3614527"/>
            <a:ext cx="3353100" cy="10893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56" name="Google Shape;2656;p16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657" name="Google Shape;2657;p168"/>
          <p:cNvGrpSpPr/>
          <p:nvPr/>
        </p:nvGrpSpPr>
        <p:grpSpPr>
          <a:xfrm>
            <a:off x="-26790" y="-21432"/>
            <a:ext cx="9171844" cy="5165107"/>
            <a:chOff x="-35720" y="-28576"/>
            <a:chExt cx="12229125" cy="6886810"/>
          </a:xfrm>
        </p:grpSpPr>
        <p:pic>
          <p:nvPicPr>
            <p:cNvPr id="2658" name="Google Shape;2658;p168"/>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2659" name="Google Shape;2659;p168"/>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2660" name="Google Shape;2660;p168"/>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2661" name="Google Shape;2661;p168"/>
          <p:cNvGrpSpPr/>
          <p:nvPr/>
        </p:nvGrpSpPr>
        <p:grpSpPr>
          <a:xfrm>
            <a:off x="-16074" y="-16073"/>
            <a:ext cx="9160074" cy="5159573"/>
            <a:chOff x="-21432" y="-21431"/>
            <a:chExt cx="12213432" cy="6879431"/>
          </a:xfrm>
        </p:grpSpPr>
        <p:grpSp>
          <p:nvGrpSpPr>
            <p:cNvPr id="2662" name="Google Shape;2662;p168"/>
            <p:cNvGrpSpPr/>
            <p:nvPr/>
          </p:nvGrpSpPr>
          <p:grpSpPr>
            <a:xfrm>
              <a:off x="-21432" y="-21431"/>
              <a:ext cx="12213432" cy="6879431"/>
              <a:chOff x="-21432" y="-21431"/>
              <a:chExt cx="12213432" cy="6879431"/>
            </a:xfrm>
          </p:grpSpPr>
          <p:pic>
            <p:nvPicPr>
              <p:cNvPr id="2663" name="Google Shape;2663;p168"/>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2664" name="Google Shape;2664;p168"/>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2665" name="Google Shape;2665;p168"/>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2666" name="Google Shape;2666;p168"/>
          <p:cNvGrpSpPr/>
          <p:nvPr/>
        </p:nvGrpSpPr>
        <p:grpSpPr>
          <a:xfrm>
            <a:off x="-21431" y="-16074"/>
            <a:ext cx="9165430" cy="5159574"/>
            <a:chOff x="-28575" y="-21432"/>
            <a:chExt cx="12220574" cy="6879432"/>
          </a:xfrm>
        </p:grpSpPr>
        <p:grpSp>
          <p:nvGrpSpPr>
            <p:cNvPr id="2667" name="Google Shape;2667;p168"/>
            <p:cNvGrpSpPr/>
            <p:nvPr/>
          </p:nvGrpSpPr>
          <p:grpSpPr>
            <a:xfrm>
              <a:off x="-28575" y="-21432"/>
              <a:ext cx="12220574" cy="6879432"/>
              <a:chOff x="-28575" y="-21432"/>
              <a:chExt cx="12220574" cy="6879432"/>
            </a:xfrm>
          </p:grpSpPr>
          <p:pic>
            <p:nvPicPr>
              <p:cNvPr id="2668" name="Google Shape;2668;p168"/>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2669" name="Google Shape;2669;p168"/>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2670" name="Google Shape;2670;p168"/>
            <p:cNvPicPr preferRelativeResize="0"/>
            <p:nvPr/>
          </p:nvPicPr>
          <p:blipFill rotWithShape="1">
            <a:blip r:embed="rId2">
              <a:alphaModFix/>
            </a:blip>
            <a:srcRect/>
            <a:stretch/>
          </p:blipFill>
          <p:spPr>
            <a:xfrm>
              <a:off x="11021261" y="6467757"/>
              <a:ext cx="901799" cy="235697"/>
            </a:xfrm>
            <a:prstGeom prst="rect">
              <a:avLst/>
            </a:prstGeom>
            <a:noFill/>
            <a:ln>
              <a:noFill/>
            </a:ln>
          </p:spPr>
        </p:pic>
      </p:grpSp>
      <p:sp>
        <p:nvSpPr>
          <p:cNvPr id="2671" name="Google Shape;2671;p16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2672"/>
        <p:cNvGrpSpPr/>
        <p:nvPr/>
      </p:nvGrpSpPr>
      <p:grpSpPr>
        <a:xfrm>
          <a:off x="0" y="0"/>
          <a:ext cx="0" cy="0"/>
          <a:chOff x="0" y="0"/>
          <a:chExt cx="0" cy="0"/>
        </a:xfrm>
      </p:grpSpPr>
      <p:sp>
        <p:nvSpPr>
          <p:cNvPr id="2673" name="Google Shape;2673;p16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674" name="Google Shape;2674;p169"/>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2675" name="Google Shape;2675;p169"/>
          <p:cNvSpPr>
            <a:spLocks noGrp="1"/>
          </p:cNvSpPr>
          <p:nvPr>
            <p:ph type="pic" idx="2"/>
          </p:nvPr>
        </p:nvSpPr>
        <p:spPr>
          <a:xfrm>
            <a:off x="93518" y="384569"/>
            <a:ext cx="2101200" cy="3342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76" name="Google Shape;2676;p169"/>
          <p:cNvSpPr>
            <a:spLocks noGrp="1"/>
          </p:cNvSpPr>
          <p:nvPr>
            <p:ph type="pic" idx="3"/>
          </p:nvPr>
        </p:nvSpPr>
        <p:spPr>
          <a:xfrm>
            <a:off x="2294069" y="1511419"/>
            <a:ext cx="3309000" cy="2216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77" name="Google Shape;2677;p169"/>
          <p:cNvSpPr>
            <a:spLocks noGrp="1"/>
          </p:cNvSpPr>
          <p:nvPr>
            <p:ph type="pic" idx="4"/>
          </p:nvPr>
        </p:nvSpPr>
        <p:spPr>
          <a:xfrm>
            <a:off x="2294069" y="384569"/>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78" name="Google Shape;2678;p169"/>
          <p:cNvSpPr>
            <a:spLocks noGrp="1"/>
          </p:cNvSpPr>
          <p:nvPr>
            <p:ph type="pic" idx="5"/>
          </p:nvPr>
        </p:nvSpPr>
        <p:spPr>
          <a:xfrm>
            <a:off x="5702738" y="384569"/>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79" name="Google Shape;2679;p169"/>
          <p:cNvSpPr>
            <a:spLocks noGrp="1"/>
          </p:cNvSpPr>
          <p:nvPr>
            <p:ph type="pic" idx="6"/>
          </p:nvPr>
        </p:nvSpPr>
        <p:spPr>
          <a:xfrm>
            <a:off x="7368155" y="1511419"/>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80" name="Google Shape;2680;p169"/>
          <p:cNvSpPr>
            <a:spLocks noGrp="1"/>
          </p:cNvSpPr>
          <p:nvPr>
            <p:ph type="pic" idx="7"/>
          </p:nvPr>
        </p:nvSpPr>
        <p:spPr>
          <a:xfrm>
            <a:off x="7368155" y="384569"/>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81" name="Google Shape;2681;p169"/>
          <p:cNvSpPr>
            <a:spLocks noGrp="1"/>
          </p:cNvSpPr>
          <p:nvPr>
            <p:ph type="pic" idx="8"/>
          </p:nvPr>
        </p:nvSpPr>
        <p:spPr>
          <a:xfrm>
            <a:off x="3540771" y="384569"/>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82" name="Google Shape;2682;p169"/>
          <p:cNvSpPr>
            <a:spLocks noGrp="1"/>
          </p:cNvSpPr>
          <p:nvPr>
            <p:ph type="pic" idx="9"/>
          </p:nvPr>
        </p:nvSpPr>
        <p:spPr>
          <a:xfrm>
            <a:off x="5702738" y="2638268"/>
            <a:ext cx="3345000" cy="10893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83" name="Google Shape;2683;p169"/>
          <p:cNvSpPr txBox="1">
            <a:spLocks noGrp="1"/>
          </p:cNvSpPr>
          <p:nvPr>
            <p:ph type="body" idx="1"/>
          </p:nvPr>
        </p:nvSpPr>
        <p:spPr>
          <a:xfrm>
            <a:off x="628650" y="3809570"/>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684" name="Google Shape;2684;p16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685" name="Google Shape;2685;p169"/>
          <p:cNvGrpSpPr/>
          <p:nvPr/>
        </p:nvGrpSpPr>
        <p:grpSpPr>
          <a:xfrm>
            <a:off x="-26790" y="-21432"/>
            <a:ext cx="9171844" cy="5165107"/>
            <a:chOff x="-35720" y="-28576"/>
            <a:chExt cx="12229125" cy="6886810"/>
          </a:xfrm>
        </p:grpSpPr>
        <p:pic>
          <p:nvPicPr>
            <p:cNvPr id="2686" name="Google Shape;2686;p169"/>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2687" name="Google Shape;2687;p169"/>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2688" name="Google Shape;2688;p169"/>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2689" name="Google Shape;2689;p169"/>
          <p:cNvGrpSpPr/>
          <p:nvPr/>
        </p:nvGrpSpPr>
        <p:grpSpPr>
          <a:xfrm>
            <a:off x="-16074" y="-16073"/>
            <a:ext cx="9160074" cy="5159573"/>
            <a:chOff x="-21432" y="-21431"/>
            <a:chExt cx="12213432" cy="6879431"/>
          </a:xfrm>
        </p:grpSpPr>
        <p:grpSp>
          <p:nvGrpSpPr>
            <p:cNvPr id="2690" name="Google Shape;2690;p169"/>
            <p:cNvGrpSpPr/>
            <p:nvPr/>
          </p:nvGrpSpPr>
          <p:grpSpPr>
            <a:xfrm>
              <a:off x="-21432" y="-21431"/>
              <a:ext cx="12213432" cy="6879431"/>
              <a:chOff x="-21432" y="-21431"/>
              <a:chExt cx="12213432" cy="6879431"/>
            </a:xfrm>
          </p:grpSpPr>
          <p:pic>
            <p:nvPicPr>
              <p:cNvPr id="2691" name="Google Shape;2691;p169"/>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2692" name="Google Shape;2692;p169"/>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2693" name="Google Shape;2693;p169"/>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2694" name="Google Shape;2694;p169"/>
          <p:cNvGrpSpPr/>
          <p:nvPr/>
        </p:nvGrpSpPr>
        <p:grpSpPr>
          <a:xfrm>
            <a:off x="-21431" y="-16074"/>
            <a:ext cx="9165430" cy="5159574"/>
            <a:chOff x="-28575" y="-21432"/>
            <a:chExt cx="12220574" cy="6879432"/>
          </a:xfrm>
        </p:grpSpPr>
        <p:grpSp>
          <p:nvGrpSpPr>
            <p:cNvPr id="2695" name="Google Shape;2695;p169"/>
            <p:cNvGrpSpPr/>
            <p:nvPr/>
          </p:nvGrpSpPr>
          <p:grpSpPr>
            <a:xfrm>
              <a:off x="-28575" y="-21432"/>
              <a:ext cx="12220574" cy="6879432"/>
              <a:chOff x="-28575" y="-21432"/>
              <a:chExt cx="12220574" cy="6879432"/>
            </a:xfrm>
          </p:grpSpPr>
          <p:pic>
            <p:nvPicPr>
              <p:cNvPr id="2696" name="Google Shape;2696;p169"/>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2697" name="Google Shape;2697;p169"/>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2698" name="Google Shape;2698;p169"/>
            <p:cNvPicPr preferRelativeResize="0"/>
            <p:nvPr/>
          </p:nvPicPr>
          <p:blipFill rotWithShape="1">
            <a:blip r:embed="rId2">
              <a:alphaModFix/>
            </a:blip>
            <a:srcRect/>
            <a:stretch/>
          </p:blipFill>
          <p:spPr>
            <a:xfrm>
              <a:off x="11021261" y="6467757"/>
              <a:ext cx="901799" cy="235697"/>
            </a:xfrm>
            <a:prstGeom prst="rect">
              <a:avLst/>
            </a:prstGeom>
            <a:noFill/>
            <a:ln>
              <a:noFill/>
            </a:ln>
          </p:spPr>
        </p:pic>
      </p:grpSp>
      <p:sp>
        <p:nvSpPr>
          <p:cNvPr id="2699" name="Google Shape;2699;p16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2700"/>
        <p:cNvGrpSpPr/>
        <p:nvPr/>
      </p:nvGrpSpPr>
      <p:grpSpPr>
        <a:xfrm>
          <a:off x="0" y="0"/>
          <a:ext cx="0" cy="0"/>
          <a:chOff x="0" y="0"/>
          <a:chExt cx="0" cy="0"/>
        </a:xfrm>
      </p:grpSpPr>
      <p:sp>
        <p:nvSpPr>
          <p:cNvPr id="2701" name="Google Shape;2701;p17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02" name="Google Shape;2702;p170"/>
          <p:cNvSpPr/>
          <p:nvPr/>
        </p:nvSpPr>
        <p:spPr>
          <a:xfrm>
            <a:off x="0" y="1707204"/>
            <a:ext cx="9144000" cy="2319900"/>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703" name="Google Shape;2703;p17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704" name="Google Shape;2704;p17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705" name="Google Shape;2705;p170"/>
          <p:cNvGrpSpPr/>
          <p:nvPr/>
        </p:nvGrpSpPr>
        <p:grpSpPr>
          <a:xfrm>
            <a:off x="-26790" y="-21432"/>
            <a:ext cx="9171844" cy="5165107"/>
            <a:chOff x="-35720" y="-28576"/>
            <a:chExt cx="12229125" cy="6886810"/>
          </a:xfrm>
        </p:grpSpPr>
        <p:pic>
          <p:nvPicPr>
            <p:cNvPr id="2706" name="Google Shape;2706;p170"/>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707" name="Google Shape;2707;p170"/>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708" name="Google Shape;2708;p170"/>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709" name="Google Shape;2709;p170"/>
          <p:cNvGrpSpPr/>
          <p:nvPr/>
        </p:nvGrpSpPr>
        <p:grpSpPr>
          <a:xfrm>
            <a:off x="-16074" y="-16073"/>
            <a:ext cx="9160074" cy="5159573"/>
            <a:chOff x="-21432" y="-21431"/>
            <a:chExt cx="12213432" cy="6879431"/>
          </a:xfrm>
        </p:grpSpPr>
        <p:grpSp>
          <p:nvGrpSpPr>
            <p:cNvPr id="2710" name="Google Shape;2710;p170"/>
            <p:cNvGrpSpPr/>
            <p:nvPr/>
          </p:nvGrpSpPr>
          <p:grpSpPr>
            <a:xfrm>
              <a:off x="-21432" y="-21431"/>
              <a:ext cx="12213432" cy="6879431"/>
              <a:chOff x="-21432" y="-21431"/>
              <a:chExt cx="12213432" cy="6879431"/>
            </a:xfrm>
          </p:grpSpPr>
          <p:pic>
            <p:nvPicPr>
              <p:cNvPr id="2711" name="Google Shape;2711;p170"/>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712" name="Google Shape;2712;p170"/>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713" name="Google Shape;2713;p170"/>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714" name="Google Shape;2714;p170"/>
          <p:cNvGrpSpPr/>
          <p:nvPr/>
        </p:nvGrpSpPr>
        <p:grpSpPr>
          <a:xfrm>
            <a:off x="-21431" y="-16074"/>
            <a:ext cx="9165430" cy="5159574"/>
            <a:chOff x="-28575" y="-21432"/>
            <a:chExt cx="12220574" cy="6879432"/>
          </a:xfrm>
        </p:grpSpPr>
        <p:grpSp>
          <p:nvGrpSpPr>
            <p:cNvPr id="2715" name="Google Shape;2715;p170"/>
            <p:cNvGrpSpPr/>
            <p:nvPr/>
          </p:nvGrpSpPr>
          <p:grpSpPr>
            <a:xfrm>
              <a:off x="-28575" y="-21432"/>
              <a:ext cx="12220574" cy="6879432"/>
              <a:chOff x="-28575" y="-21432"/>
              <a:chExt cx="12220574" cy="6879432"/>
            </a:xfrm>
          </p:grpSpPr>
          <p:pic>
            <p:nvPicPr>
              <p:cNvPr id="2716" name="Google Shape;2716;p170"/>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717" name="Google Shape;2717;p170"/>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718" name="Google Shape;2718;p170"/>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
        <p:nvSpPr>
          <p:cNvPr id="2719" name="Google Shape;2719;p17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2720"/>
        <p:cNvGrpSpPr/>
        <p:nvPr/>
      </p:nvGrpSpPr>
      <p:grpSpPr>
        <a:xfrm>
          <a:off x="0" y="0"/>
          <a:ext cx="0" cy="0"/>
          <a:chOff x="0" y="0"/>
          <a:chExt cx="0" cy="0"/>
        </a:xfrm>
      </p:grpSpPr>
      <p:sp>
        <p:nvSpPr>
          <p:cNvPr id="2721" name="Google Shape;2721;p17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22" name="Google Shape;2722;p17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23" name="Google Shape;2723;p171"/>
          <p:cNvSpPr/>
          <p:nvPr/>
        </p:nvSpPr>
        <p:spPr>
          <a:xfrm>
            <a:off x="3269389" y="525518"/>
            <a:ext cx="5672100" cy="4062000"/>
          </a:xfrm>
          <a:prstGeom prst="rect">
            <a:avLst/>
          </a:prstGeom>
          <a:solidFill>
            <a:schemeClr val="lt1"/>
          </a:solidFill>
          <a:ln w="12700" cap="flat" cmpd="sng">
            <a:solidFill>
              <a:srgbClr val="B977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724" name="Google Shape;2724;p171"/>
          <p:cNvSpPr>
            <a:spLocks noGrp="1"/>
          </p:cNvSpPr>
          <p:nvPr>
            <p:ph type="media" idx="2"/>
          </p:nvPr>
        </p:nvSpPr>
        <p:spPr>
          <a:xfrm>
            <a:off x="3269595" y="524881"/>
            <a:ext cx="5671200" cy="4063200"/>
          </a:xfrm>
          <a:prstGeom prst="rect">
            <a:avLst/>
          </a:prstGeom>
          <a:noFill/>
          <a:ln>
            <a:noFill/>
          </a:ln>
        </p:spPr>
        <p:txBody>
          <a:bodyPr spcFirstLastPara="1" wrap="square" lIns="68575" tIns="34275" rIns="68575" bIns="34275" anchor="t" anchorCtr="0"/>
          <a:lstStyle>
            <a:lvl1pPr marR="0" lvl="0" algn="ctr" rtl="0">
              <a:lnSpc>
                <a:spcPct val="90000"/>
              </a:lnSpc>
              <a:spcBef>
                <a:spcPts val="80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725" name="Google Shape;2725;p171"/>
          <p:cNvSpPr txBox="1">
            <a:spLocks noGrp="1"/>
          </p:cNvSpPr>
          <p:nvPr>
            <p:ph type="body" idx="1"/>
          </p:nvPr>
        </p:nvSpPr>
        <p:spPr>
          <a:xfrm>
            <a:off x="386182" y="1459039"/>
            <a:ext cx="2720100" cy="21111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rgbClr val="333333"/>
              </a:buClr>
              <a:buSzPts val="1500"/>
              <a:buNone/>
              <a:defRPr sz="1500">
                <a:solidFill>
                  <a:srgbClr val="333333"/>
                </a:solidFill>
              </a:defRPr>
            </a:lvl1pPr>
            <a:lvl2pPr marL="914400" lvl="1" indent="-228600" algn="l" rtl="0">
              <a:lnSpc>
                <a:spcPct val="90000"/>
              </a:lnSpc>
              <a:spcBef>
                <a:spcPts val="400"/>
              </a:spcBef>
              <a:spcAft>
                <a:spcPts val="0"/>
              </a:spcAft>
              <a:buClr>
                <a:srgbClr val="333333"/>
              </a:buClr>
              <a:buSzPts val="1800"/>
              <a:buNone/>
              <a:defRPr/>
            </a:lvl2pPr>
            <a:lvl3pPr marL="1371600" lvl="2" indent="-228600" algn="l" rtl="0">
              <a:lnSpc>
                <a:spcPct val="90000"/>
              </a:lnSpc>
              <a:spcBef>
                <a:spcPts val="400"/>
              </a:spcBef>
              <a:spcAft>
                <a:spcPts val="0"/>
              </a:spcAft>
              <a:buClr>
                <a:srgbClr val="333333"/>
              </a:buClr>
              <a:buSzPts val="1500"/>
              <a:buNone/>
              <a:defRPr/>
            </a:lvl3pPr>
            <a:lvl4pPr marL="1828800" lvl="3" indent="-228600" algn="l" rtl="0">
              <a:lnSpc>
                <a:spcPct val="90000"/>
              </a:lnSpc>
              <a:spcBef>
                <a:spcPts val="400"/>
              </a:spcBef>
              <a:spcAft>
                <a:spcPts val="0"/>
              </a:spcAft>
              <a:buClr>
                <a:srgbClr val="333333"/>
              </a:buClr>
              <a:buSzPts val="1400"/>
              <a:buNone/>
              <a:defRPr/>
            </a:lvl4pPr>
            <a:lvl5pPr marL="2286000" lvl="4" indent="-228600" algn="l" rtl="0">
              <a:lnSpc>
                <a:spcPct val="90000"/>
              </a:lnSpc>
              <a:spcBef>
                <a:spcPts val="400"/>
              </a:spcBef>
              <a:spcAft>
                <a:spcPts val="0"/>
              </a:spcAft>
              <a:buClr>
                <a:srgbClr val="333333"/>
              </a:buClr>
              <a:buSzPts val="14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26" name="Google Shape;2726;p171"/>
          <p:cNvSpPr/>
          <p:nvPr/>
        </p:nvSpPr>
        <p:spPr>
          <a:xfrm>
            <a:off x="3269389" y="524924"/>
            <a:ext cx="5671500" cy="4062900"/>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727" name="Google Shape;2727;p17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Calibri"/>
                <a:ea typeface="Calibri"/>
                <a:cs typeface="Calibri"/>
                <a:sym typeface="Calibri"/>
              </a:rPr>
              <a:t>‹#›</a:t>
            </a:fld>
            <a:endParaRPr sz="900">
              <a:solidFill>
                <a:srgbClr val="8D8D8D"/>
              </a:solidFill>
              <a:latin typeface="Calibri"/>
              <a:ea typeface="Calibri"/>
              <a:cs typeface="Calibri"/>
              <a:sym typeface="Calibri"/>
            </a:endParaRPr>
          </a:p>
        </p:txBody>
      </p:sp>
      <p:grpSp>
        <p:nvGrpSpPr>
          <p:cNvPr id="2728" name="Google Shape;2728;p171"/>
          <p:cNvGrpSpPr/>
          <p:nvPr/>
        </p:nvGrpSpPr>
        <p:grpSpPr>
          <a:xfrm>
            <a:off x="-26790" y="-21432"/>
            <a:ext cx="9171844" cy="5165107"/>
            <a:chOff x="-35720" y="-28576"/>
            <a:chExt cx="12229125" cy="6886810"/>
          </a:xfrm>
        </p:grpSpPr>
        <p:pic>
          <p:nvPicPr>
            <p:cNvPr id="2729" name="Google Shape;2729;p171"/>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730" name="Google Shape;2730;p171"/>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731" name="Google Shape;2731;p171"/>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732" name="Google Shape;2732;p171"/>
          <p:cNvGrpSpPr/>
          <p:nvPr/>
        </p:nvGrpSpPr>
        <p:grpSpPr>
          <a:xfrm>
            <a:off x="-16074" y="-16073"/>
            <a:ext cx="9160074" cy="5159573"/>
            <a:chOff x="-21432" y="-21431"/>
            <a:chExt cx="12213432" cy="6879431"/>
          </a:xfrm>
        </p:grpSpPr>
        <p:grpSp>
          <p:nvGrpSpPr>
            <p:cNvPr id="2733" name="Google Shape;2733;p171"/>
            <p:cNvGrpSpPr/>
            <p:nvPr/>
          </p:nvGrpSpPr>
          <p:grpSpPr>
            <a:xfrm>
              <a:off x="-21432" y="-21431"/>
              <a:ext cx="12213432" cy="6879431"/>
              <a:chOff x="-21432" y="-21431"/>
              <a:chExt cx="12213432" cy="6879431"/>
            </a:xfrm>
          </p:grpSpPr>
          <p:pic>
            <p:nvPicPr>
              <p:cNvPr id="2734" name="Google Shape;2734;p171"/>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735" name="Google Shape;2735;p171"/>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736" name="Google Shape;2736;p171"/>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737" name="Google Shape;2737;p171"/>
          <p:cNvGrpSpPr/>
          <p:nvPr/>
        </p:nvGrpSpPr>
        <p:grpSpPr>
          <a:xfrm>
            <a:off x="-21431" y="-16074"/>
            <a:ext cx="9165430" cy="5159574"/>
            <a:chOff x="-28575" y="-21432"/>
            <a:chExt cx="12220574" cy="6879432"/>
          </a:xfrm>
        </p:grpSpPr>
        <p:grpSp>
          <p:nvGrpSpPr>
            <p:cNvPr id="2738" name="Google Shape;2738;p171"/>
            <p:cNvGrpSpPr/>
            <p:nvPr/>
          </p:nvGrpSpPr>
          <p:grpSpPr>
            <a:xfrm>
              <a:off x="-28575" y="-21432"/>
              <a:ext cx="12220574" cy="6879432"/>
              <a:chOff x="-28575" y="-21432"/>
              <a:chExt cx="12220574" cy="6879432"/>
            </a:xfrm>
          </p:grpSpPr>
          <p:pic>
            <p:nvPicPr>
              <p:cNvPr id="2739" name="Google Shape;2739;p171"/>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740" name="Google Shape;2740;p171"/>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741" name="Google Shape;2741;p171"/>
            <p:cNvPicPr preferRelativeResize="0"/>
            <p:nvPr/>
          </p:nvPicPr>
          <p:blipFill rotWithShape="1">
            <a:blip r:embed="rId10">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2742"/>
        <p:cNvGrpSpPr/>
        <p:nvPr/>
      </p:nvGrpSpPr>
      <p:grpSpPr>
        <a:xfrm>
          <a:off x="0" y="0"/>
          <a:ext cx="0" cy="0"/>
          <a:chOff x="0" y="0"/>
          <a:chExt cx="0" cy="0"/>
        </a:xfrm>
      </p:grpSpPr>
      <p:sp>
        <p:nvSpPr>
          <p:cNvPr id="2743" name="Google Shape;2743;p172"/>
          <p:cNvSpPr txBox="1">
            <a:spLocks noGrp="1"/>
          </p:cNvSpPr>
          <p:nvPr>
            <p:ph type="title"/>
          </p:nvPr>
        </p:nvSpPr>
        <p:spPr>
          <a:xfrm>
            <a:off x="120211" y="108307"/>
            <a:ext cx="8736000" cy="7407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rgbClr val="333333"/>
              </a:buClr>
              <a:buSzPts val="2400"/>
              <a:buFont typeface="Verdana"/>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744" name="Google Shape;2744;p172"/>
          <p:cNvSpPr txBox="1">
            <a:spLocks noGrp="1"/>
          </p:cNvSpPr>
          <p:nvPr>
            <p:ph type="body" idx="1"/>
          </p:nvPr>
        </p:nvSpPr>
        <p:spPr>
          <a:xfrm>
            <a:off x="120254" y="937022"/>
            <a:ext cx="8735700" cy="3627900"/>
          </a:xfrm>
          <a:prstGeom prst="rect">
            <a:avLst/>
          </a:prstGeom>
          <a:noFill/>
          <a:ln>
            <a:noFill/>
          </a:ln>
        </p:spPr>
        <p:txBody>
          <a:bodyPr spcFirstLastPara="1" wrap="square" lIns="68575" tIns="34275" rIns="68575" bIns="34275" anchor="t" anchorCtr="0"/>
          <a:lstStyle>
            <a:lvl1pPr marL="457200" lvl="0" indent="-361950" algn="l" rtl="0">
              <a:lnSpc>
                <a:spcPct val="90000"/>
              </a:lnSpc>
              <a:spcBef>
                <a:spcPts val="800"/>
              </a:spcBef>
              <a:spcAft>
                <a:spcPts val="0"/>
              </a:spcAft>
              <a:buClr>
                <a:srgbClr val="1E163B"/>
              </a:buClr>
              <a:buSzPts val="2100"/>
              <a:buChar char="•"/>
              <a:defRPr>
                <a:solidFill>
                  <a:srgbClr val="1E163B"/>
                </a:solidFill>
              </a:defRPr>
            </a:lvl1pPr>
            <a:lvl2pPr marL="914400" lvl="1" indent="-342900" algn="l" rtl="0">
              <a:lnSpc>
                <a:spcPct val="90000"/>
              </a:lnSpc>
              <a:spcBef>
                <a:spcPts val="400"/>
              </a:spcBef>
              <a:spcAft>
                <a:spcPts val="0"/>
              </a:spcAft>
              <a:buClr>
                <a:srgbClr val="1E163B"/>
              </a:buClr>
              <a:buSzPts val="1800"/>
              <a:buChar char="•"/>
              <a:defRPr>
                <a:solidFill>
                  <a:srgbClr val="1E163B"/>
                </a:solidFill>
              </a:defRPr>
            </a:lvl2pPr>
            <a:lvl3pPr marL="1371600" lvl="2" indent="-323850" algn="l" rtl="0">
              <a:lnSpc>
                <a:spcPct val="90000"/>
              </a:lnSpc>
              <a:spcBef>
                <a:spcPts val="400"/>
              </a:spcBef>
              <a:spcAft>
                <a:spcPts val="0"/>
              </a:spcAft>
              <a:buClr>
                <a:srgbClr val="1E163B"/>
              </a:buClr>
              <a:buSzPts val="1500"/>
              <a:buChar char="•"/>
              <a:defRPr>
                <a:solidFill>
                  <a:srgbClr val="1E163B"/>
                </a:solidFill>
              </a:defRPr>
            </a:lvl3pPr>
            <a:lvl4pPr marL="1828800" lvl="3" indent="-317500" algn="l" rtl="0">
              <a:lnSpc>
                <a:spcPct val="90000"/>
              </a:lnSpc>
              <a:spcBef>
                <a:spcPts val="400"/>
              </a:spcBef>
              <a:spcAft>
                <a:spcPts val="0"/>
              </a:spcAft>
              <a:buClr>
                <a:srgbClr val="1E163B"/>
              </a:buClr>
              <a:buSzPts val="1400"/>
              <a:buChar char="•"/>
              <a:defRPr>
                <a:solidFill>
                  <a:srgbClr val="1E163B"/>
                </a:solidFill>
              </a:defRPr>
            </a:lvl4pPr>
            <a:lvl5pPr marL="2286000" lvl="4" indent="-317500" algn="l" rtl="0">
              <a:lnSpc>
                <a:spcPct val="90000"/>
              </a:lnSpc>
              <a:spcBef>
                <a:spcPts val="400"/>
              </a:spcBef>
              <a:spcAft>
                <a:spcPts val="0"/>
              </a:spcAft>
              <a:buClr>
                <a:srgbClr val="1E163B"/>
              </a:buClr>
              <a:buSzPts val="1400"/>
              <a:buChar char="•"/>
              <a:defRPr>
                <a:solidFill>
                  <a:srgbClr val="1E163B"/>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2745" name="Google Shape;2745;p172"/>
          <p:cNvPicPr preferRelativeResize="0"/>
          <p:nvPr/>
        </p:nvPicPr>
        <p:blipFill rotWithShape="1">
          <a:blip r:embed="rId2">
            <a:alphaModFix/>
          </a:blip>
          <a:srcRect/>
          <a:stretch/>
        </p:blipFill>
        <p:spPr>
          <a:xfrm>
            <a:off x="7535094" y="4669625"/>
            <a:ext cx="1442090" cy="132301"/>
          </a:xfrm>
          <a:prstGeom prst="rect">
            <a:avLst/>
          </a:prstGeom>
          <a:noFill/>
          <a:ln>
            <a:noFill/>
          </a:ln>
        </p:spPr>
      </p:pic>
      <p:sp>
        <p:nvSpPr>
          <p:cNvPr id="2746" name="Google Shape;2746;p172"/>
          <p:cNvSpPr txBox="1">
            <a:spLocks noGrp="1"/>
          </p:cNvSpPr>
          <p:nvPr>
            <p:ph type="sldNum" idx="12"/>
          </p:nvPr>
        </p:nvSpPr>
        <p:spPr>
          <a:xfrm>
            <a:off x="120211" y="4650541"/>
            <a:ext cx="20574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800">
                <a:solidFill>
                  <a:srgbClr val="8D8D8D"/>
                </a:solidFill>
                <a:latin typeface="Verdana"/>
                <a:ea typeface="Verdana"/>
                <a:cs typeface="Verdana"/>
                <a:sym typeface="Verdana"/>
              </a:defRPr>
            </a:lvl1pPr>
            <a:lvl2pPr marL="0" lvl="1" indent="0" algn="l" rtl="0">
              <a:spcBef>
                <a:spcPts val="0"/>
              </a:spcBef>
              <a:buNone/>
              <a:defRPr sz="800">
                <a:solidFill>
                  <a:srgbClr val="8D8D8D"/>
                </a:solidFill>
                <a:latin typeface="Verdana"/>
                <a:ea typeface="Verdana"/>
                <a:cs typeface="Verdana"/>
                <a:sym typeface="Verdana"/>
              </a:defRPr>
            </a:lvl2pPr>
            <a:lvl3pPr marL="0" lvl="2" indent="0" algn="l" rtl="0">
              <a:spcBef>
                <a:spcPts val="0"/>
              </a:spcBef>
              <a:buNone/>
              <a:defRPr sz="800">
                <a:solidFill>
                  <a:srgbClr val="8D8D8D"/>
                </a:solidFill>
                <a:latin typeface="Verdana"/>
                <a:ea typeface="Verdana"/>
                <a:cs typeface="Verdana"/>
                <a:sym typeface="Verdana"/>
              </a:defRPr>
            </a:lvl3pPr>
            <a:lvl4pPr marL="0" lvl="3" indent="0" algn="l" rtl="0">
              <a:spcBef>
                <a:spcPts val="0"/>
              </a:spcBef>
              <a:buNone/>
              <a:defRPr sz="800">
                <a:solidFill>
                  <a:srgbClr val="8D8D8D"/>
                </a:solidFill>
                <a:latin typeface="Verdana"/>
                <a:ea typeface="Verdana"/>
                <a:cs typeface="Verdana"/>
                <a:sym typeface="Verdana"/>
              </a:defRPr>
            </a:lvl4pPr>
            <a:lvl5pPr marL="0" lvl="4" indent="0" algn="l" rtl="0">
              <a:spcBef>
                <a:spcPts val="0"/>
              </a:spcBef>
              <a:buNone/>
              <a:defRPr sz="800">
                <a:solidFill>
                  <a:srgbClr val="8D8D8D"/>
                </a:solidFill>
                <a:latin typeface="Verdana"/>
                <a:ea typeface="Verdana"/>
                <a:cs typeface="Verdana"/>
                <a:sym typeface="Verdana"/>
              </a:defRPr>
            </a:lvl5pPr>
            <a:lvl6pPr marL="0" lvl="5" indent="0" algn="l" rtl="0">
              <a:spcBef>
                <a:spcPts val="0"/>
              </a:spcBef>
              <a:buNone/>
              <a:defRPr sz="800">
                <a:solidFill>
                  <a:srgbClr val="8D8D8D"/>
                </a:solidFill>
                <a:latin typeface="Verdana"/>
                <a:ea typeface="Verdana"/>
                <a:cs typeface="Verdana"/>
                <a:sym typeface="Verdana"/>
              </a:defRPr>
            </a:lvl6pPr>
            <a:lvl7pPr marL="0" lvl="6" indent="0" algn="l" rtl="0">
              <a:spcBef>
                <a:spcPts val="0"/>
              </a:spcBef>
              <a:buNone/>
              <a:defRPr sz="800">
                <a:solidFill>
                  <a:srgbClr val="8D8D8D"/>
                </a:solidFill>
                <a:latin typeface="Verdana"/>
                <a:ea typeface="Verdana"/>
                <a:cs typeface="Verdana"/>
                <a:sym typeface="Verdana"/>
              </a:defRPr>
            </a:lvl7pPr>
            <a:lvl8pPr marL="0" lvl="7" indent="0" algn="l" rtl="0">
              <a:spcBef>
                <a:spcPts val="0"/>
              </a:spcBef>
              <a:buNone/>
              <a:defRPr sz="800">
                <a:solidFill>
                  <a:srgbClr val="8D8D8D"/>
                </a:solidFill>
                <a:latin typeface="Verdana"/>
                <a:ea typeface="Verdana"/>
                <a:cs typeface="Verdana"/>
                <a:sym typeface="Verdana"/>
              </a:defRPr>
            </a:lvl8pPr>
            <a:lvl9pPr marL="0" lvl="8" indent="0" algn="l" rtl="0">
              <a:spcBef>
                <a:spcPts val="0"/>
              </a:spcBef>
              <a:buNone/>
              <a:defRPr sz="800">
                <a:solidFill>
                  <a:srgbClr val="8D8D8D"/>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747"/>
        <p:cNvGrpSpPr/>
        <p:nvPr/>
      </p:nvGrpSpPr>
      <p:grpSpPr>
        <a:xfrm>
          <a:off x="0" y="0"/>
          <a:ext cx="0" cy="0"/>
          <a:chOff x="0" y="0"/>
          <a:chExt cx="0" cy="0"/>
        </a:xfrm>
      </p:grpSpPr>
      <p:sp>
        <p:nvSpPr>
          <p:cNvPr id="2748" name="Google Shape;2748;p173"/>
          <p:cNvSpPr/>
          <p:nvPr/>
        </p:nvSpPr>
        <p:spPr>
          <a:xfrm rot="5400000">
            <a:off x="77751" y="249251"/>
            <a:ext cx="184200" cy="54000"/>
          </a:xfrm>
          <a:prstGeom prst="rect">
            <a:avLst/>
          </a:prstGeom>
          <a:solidFill>
            <a:srgbClr val="3E8ED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999999"/>
              </a:solidFill>
              <a:latin typeface="Calibri"/>
              <a:ea typeface="Calibri"/>
              <a:cs typeface="Calibri"/>
              <a:sym typeface="Calibri"/>
            </a:endParaRPr>
          </a:p>
        </p:txBody>
      </p:sp>
      <p:sp>
        <p:nvSpPr>
          <p:cNvPr id="2749" name="Google Shape;2749;p17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750" name="Google Shape;2750;p173"/>
          <p:cNvSpPr txBox="1">
            <a:spLocks noGrp="1"/>
          </p:cNvSpPr>
          <p:nvPr>
            <p:ph type="body" idx="1"/>
          </p:nvPr>
        </p:nvSpPr>
        <p:spPr>
          <a:xfrm>
            <a:off x="242744" y="729206"/>
            <a:ext cx="8372700" cy="388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51" name="Google Shape;2751;p17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52" name="Google Shape;2752;p173"/>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753" name="Google Shape;2753;p17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2-Column">
  <p:cSld name="2-Column">
    <p:spTree>
      <p:nvGrpSpPr>
        <p:cNvPr id="1" name="Shape 2754"/>
        <p:cNvGrpSpPr/>
        <p:nvPr/>
      </p:nvGrpSpPr>
      <p:grpSpPr>
        <a:xfrm>
          <a:off x="0" y="0"/>
          <a:ext cx="0" cy="0"/>
          <a:chOff x="0" y="0"/>
          <a:chExt cx="0" cy="0"/>
        </a:xfrm>
      </p:grpSpPr>
      <p:sp>
        <p:nvSpPr>
          <p:cNvPr id="2755" name="Google Shape;2755;p174"/>
          <p:cNvSpPr txBox="1">
            <a:spLocks noGrp="1"/>
          </p:cNvSpPr>
          <p:nvPr>
            <p:ph type="title"/>
          </p:nvPr>
        </p:nvSpPr>
        <p:spPr>
          <a:xfrm>
            <a:off x="120213" y="108307"/>
            <a:ext cx="8736000" cy="7407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rgbClr val="333333"/>
              </a:buClr>
              <a:buSzPts val="2400"/>
              <a:buFont typeface="Verdana"/>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756" name="Google Shape;2756;p17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57" name="Google Shape;2757;p174"/>
          <p:cNvSpPr txBox="1">
            <a:spLocks noGrp="1"/>
          </p:cNvSpPr>
          <p:nvPr>
            <p:ph type="body" idx="1"/>
          </p:nvPr>
        </p:nvSpPr>
        <p:spPr>
          <a:xfrm>
            <a:off x="120213" y="937022"/>
            <a:ext cx="4253700" cy="36279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58" name="Google Shape;2758;p174"/>
          <p:cNvSpPr txBox="1">
            <a:spLocks noGrp="1"/>
          </p:cNvSpPr>
          <p:nvPr>
            <p:ph type="body" idx="2"/>
          </p:nvPr>
        </p:nvSpPr>
        <p:spPr>
          <a:xfrm>
            <a:off x="4602611" y="937022"/>
            <a:ext cx="4253700" cy="36279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193"/>
        <p:cNvGrpSpPr/>
        <p:nvPr/>
      </p:nvGrpSpPr>
      <p:grpSpPr>
        <a:xfrm>
          <a:off x="0" y="0"/>
          <a:ext cx="0" cy="0"/>
          <a:chOff x="0" y="0"/>
          <a:chExt cx="0" cy="0"/>
        </a:xfrm>
      </p:grpSpPr>
      <p:sp>
        <p:nvSpPr>
          <p:cNvPr id="194" name="Google Shape;194;p18"/>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18"/>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96" name="Google Shape;196;p18"/>
          <p:cNvGrpSpPr/>
          <p:nvPr/>
        </p:nvGrpSpPr>
        <p:grpSpPr>
          <a:xfrm>
            <a:off x="3309721" y="0"/>
            <a:ext cx="5834279" cy="5143500"/>
            <a:chOff x="4412962" y="0"/>
            <a:chExt cx="7779038" cy="6858000"/>
          </a:xfrm>
        </p:grpSpPr>
        <p:pic>
          <p:nvPicPr>
            <p:cNvPr id="197" name="Google Shape;197;p18"/>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98" name="Google Shape;198;p18"/>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
        <p:nvSpPr>
          <p:cNvPr id="199" name="Google Shape;199;p18"/>
          <p:cNvSpPr txBox="1"/>
          <p:nvPr/>
        </p:nvSpPr>
        <p:spPr>
          <a:xfrm>
            <a:off x="628650" y="273844"/>
            <a:ext cx="7886700" cy="99417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b="0" i="0" u="none" strike="noStrike" cap="none">
                <a:solidFill>
                  <a:srgbClr val="333333"/>
                </a:solidFill>
                <a:latin typeface="Verdana"/>
                <a:ea typeface="Verdana"/>
                <a:cs typeface="Verdana"/>
                <a:sym typeface="Verdana"/>
              </a:rPr>
              <a:t>Agenda</a:t>
            </a:r>
            <a:endParaRPr sz="1400" b="0" i="0" u="none" strike="noStrike" cap="none">
              <a:solidFill>
                <a:srgbClr val="000000"/>
              </a:solidFill>
              <a:latin typeface="Arial"/>
              <a:ea typeface="Arial"/>
              <a:cs typeface="Arial"/>
              <a:sym typeface="Arial"/>
            </a:endParaRPr>
          </a:p>
        </p:txBody>
      </p:sp>
      <p:sp>
        <p:nvSpPr>
          <p:cNvPr id="200" name="Google Shape;200;p18"/>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lstStyle>
            <a:lvl1pPr marL="457200" lvl="0" indent="-428625" algn="l">
              <a:lnSpc>
                <a:spcPct val="90000"/>
              </a:lnSpc>
              <a:spcBef>
                <a:spcPts val="750"/>
              </a:spcBef>
              <a:spcAft>
                <a:spcPts val="0"/>
              </a:spcAft>
              <a:buClr>
                <a:schemeClr val="accent1"/>
              </a:buClr>
              <a:buSzPts val="3150"/>
              <a:buFont typeface="Arial"/>
              <a:buChar char="•"/>
              <a:defRPr sz="2100"/>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hree Tables">
  <p:cSld name="Three Tables">
    <p:spTree>
      <p:nvGrpSpPr>
        <p:cNvPr id="1" name="Shape 2759"/>
        <p:cNvGrpSpPr/>
        <p:nvPr/>
      </p:nvGrpSpPr>
      <p:grpSpPr>
        <a:xfrm>
          <a:off x="0" y="0"/>
          <a:ext cx="0" cy="0"/>
          <a:chOff x="0" y="0"/>
          <a:chExt cx="0" cy="0"/>
        </a:xfrm>
      </p:grpSpPr>
      <p:sp>
        <p:nvSpPr>
          <p:cNvPr id="2760" name="Google Shape;2760;p175"/>
          <p:cNvSpPr txBox="1">
            <a:spLocks noGrp="1"/>
          </p:cNvSpPr>
          <p:nvPr>
            <p:ph type="ftr" idx="11"/>
          </p:nvPr>
        </p:nvSpPr>
        <p:spPr>
          <a:xfrm>
            <a:off x="3028950" y="4861392"/>
            <a:ext cx="3086100" cy="273900"/>
          </a:xfrm>
          <a:prstGeom prst="rect">
            <a:avLst/>
          </a:prstGeom>
          <a:noFill/>
          <a:ln>
            <a:noFill/>
          </a:ln>
        </p:spPr>
        <p:txBody>
          <a:bodyPr spcFirstLastPara="1" wrap="square" lIns="68575" tIns="68575" rIns="68575" bIns="68575" anchor="ctr" anchorCtr="0"/>
          <a:lstStyle>
            <a:lvl1pPr marR="0" lvl="0" algn="ctr" rtl="0">
              <a:lnSpc>
                <a:spcPct val="100000"/>
              </a:lnSpc>
              <a:spcBef>
                <a:spcPts val="0"/>
              </a:spcBef>
              <a:spcAft>
                <a:spcPts val="0"/>
              </a:spcAft>
              <a:buClr>
                <a:srgbClr val="BFBFBF"/>
              </a:buClr>
              <a:buSzPts val="700"/>
              <a:buFont typeface="Verdana"/>
              <a:buNone/>
              <a:defRPr sz="700" b="0" i="0" u="none" strike="noStrike" cap="none">
                <a:solidFill>
                  <a:srgbClr val="BFBFBF"/>
                </a:solidFill>
                <a:latin typeface="Verdana"/>
                <a:ea typeface="Verdana"/>
                <a:cs typeface="Verdana"/>
                <a:sym typeface="Verdana"/>
              </a:defRPr>
            </a:lvl1pPr>
            <a:lvl2pPr marR="0" lvl="1"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2761" name="Google Shape;2761;p175"/>
          <p:cNvSpPr/>
          <p:nvPr/>
        </p:nvSpPr>
        <p:spPr>
          <a:xfrm rot="5400000">
            <a:off x="77746" y="249247"/>
            <a:ext cx="184200" cy="54000"/>
          </a:xfrm>
          <a:prstGeom prst="rect">
            <a:avLst/>
          </a:prstGeom>
          <a:solidFill>
            <a:srgbClr val="3E8ED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989898"/>
              </a:solidFill>
              <a:latin typeface="Verdana"/>
              <a:ea typeface="Verdana"/>
              <a:cs typeface="Verdana"/>
              <a:sym typeface="Verdana"/>
            </a:endParaRPr>
          </a:p>
        </p:txBody>
      </p:sp>
      <p:sp>
        <p:nvSpPr>
          <p:cNvPr id="2762" name="Google Shape;2762;p175"/>
          <p:cNvSpPr txBox="1">
            <a:spLocks noGrp="1"/>
          </p:cNvSpPr>
          <p:nvPr>
            <p:ph type="dt" idx="10"/>
          </p:nvPr>
        </p:nvSpPr>
        <p:spPr>
          <a:xfrm>
            <a:off x="985858" y="4861392"/>
            <a:ext cx="2057400" cy="2739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BFBFBF"/>
              </a:buClr>
              <a:buSzPts val="900"/>
              <a:buFont typeface="Verdana"/>
              <a:buNone/>
              <a:defRPr sz="900" b="0" i="0" u="none" strike="noStrike" cap="none">
                <a:solidFill>
                  <a:srgbClr val="BFBFBF"/>
                </a:solidFill>
                <a:latin typeface="Verdana"/>
                <a:ea typeface="Verdana"/>
                <a:cs typeface="Verdana"/>
                <a:sym typeface="Verdana"/>
              </a:defRPr>
            </a:lvl1pPr>
            <a:lvl2pPr marR="0" lvl="1"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chemeClr val="dk1"/>
              </a:buClr>
              <a:buSzPts val="14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2763" name="Google Shape;2763;p175"/>
          <p:cNvSpPr txBox="1">
            <a:spLocks noGrp="1"/>
          </p:cNvSpPr>
          <p:nvPr>
            <p:ph type="sldNum" idx="12"/>
          </p:nvPr>
        </p:nvSpPr>
        <p:spPr>
          <a:xfrm>
            <a:off x="5943707" y="4861392"/>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a:solidFill>
                  <a:srgbClr val="BFBFBF"/>
                </a:solidFill>
                <a:latin typeface="Verdana"/>
                <a:ea typeface="Verdana"/>
                <a:cs typeface="Verdana"/>
                <a:sym typeface="Verdana"/>
              </a:defRPr>
            </a:lvl1pPr>
            <a:lvl2pPr marL="0" lvl="1" indent="0" algn="r" rtl="0">
              <a:spcBef>
                <a:spcPts val="0"/>
              </a:spcBef>
              <a:buNone/>
              <a:defRPr sz="900">
                <a:solidFill>
                  <a:srgbClr val="BFBFBF"/>
                </a:solidFill>
                <a:latin typeface="Verdana"/>
                <a:ea typeface="Verdana"/>
                <a:cs typeface="Verdana"/>
                <a:sym typeface="Verdana"/>
              </a:defRPr>
            </a:lvl2pPr>
            <a:lvl3pPr marL="0" lvl="2" indent="0" algn="r" rtl="0">
              <a:spcBef>
                <a:spcPts val="0"/>
              </a:spcBef>
              <a:buNone/>
              <a:defRPr sz="900">
                <a:solidFill>
                  <a:srgbClr val="BFBFBF"/>
                </a:solidFill>
                <a:latin typeface="Verdana"/>
                <a:ea typeface="Verdana"/>
                <a:cs typeface="Verdana"/>
                <a:sym typeface="Verdana"/>
              </a:defRPr>
            </a:lvl3pPr>
            <a:lvl4pPr marL="0" lvl="3" indent="0" algn="r" rtl="0">
              <a:spcBef>
                <a:spcPts val="0"/>
              </a:spcBef>
              <a:buNone/>
              <a:defRPr sz="900">
                <a:solidFill>
                  <a:srgbClr val="BFBFBF"/>
                </a:solidFill>
                <a:latin typeface="Verdana"/>
                <a:ea typeface="Verdana"/>
                <a:cs typeface="Verdana"/>
                <a:sym typeface="Verdana"/>
              </a:defRPr>
            </a:lvl4pPr>
            <a:lvl5pPr marL="0" lvl="4" indent="0" algn="r" rtl="0">
              <a:spcBef>
                <a:spcPts val="0"/>
              </a:spcBef>
              <a:buNone/>
              <a:defRPr sz="900">
                <a:solidFill>
                  <a:srgbClr val="BFBFBF"/>
                </a:solidFill>
                <a:latin typeface="Verdana"/>
                <a:ea typeface="Verdana"/>
                <a:cs typeface="Verdana"/>
                <a:sym typeface="Verdana"/>
              </a:defRPr>
            </a:lvl5pPr>
            <a:lvl6pPr marL="0" lvl="5" indent="0" algn="r" rtl="0">
              <a:spcBef>
                <a:spcPts val="0"/>
              </a:spcBef>
              <a:buNone/>
              <a:defRPr sz="900">
                <a:solidFill>
                  <a:srgbClr val="BFBFBF"/>
                </a:solidFill>
                <a:latin typeface="Verdana"/>
                <a:ea typeface="Verdana"/>
                <a:cs typeface="Verdana"/>
                <a:sym typeface="Verdana"/>
              </a:defRPr>
            </a:lvl6pPr>
            <a:lvl7pPr marL="0" lvl="6" indent="0" algn="r" rtl="0">
              <a:spcBef>
                <a:spcPts val="0"/>
              </a:spcBef>
              <a:buNone/>
              <a:defRPr sz="900">
                <a:solidFill>
                  <a:srgbClr val="BFBFBF"/>
                </a:solidFill>
                <a:latin typeface="Verdana"/>
                <a:ea typeface="Verdana"/>
                <a:cs typeface="Verdana"/>
                <a:sym typeface="Verdana"/>
              </a:defRPr>
            </a:lvl7pPr>
            <a:lvl8pPr marL="0" lvl="7" indent="0" algn="r" rtl="0">
              <a:spcBef>
                <a:spcPts val="0"/>
              </a:spcBef>
              <a:buNone/>
              <a:defRPr sz="900">
                <a:solidFill>
                  <a:srgbClr val="BFBFBF"/>
                </a:solidFill>
                <a:latin typeface="Verdana"/>
                <a:ea typeface="Verdana"/>
                <a:cs typeface="Verdana"/>
                <a:sym typeface="Verdana"/>
              </a:defRPr>
            </a:lvl8pPr>
            <a:lvl9pPr marL="0" lvl="8" indent="0" algn="r" rtl="0">
              <a:spcBef>
                <a:spcPts val="0"/>
              </a:spcBef>
              <a:buNone/>
              <a:defRPr sz="900">
                <a:solidFill>
                  <a:srgbClr val="BFBFB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764" name="Google Shape;2764;p175"/>
          <p:cNvSpPr txBox="1">
            <a:spLocks noGrp="1"/>
          </p:cNvSpPr>
          <p:nvPr>
            <p:ph type="title"/>
          </p:nvPr>
        </p:nvSpPr>
        <p:spPr>
          <a:xfrm>
            <a:off x="242743" y="66700"/>
            <a:ext cx="8372700" cy="4317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dk2"/>
              </a:buClr>
              <a:buSzPts val="2000"/>
              <a:buFont typeface="Verdana"/>
              <a:buNone/>
              <a:defRPr sz="2000" b="0" i="0" u="none" strike="noStrike" cap="none">
                <a:solidFill>
                  <a:schemeClr val="dk2"/>
                </a:solidFill>
                <a:latin typeface="Verdana"/>
                <a:ea typeface="Verdana"/>
                <a:cs typeface="Verdana"/>
                <a:sym typeface="Verdan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1_Title Only" type="tx">
  <p:cSld name="TITLE_AND_BODY">
    <p:spTree>
      <p:nvGrpSpPr>
        <p:cNvPr id="1" name="Shape 2765"/>
        <p:cNvGrpSpPr/>
        <p:nvPr/>
      </p:nvGrpSpPr>
      <p:grpSpPr>
        <a:xfrm>
          <a:off x="0" y="0"/>
          <a:ext cx="0" cy="0"/>
          <a:chOff x="0" y="0"/>
          <a:chExt cx="0" cy="0"/>
        </a:xfrm>
      </p:grpSpPr>
      <p:sp>
        <p:nvSpPr>
          <p:cNvPr id="2766" name="Google Shape;2766;p176"/>
          <p:cNvSpPr txBox="1">
            <a:spLocks noGrp="1"/>
          </p:cNvSpPr>
          <p:nvPr>
            <p:ph type="title"/>
          </p:nvPr>
        </p:nvSpPr>
        <p:spPr>
          <a:xfrm>
            <a:off x="120213" y="108307"/>
            <a:ext cx="8736000" cy="7407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SzPts val="2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767" name="Google Shape;2767;p176"/>
          <p:cNvSpPr txBox="1">
            <a:spLocks noGrp="1"/>
          </p:cNvSpPr>
          <p:nvPr>
            <p:ph type="sldNum" idx="12"/>
          </p:nvPr>
        </p:nvSpPr>
        <p:spPr>
          <a:xfrm>
            <a:off x="120212" y="4802942"/>
            <a:ext cx="20574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SzPts val="800"/>
              <a:buNone/>
              <a:defRPr sz="800" b="0" i="0" u="none" strike="noStrike" cap="none">
                <a:solidFill>
                  <a:srgbClr val="888888"/>
                </a:solidFill>
                <a:latin typeface="Verdana"/>
                <a:ea typeface="Verdana"/>
                <a:cs typeface="Verdana"/>
                <a:sym typeface="Verdana"/>
              </a:defRPr>
            </a:lvl1pPr>
            <a:lvl2pPr marL="0" marR="0" lvl="1" indent="0" algn="l" rtl="0">
              <a:lnSpc>
                <a:spcPct val="100000"/>
              </a:lnSpc>
              <a:spcBef>
                <a:spcPts val="0"/>
              </a:spcBef>
              <a:spcAft>
                <a:spcPts val="0"/>
              </a:spcAft>
              <a:buSzPts val="800"/>
              <a:buNone/>
              <a:defRPr sz="800" b="0" i="0" u="none" strike="noStrike" cap="none">
                <a:solidFill>
                  <a:srgbClr val="888888"/>
                </a:solidFill>
                <a:latin typeface="Verdana"/>
                <a:ea typeface="Verdana"/>
                <a:cs typeface="Verdana"/>
                <a:sym typeface="Verdana"/>
              </a:defRPr>
            </a:lvl2pPr>
            <a:lvl3pPr marL="0" marR="0" lvl="2" indent="0" algn="l" rtl="0">
              <a:lnSpc>
                <a:spcPct val="100000"/>
              </a:lnSpc>
              <a:spcBef>
                <a:spcPts val="0"/>
              </a:spcBef>
              <a:spcAft>
                <a:spcPts val="0"/>
              </a:spcAft>
              <a:buSzPts val="800"/>
              <a:buNone/>
              <a:defRPr sz="800" b="0" i="0" u="none" strike="noStrike" cap="none">
                <a:solidFill>
                  <a:srgbClr val="888888"/>
                </a:solidFill>
                <a:latin typeface="Verdana"/>
                <a:ea typeface="Verdana"/>
                <a:cs typeface="Verdana"/>
                <a:sym typeface="Verdana"/>
              </a:defRPr>
            </a:lvl3pPr>
            <a:lvl4pPr marL="0" marR="0" lvl="3" indent="0" algn="l" rtl="0">
              <a:lnSpc>
                <a:spcPct val="100000"/>
              </a:lnSpc>
              <a:spcBef>
                <a:spcPts val="0"/>
              </a:spcBef>
              <a:spcAft>
                <a:spcPts val="0"/>
              </a:spcAft>
              <a:buSzPts val="800"/>
              <a:buNone/>
              <a:defRPr sz="800" b="0" i="0" u="none" strike="noStrike" cap="none">
                <a:solidFill>
                  <a:srgbClr val="888888"/>
                </a:solidFill>
                <a:latin typeface="Verdana"/>
                <a:ea typeface="Verdana"/>
                <a:cs typeface="Verdana"/>
                <a:sym typeface="Verdana"/>
              </a:defRPr>
            </a:lvl4pPr>
            <a:lvl5pPr marL="0" marR="0" lvl="4" indent="0" algn="l" rtl="0">
              <a:lnSpc>
                <a:spcPct val="100000"/>
              </a:lnSpc>
              <a:spcBef>
                <a:spcPts val="0"/>
              </a:spcBef>
              <a:spcAft>
                <a:spcPts val="0"/>
              </a:spcAft>
              <a:buSzPts val="800"/>
              <a:buNone/>
              <a:defRPr sz="800" b="0" i="0" u="none" strike="noStrike" cap="none">
                <a:solidFill>
                  <a:srgbClr val="888888"/>
                </a:solidFill>
                <a:latin typeface="Verdana"/>
                <a:ea typeface="Verdana"/>
                <a:cs typeface="Verdana"/>
                <a:sym typeface="Verdana"/>
              </a:defRPr>
            </a:lvl5pPr>
            <a:lvl6pPr marL="0" marR="0" lvl="5" indent="0" algn="l" rtl="0">
              <a:lnSpc>
                <a:spcPct val="100000"/>
              </a:lnSpc>
              <a:spcBef>
                <a:spcPts val="0"/>
              </a:spcBef>
              <a:spcAft>
                <a:spcPts val="0"/>
              </a:spcAft>
              <a:buSzPts val="800"/>
              <a:buNone/>
              <a:defRPr sz="800" b="0" i="0" u="none" strike="noStrike" cap="none">
                <a:solidFill>
                  <a:srgbClr val="888888"/>
                </a:solidFill>
                <a:latin typeface="Verdana"/>
                <a:ea typeface="Verdana"/>
                <a:cs typeface="Verdana"/>
                <a:sym typeface="Verdana"/>
              </a:defRPr>
            </a:lvl6pPr>
            <a:lvl7pPr marL="0" marR="0" lvl="6" indent="0" algn="l" rtl="0">
              <a:lnSpc>
                <a:spcPct val="100000"/>
              </a:lnSpc>
              <a:spcBef>
                <a:spcPts val="0"/>
              </a:spcBef>
              <a:spcAft>
                <a:spcPts val="0"/>
              </a:spcAft>
              <a:buSzPts val="800"/>
              <a:buNone/>
              <a:defRPr sz="800" b="0" i="0" u="none" strike="noStrike" cap="none">
                <a:solidFill>
                  <a:srgbClr val="888888"/>
                </a:solidFill>
                <a:latin typeface="Verdana"/>
                <a:ea typeface="Verdana"/>
                <a:cs typeface="Verdana"/>
                <a:sym typeface="Verdana"/>
              </a:defRPr>
            </a:lvl7pPr>
            <a:lvl8pPr marL="0" marR="0" lvl="7" indent="0" algn="l" rtl="0">
              <a:lnSpc>
                <a:spcPct val="100000"/>
              </a:lnSpc>
              <a:spcBef>
                <a:spcPts val="0"/>
              </a:spcBef>
              <a:spcAft>
                <a:spcPts val="0"/>
              </a:spcAft>
              <a:buSzPts val="800"/>
              <a:buNone/>
              <a:defRPr sz="800" b="0" i="0" u="none" strike="noStrike" cap="none">
                <a:solidFill>
                  <a:srgbClr val="888888"/>
                </a:solidFill>
                <a:latin typeface="Verdana"/>
                <a:ea typeface="Verdana"/>
                <a:cs typeface="Verdana"/>
                <a:sym typeface="Verdana"/>
              </a:defRPr>
            </a:lvl8pPr>
            <a:lvl9pPr marL="0" marR="0" lvl="8" indent="0" algn="l" rtl="0">
              <a:lnSpc>
                <a:spcPct val="100000"/>
              </a:lnSpc>
              <a:spcBef>
                <a:spcPts val="0"/>
              </a:spcBef>
              <a:spcAft>
                <a:spcPts val="0"/>
              </a:spcAft>
              <a:buSzPts val="800"/>
              <a:buNone/>
              <a:defRPr sz="800" b="0" i="0" u="none" strike="noStrike" cap="none">
                <a:solidFill>
                  <a:srgbClr val="888888"/>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sz="500">
              <a:solidFill>
                <a:srgbClr val="8D8D8D"/>
              </a:solidFil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4311"/>
        <p:cNvGrpSpPr/>
        <p:nvPr/>
      </p:nvGrpSpPr>
      <p:grpSpPr>
        <a:xfrm>
          <a:off x="0" y="0"/>
          <a:ext cx="0" cy="0"/>
          <a:chOff x="0" y="0"/>
          <a:chExt cx="0" cy="0"/>
        </a:xfrm>
      </p:grpSpPr>
      <p:sp>
        <p:nvSpPr>
          <p:cNvPr id="4312" name="Google Shape;4312;p274"/>
          <p:cNvSpPr txBox="1">
            <a:spLocks noGrp="1"/>
          </p:cNvSpPr>
          <p:nvPr>
            <p:ph type="sldNum" idx="12"/>
          </p:nvPr>
        </p:nvSpPr>
        <p:spPr>
          <a:xfrm>
            <a:off x="10385" y="4859697"/>
            <a:ext cx="382200" cy="273900"/>
          </a:xfrm>
          <a:prstGeom prst="rect">
            <a:avLst/>
          </a:prstGeom>
          <a:noFill/>
          <a:ln>
            <a:noFill/>
          </a:ln>
        </p:spPr>
        <p:txBody>
          <a:bodyPr spcFirstLastPara="1" wrap="square" lIns="51425" tIns="25700" rIns="51425" bIns="25700" anchor="ctr" anchorCtr="0">
            <a:noAutofit/>
          </a:bodyPr>
          <a:lstStyle>
            <a:lvl1pPr marL="0" lvl="0" indent="0" algn="r" rtl="0">
              <a:spcBef>
                <a:spcPts val="0"/>
              </a:spcBef>
              <a:buClr>
                <a:srgbClr val="8D8D8D"/>
              </a:buClr>
              <a:buSzPts val="500"/>
              <a:buFont typeface="Verdana"/>
              <a:buNone/>
              <a:defRPr sz="500">
                <a:solidFill>
                  <a:srgbClr val="8D8D8D"/>
                </a:solidFill>
                <a:latin typeface="Verdana"/>
                <a:ea typeface="Verdana"/>
                <a:cs typeface="Verdana"/>
                <a:sym typeface="Verdana"/>
              </a:defRPr>
            </a:lvl1pPr>
            <a:lvl2pPr marL="0" lvl="1" indent="0" algn="r" rtl="0">
              <a:spcBef>
                <a:spcPts val="0"/>
              </a:spcBef>
              <a:buClr>
                <a:srgbClr val="8D8D8D"/>
              </a:buClr>
              <a:buSzPts val="500"/>
              <a:buFont typeface="Verdana"/>
              <a:buNone/>
              <a:defRPr sz="500">
                <a:solidFill>
                  <a:srgbClr val="8D8D8D"/>
                </a:solidFill>
                <a:latin typeface="Verdana"/>
                <a:ea typeface="Verdana"/>
                <a:cs typeface="Verdana"/>
                <a:sym typeface="Verdana"/>
              </a:defRPr>
            </a:lvl2pPr>
            <a:lvl3pPr marL="0" lvl="2" indent="0" algn="r" rtl="0">
              <a:spcBef>
                <a:spcPts val="0"/>
              </a:spcBef>
              <a:buClr>
                <a:srgbClr val="8D8D8D"/>
              </a:buClr>
              <a:buSzPts val="500"/>
              <a:buFont typeface="Verdana"/>
              <a:buNone/>
              <a:defRPr sz="500">
                <a:solidFill>
                  <a:srgbClr val="8D8D8D"/>
                </a:solidFill>
                <a:latin typeface="Verdana"/>
                <a:ea typeface="Verdana"/>
                <a:cs typeface="Verdana"/>
                <a:sym typeface="Verdana"/>
              </a:defRPr>
            </a:lvl3pPr>
            <a:lvl4pPr marL="0" lvl="3" indent="0" algn="r" rtl="0">
              <a:spcBef>
                <a:spcPts val="0"/>
              </a:spcBef>
              <a:buClr>
                <a:srgbClr val="8D8D8D"/>
              </a:buClr>
              <a:buSzPts val="500"/>
              <a:buFont typeface="Verdana"/>
              <a:buNone/>
              <a:defRPr sz="500">
                <a:solidFill>
                  <a:srgbClr val="8D8D8D"/>
                </a:solidFill>
                <a:latin typeface="Verdana"/>
                <a:ea typeface="Verdana"/>
                <a:cs typeface="Verdana"/>
                <a:sym typeface="Verdana"/>
              </a:defRPr>
            </a:lvl4pPr>
            <a:lvl5pPr marL="0" lvl="4" indent="0" algn="r" rtl="0">
              <a:spcBef>
                <a:spcPts val="0"/>
              </a:spcBef>
              <a:buClr>
                <a:srgbClr val="8D8D8D"/>
              </a:buClr>
              <a:buSzPts val="500"/>
              <a:buFont typeface="Verdana"/>
              <a:buNone/>
              <a:defRPr sz="500">
                <a:solidFill>
                  <a:srgbClr val="8D8D8D"/>
                </a:solidFill>
                <a:latin typeface="Verdana"/>
                <a:ea typeface="Verdana"/>
                <a:cs typeface="Verdana"/>
                <a:sym typeface="Verdana"/>
              </a:defRPr>
            </a:lvl5pPr>
            <a:lvl6pPr marL="0" lvl="5" indent="0" algn="r" rtl="0">
              <a:spcBef>
                <a:spcPts val="0"/>
              </a:spcBef>
              <a:buClr>
                <a:srgbClr val="8D8D8D"/>
              </a:buClr>
              <a:buSzPts val="500"/>
              <a:buFont typeface="Verdana"/>
              <a:buNone/>
              <a:defRPr sz="500">
                <a:solidFill>
                  <a:srgbClr val="8D8D8D"/>
                </a:solidFill>
                <a:latin typeface="Verdana"/>
                <a:ea typeface="Verdana"/>
                <a:cs typeface="Verdana"/>
                <a:sym typeface="Verdana"/>
              </a:defRPr>
            </a:lvl6pPr>
            <a:lvl7pPr marL="0" lvl="6" indent="0" algn="r" rtl="0">
              <a:spcBef>
                <a:spcPts val="0"/>
              </a:spcBef>
              <a:buClr>
                <a:srgbClr val="8D8D8D"/>
              </a:buClr>
              <a:buSzPts val="500"/>
              <a:buFont typeface="Verdana"/>
              <a:buNone/>
              <a:defRPr sz="500">
                <a:solidFill>
                  <a:srgbClr val="8D8D8D"/>
                </a:solidFill>
                <a:latin typeface="Verdana"/>
                <a:ea typeface="Verdana"/>
                <a:cs typeface="Verdana"/>
                <a:sym typeface="Verdana"/>
              </a:defRPr>
            </a:lvl7pPr>
            <a:lvl8pPr marL="0" lvl="7" indent="0" algn="r" rtl="0">
              <a:spcBef>
                <a:spcPts val="0"/>
              </a:spcBef>
              <a:buClr>
                <a:srgbClr val="8D8D8D"/>
              </a:buClr>
              <a:buSzPts val="500"/>
              <a:buFont typeface="Verdana"/>
              <a:buNone/>
              <a:defRPr sz="500">
                <a:solidFill>
                  <a:srgbClr val="8D8D8D"/>
                </a:solidFill>
                <a:latin typeface="Verdana"/>
                <a:ea typeface="Verdana"/>
                <a:cs typeface="Verdana"/>
                <a:sym typeface="Verdana"/>
              </a:defRPr>
            </a:lvl8pPr>
            <a:lvl9pPr marL="0" lvl="8" indent="0" algn="r" rtl="0">
              <a:spcBef>
                <a:spcPts val="0"/>
              </a:spcBef>
              <a:buClr>
                <a:srgbClr val="8D8D8D"/>
              </a:buClr>
              <a:buSzPts val="500"/>
              <a:buFont typeface="Verdana"/>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313" name="Google Shape;4313;p274"/>
          <p:cNvSpPr txBox="1">
            <a:spLocks noGrp="1"/>
          </p:cNvSpPr>
          <p:nvPr>
            <p:ph type="title"/>
          </p:nvPr>
        </p:nvSpPr>
        <p:spPr>
          <a:xfrm>
            <a:off x="589684" y="156945"/>
            <a:ext cx="7886700" cy="994200"/>
          </a:xfrm>
          <a:prstGeom prst="rect">
            <a:avLst/>
          </a:prstGeom>
          <a:noFill/>
          <a:ln>
            <a:noFill/>
          </a:ln>
        </p:spPr>
        <p:txBody>
          <a:bodyPr spcFirstLastPara="1" wrap="square" lIns="51425" tIns="25700" rIns="51425" bIns="25700" anchor="t" anchorCtr="0"/>
          <a:lstStyle>
            <a:lvl1pPr lvl="0" algn="l" rtl="0">
              <a:lnSpc>
                <a:spcPct val="90000"/>
              </a:lnSpc>
              <a:spcBef>
                <a:spcPts val="0"/>
              </a:spcBef>
              <a:spcAft>
                <a:spcPts val="0"/>
              </a:spcAft>
              <a:buClr>
                <a:srgbClr val="333333"/>
              </a:buClr>
              <a:buSzPts val="1100"/>
              <a:buFont typeface="verdana"/>
              <a:buNone/>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a:endParaRPr/>
          </a:p>
        </p:txBody>
      </p:sp>
      <p:sp>
        <p:nvSpPr>
          <p:cNvPr id="4314" name="Google Shape;4314;p27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rgbClr val="8D8D8D"/>
              </a:buClr>
              <a:buSzPts val="900"/>
              <a:buFont typeface="Verdana"/>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315" name="Google Shape;4315;p274"/>
          <p:cNvSpPr txBox="1">
            <a:spLocks noGrp="1"/>
          </p:cNvSpPr>
          <p:nvPr>
            <p:ph type="ftr" idx="11"/>
          </p:nvPr>
        </p:nvSpPr>
        <p:spPr>
          <a:xfrm>
            <a:off x="207825" y="4859699"/>
            <a:ext cx="1909200" cy="273900"/>
          </a:xfrm>
          <a:prstGeom prst="rect">
            <a:avLst/>
          </a:prstGeom>
          <a:noFill/>
          <a:ln>
            <a:noFill/>
          </a:ln>
        </p:spPr>
        <p:txBody>
          <a:bodyPr spcFirstLastPara="1" wrap="square" lIns="51425" tIns="25700" rIns="51425" bIns="25700" anchor="ctr" anchorCtr="0"/>
          <a:lstStyle>
            <a:lvl1pPr lvl="0" algn="ctr" rtl="0">
              <a:spcBef>
                <a:spcPts val="0"/>
              </a:spcBef>
              <a:spcAft>
                <a:spcPts val="0"/>
              </a:spcAft>
              <a:buClr>
                <a:srgbClr val="8D8D8D"/>
              </a:buClr>
              <a:buSzPts val="800"/>
              <a:buFont typeface="Verdana"/>
              <a:buNone/>
              <a:defRPr sz="500">
                <a:solidFill>
                  <a:srgbClr val="8D8D8D"/>
                </a:solidFill>
              </a:defRPr>
            </a:lvl1pPr>
            <a:lvl2pPr lvl="1" algn="l" rtl="0">
              <a:spcBef>
                <a:spcPts val="0"/>
              </a:spcBef>
              <a:spcAft>
                <a:spcPts val="0"/>
              </a:spcAft>
              <a:buClr>
                <a:schemeClr val="dk1"/>
              </a:buClr>
              <a:buSzPts val="800"/>
              <a:buFont typeface="Verdana"/>
              <a:buNone/>
              <a:defRPr/>
            </a:lvl2pPr>
            <a:lvl3pPr lvl="2" algn="l" rtl="0">
              <a:spcBef>
                <a:spcPts val="0"/>
              </a:spcBef>
              <a:spcAft>
                <a:spcPts val="0"/>
              </a:spcAft>
              <a:buClr>
                <a:schemeClr val="dk1"/>
              </a:buClr>
              <a:buSzPts val="800"/>
              <a:buFont typeface="Verdana"/>
              <a:buNone/>
              <a:defRPr/>
            </a:lvl3pPr>
            <a:lvl4pPr lvl="3" algn="l" rtl="0">
              <a:spcBef>
                <a:spcPts val="0"/>
              </a:spcBef>
              <a:spcAft>
                <a:spcPts val="0"/>
              </a:spcAft>
              <a:buClr>
                <a:schemeClr val="dk1"/>
              </a:buClr>
              <a:buSzPts val="800"/>
              <a:buFont typeface="Verdana"/>
              <a:buNone/>
              <a:defRPr/>
            </a:lvl4pPr>
            <a:lvl5pPr lvl="4" algn="l" rtl="0">
              <a:spcBef>
                <a:spcPts val="0"/>
              </a:spcBef>
              <a:spcAft>
                <a:spcPts val="0"/>
              </a:spcAft>
              <a:buClr>
                <a:schemeClr val="dk1"/>
              </a:buClr>
              <a:buSzPts val="800"/>
              <a:buFont typeface="Verdana"/>
              <a:buNone/>
              <a:defRPr/>
            </a:lvl5pPr>
            <a:lvl6pPr lvl="5" algn="l" rtl="0">
              <a:spcBef>
                <a:spcPts val="0"/>
              </a:spcBef>
              <a:spcAft>
                <a:spcPts val="0"/>
              </a:spcAft>
              <a:buClr>
                <a:schemeClr val="dk1"/>
              </a:buClr>
              <a:buSzPts val="800"/>
              <a:buFont typeface="Verdana"/>
              <a:buNone/>
              <a:defRPr/>
            </a:lvl6pPr>
            <a:lvl7pPr lvl="6" algn="l" rtl="0">
              <a:spcBef>
                <a:spcPts val="0"/>
              </a:spcBef>
              <a:spcAft>
                <a:spcPts val="0"/>
              </a:spcAft>
              <a:buClr>
                <a:schemeClr val="dk1"/>
              </a:buClr>
              <a:buSzPts val="800"/>
              <a:buFont typeface="Verdana"/>
              <a:buNone/>
              <a:defRPr/>
            </a:lvl7pPr>
            <a:lvl8pPr lvl="7" algn="l" rtl="0">
              <a:spcBef>
                <a:spcPts val="0"/>
              </a:spcBef>
              <a:spcAft>
                <a:spcPts val="0"/>
              </a:spcAft>
              <a:buClr>
                <a:schemeClr val="dk1"/>
              </a:buClr>
              <a:buSzPts val="800"/>
              <a:buFont typeface="Verdana"/>
              <a:buNone/>
              <a:defRPr/>
            </a:lvl8pPr>
            <a:lvl9pPr lvl="8" algn="l" rtl="0">
              <a:spcBef>
                <a:spcPts val="0"/>
              </a:spcBef>
              <a:spcAft>
                <a:spcPts val="0"/>
              </a:spcAft>
              <a:buClr>
                <a:schemeClr val="dk1"/>
              </a:buClr>
              <a:buSzPts val="800"/>
              <a:buFont typeface="Verdana"/>
              <a:buNone/>
              <a:defRPr/>
            </a:lvl9pPr>
          </a:lstStyle>
          <a:p>
            <a:endParaRPr/>
          </a:p>
        </p:txBody>
      </p:sp>
      <p:grpSp>
        <p:nvGrpSpPr>
          <p:cNvPr id="4316" name="Google Shape;4316;p274"/>
          <p:cNvGrpSpPr/>
          <p:nvPr/>
        </p:nvGrpSpPr>
        <p:grpSpPr>
          <a:xfrm>
            <a:off x="1" y="924"/>
            <a:ext cx="9144002" cy="5142577"/>
            <a:chOff x="0" y="1231"/>
            <a:chExt cx="12192003" cy="6856769"/>
          </a:xfrm>
        </p:grpSpPr>
        <p:pic>
          <p:nvPicPr>
            <p:cNvPr id="4317" name="Google Shape;4317;p274"/>
            <p:cNvPicPr preferRelativeResize="0"/>
            <p:nvPr/>
          </p:nvPicPr>
          <p:blipFill rotWithShape="1">
            <a:blip r:embed="rId2">
              <a:alphaModFix/>
            </a:blip>
            <a:srcRect r="27641"/>
            <a:stretch/>
          </p:blipFill>
          <p:spPr>
            <a:xfrm>
              <a:off x="9104241" y="6339633"/>
              <a:ext cx="3087763" cy="518367"/>
            </a:xfrm>
            <a:prstGeom prst="rect">
              <a:avLst/>
            </a:prstGeom>
            <a:noFill/>
            <a:ln>
              <a:noFill/>
            </a:ln>
          </p:spPr>
        </p:pic>
        <p:pic>
          <p:nvPicPr>
            <p:cNvPr id="4318" name="Google Shape;4318;p27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319" name="Google Shape;4319;p274"/>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4320" name="Google Shape;4320;p274"/>
          <p:cNvGrpSpPr/>
          <p:nvPr/>
        </p:nvGrpSpPr>
        <p:grpSpPr>
          <a:xfrm>
            <a:off x="-1" y="902"/>
            <a:ext cx="9144003" cy="5142599"/>
            <a:chOff x="-1" y="1201"/>
            <a:chExt cx="12192004" cy="6856799"/>
          </a:xfrm>
        </p:grpSpPr>
        <p:pic>
          <p:nvPicPr>
            <p:cNvPr id="4321" name="Google Shape;4321;p274"/>
            <p:cNvPicPr preferRelativeResize="0"/>
            <p:nvPr/>
          </p:nvPicPr>
          <p:blipFill rotWithShape="1">
            <a:blip r:embed="rId5">
              <a:alphaModFix/>
            </a:blip>
            <a:srcRect r="27641"/>
            <a:stretch/>
          </p:blipFill>
          <p:spPr>
            <a:xfrm>
              <a:off x="9104241" y="6339632"/>
              <a:ext cx="3087763" cy="518368"/>
            </a:xfrm>
            <a:prstGeom prst="rect">
              <a:avLst/>
            </a:prstGeom>
            <a:noFill/>
            <a:ln>
              <a:noFill/>
            </a:ln>
          </p:spPr>
        </p:pic>
        <p:pic>
          <p:nvPicPr>
            <p:cNvPr id="4322" name="Google Shape;4322;p27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323" name="Google Shape;4323;p274"/>
            <p:cNvPicPr preferRelativeResize="0"/>
            <p:nvPr/>
          </p:nvPicPr>
          <p:blipFill rotWithShape="1">
            <a:blip r:embed="rId6">
              <a:alphaModFix/>
            </a:blip>
            <a:srcRect l="59902"/>
            <a:stretch/>
          </p:blipFill>
          <p:spPr>
            <a:xfrm>
              <a:off x="-1" y="1201"/>
              <a:ext cx="927100" cy="315596"/>
            </a:xfrm>
            <a:prstGeom prst="rect">
              <a:avLst/>
            </a:prstGeom>
            <a:noFill/>
            <a:ln>
              <a:noFill/>
            </a:ln>
          </p:spPr>
        </p:pic>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4324"/>
        <p:cNvGrpSpPr/>
        <p:nvPr/>
      </p:nvGrpSpPr>
      <p:grpSpPr>
        <a:xfrm>
          <a:off x="0" y="0"/>
          <a:ext cx="0" cy="0"/>
          <a:chOff x="0" y="0"/>
          <a:chExt cx="0" cy="0"/>
        </a:xfrm>
      </p:grpSpPr>
      <p:sp>
        <p:nvSpPr>
          <p:cNvPr id="4325" name="Google Shape;4325;p27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326" name="Google Shape;4326;p27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4327" name="Google Shape;4327;p275"/>
          <p:cNvGrpSpPr/>
          <p:nvPr/>
        </p:nvGrpSpPr>
        <p:grpSpPr>
          <a:xfrm>
            <a:off x="-1" y="901"/>
            <a:ext cx="9144002" cy="5142599"/>
            <a:chOff x="-1" y="1201"/>
            <a:chExt cx="12192002" cy="6856799"/>
          </a:xfrm>
        </p:grpSpPr>
        <p:pic>
          <p:nvPicPr>
            <p:cNvPr id="4328" name="Google Shape;4328;p275"/>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4329" name="Google Shape;4329;p27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330" name="Google Shape;4330;p275"/>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4331"/>
        <p:cNvGrpSpPr/>
        <p:nvPr/>
      </p:nvGrpSpPr>
      <p:grpSpPr>
        <a:xfrm>
          <a:off x="0" y="0"/>
          <a:ext cx="0" cy="0"/>
          <a:chOff x="0" y="0"/>
          <a:chExt cx="0" cy="0"/>
        </a:xfrm>
      </p:grpSpPr>
      <p:pic>
        <p:nvPicPr>
          <p:cNvPr id="4332" name="Google Shape;4332;p276"/>
          <p:cNvPicPr preferRelativeResize="0"/>
          <p:nvPr/>
        </p:nvPicPr>
        <p:blipFill rotWithShape="1">
          <a:blip r:embed="rId2">
            <a:alphaModFix/>
          </a:blip>
          <a:srcRect/>
          <a:stretch/>
        </p:blipFill>
        <p:spPr>
          <a:xfrm>
            <a:off x="-22485" y="1"/>
            <a:ext cx="6636385" cy="5143498"/>
          </a:xfrm>
          <a:prstGeom prst="rect">
            <a:avLst/>
          </a:prstGeom>
          <a:noFill/>
          <a:ln>
            <a:noFill/>
          </a:ln>
        </p:spPr>
      </p:pic>
      <p:sp>
        <p:nvSpPr>
          <p:cNvPr id="4333" name="Google Shape;4333;p27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334" name="Google Shape;4334;p276"/>
          <p:cNvSpPr txBox="1">
            <a:spLocks noGrp="1"/>
          </p:cNvSpPr>
          <p:nvPr>
            <p:ph type="body" idx="1"/>
          </p:nvPr>
        </p:nvSpPr>
        <p:spPr>
          <a:xfrm>
            <a:off x="649109" y="3285567"/>
            <a:ext cx="4011300" cy="251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335" name="Google Shape;4335;p276"/>
          <p:cNvSpPr txBox="1">
            <a:spLocks noGrp="1"/>
          </p:cNvSpPr>
          <p:nvPr>
            <p:ph type="body" idx="2"/>
          </p:nvPr>
        </p:nvSpPr>
        <p:spPr>
          <a:xfrm>
            <a:off x="649109" y="3525875"/>
            <a:ext cx="4011300" cy="251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336" name="Google Shape;4336;p276"/>
          <p:cNvSpPr txBox="1">
            <a:spLocks noGrp="1"/>
          </p:cNvSpPr>
          <p:nvPr>
            <p:ph type="title"/>
          </p:nvPr>
        </p:nvSpPr>
        <p:spPr>
          <a:xfrm>
            <a:off x="644676" y="2770978"/>
            <a:ext cx="4006200" cy="5124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chemeClr val="lt1"/>
              </a:buClr>
              <a:buSzPts val="1800"/>
              <a:buFont typeface="verdana"/>
              <a:buNone/>
              <a:defRPr sz="1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4337" name="Google Shape;4337;p276"/>
          <p:cNvPicPr preferRelativeResize="0"/>
          <p:nvPr/>
        </p:nvPicPr>
        <p:blipFill rotWithShape="1">
          <a:blip r:embed="rId3">
            <a:alphaModFix/>
          </a:blip>
          <a:srcRect/>
          <a:stretch/>
        </p:blipFill>
        <p:spPr>
          <a:xfrm>
            <a:off x="663726" y="1718754"/>
            <a:ext cx="3089546" cy="891409"/>
          </a:xfrm>
          <a:prstGeom prst="rect">
            <a:avLst/>
          </a:prstGeom>
          <a:noFill/>
          <a:ln>
            <a:noFill/>
          </a:ln>
        </p:spPr>
      </p:pic>
      <p:pic>
        <p:nvPicPr>
          <p:cNvPr id="4338" name="Google Shape;4338;p276"/>
          <p:cNvPicPr preferRelativeResize="0"/>
          <p:nvPr/>
        </p:nvPicPr>
        <p:blipFill rotWithShape="1">
          <a:blip r:embed="rId4">
            <a:alphaModFix/>
          </a:blip>
          <a:srcRect/>
          <a:stretch/>
        </p:blipFill>
        <p:spPr>
          <a:xfrm>
            <a:off x="5427636" y="1676988"/>
            <a:ext cx="2932047" cy="1025043"/>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4339"/>
        <p:cNvGrpSpPr/>
        <p:nvPr/>
      </p:nvGrpSpPr>
      <p:grpSpPr>
        <a:xfrm>
          <a:off x="0" y="0"/>
          <a:ext cx="0" cy="0"/>
          <a:chOff x="0" y="0"/>
          <a:chExt cx="0" cy="0"/>
        </a:xfrm>
      </p:grpSpPr>
      <p:sp>
        <p:nvSpPr>
          <p:cNvPr id="4340" name="Google Shape;4340;p277"/>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4341" name="Google Shape;4341;p277"/>
          <p:cNvSpPr/>
          <p:nvPr/>
        </p:nvSpPr>
        <p:spPr>
          <a:xfrm>
            <a:off x="228601" y="1927344"/>
            <a:ext cx="8713800" cy="888900"/>
          </a:xfrm>
          <a:prstGeom prst="rect">
            <a:avLst/>
          </a:prstGeom>
          <a:noFill/>
          <a:ln>
            <a:noFill/>
          </a:ln>
        </p:spPr>
        <p:txBody>
          <a:bodyPr spcFirstLastPara="1" wrap="square" lIns="57150" tIns="28575" rIns="57150" bIns="28575" anchor="t" anchorCtr="0">
            <a:noAutofit/>
          </a:bodyPr>
          <a:lstStyle/>
          <a:p>
            <a:pPr marL="0" marR="0" lvl="0" indent="0" algn="l" rtl="0">
              <a:spcBef>
                <a:spcPts val="0"/>
              </a:spcBef>
              <a:spcAft>
                <a:spcPts val="0"/>
              </a:spcAft>
              <a:buClr>
                <a:srgbClr val="FFFFFF"/>
              </a:buClr>
              <a:buSzPts val="1800"/>
              <a:buFont typeface="Verdana"/>
              <a:buNone/>
            </a:pPr>
            <a:r>
              <a:rPr lang="en-US" sz="1800">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100"/>
          </a:p>
        </p:txBody>
      </p:sp>
      <p:sp>
        <p:nvSpPr>
          <p:cNvPr id="4342" name="Google Shape;4342;p277"/>
          <p:cNvSpPr/>
          <p:nvPr/>
        </p:nvSpPr>
        <p:spPr>
          <a:xfrm>
            <a:off x="209551" y="82562"/>
            <a:ext cx="22869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CONFIDENTIALITY</a:t>
            </a:r>
            <a:endParaRPr sz="1100"/>
          </a:p>
        </p:txBody>
      </p:sp>
      <p:pic>
        <p:nvPicPr>
          <p:cNvPr id="4343" name="Google Shape;4343;p277"/>
          <p:cNvPicPr preferRelativeResize="0"/>
          <p:nvPr/>
        </p:nvPicPr>
        <p:blipFill rotWithShape="1">
          <a:blip r:embed="rId2">
            <a:alphaModFix/>
          </a:blip>
          <a:srcRect/>
          <a:stretch/>
        </p:blipFill>
        <p:spPr>
          <a:xfrm>
            <a:off x="8265946" y="4850818"/>
            <a:ext cx="676351"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4344"/>
        <p:cNvGrpSpPr/>
        <p:nvPr/>
      </p:nvGrpSpPr>
      <p:grpSpPr>
        <a:xfrm>
          <a:off x="0" y="0"/>
          <a:ext cx="0" cy="0"/>
          <a:chOff x="0" y="0"/>
          <a:chExt cx="0" cy="0"/>
        </a:xfrm>
      </p:grpSpPr>
      <p:sp>
        <p:nvSpPr>
          <p:cNvPr id="4345" name="Google Shape;4345;p278"/>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4346" name="Google Shape;4346;p278"/>
          <p:cNvSpPr txBox="1"/>
          <p:nvPr/>
        </p:nvSpPr>
        <p:spPr>
          <a:xfrm>
            <a:off x="680485" y="857694"/>
            <a:ext cx="73080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4347" name="Google Shape;4347;p278"/>
          <p:cNvSpPr/>
          <p:nvPr/>
        </p:nvSpPr>
        <p:spPr>
          <a:xfrm>
            <a:off x="228600" y="646452"/>
            <a:ext cx="8736600" cy="3965400"/>
          </a:xfrm>
          <a:prstGeom prst="rect">
            <a:avLst/>
          </a:prstGeom>
          <a:noFill/>
          <a:ln>
            <a:noFill/>
          </a:ln>
        </p:spPr>
        <p:txBody>
          <a:bodyPr spcFirstLastPara="1" wrap="square" lIns="57150" tIns="28575" rIns="57150" bIns="28575" anchor="t" anchorCtr="0">
            <a:noAutofit/>
          </a:bodyPr>
          <a:lstStyle/>
          <a:p>
            <a:pPr marL="0" marR="0" lvl="0" indent="0" algn="l" rtl="0">
              <a:spcBef>
                <a:spcPts val="0"/>
              </a:spcBef>
              <a:spcAft>
                <a:spcPts val="0"/>
              </a:spcAft>
              <a:buNone/>
            </a:pPr>
            <a:r>
              <a:rPr lang="en-US" sz="1300">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100"/>
          </a:p>
          <a:p>
            <a:pPr marL="0" marR="0" lvl="0" indent="0" algn="l" rtl="0">
              <a:spcBef>
                <a:spcPts val="0"/>
              </a:spcBef>
              <a:spcAft>
                <a:spcPts val="0"/>
              </a:spcAft>
              <a:buNone/>
            </a:pPr>
            <a:endParaRPr sz="1300">
              <a:solidFill>
                <a:srgbClr val="FFFFFF"/>
              </a:solidFill>
              <a:latin typeface="Verdana"/>
              <a:ea typeface="Verdana"/>
              <a:cs typeface="Verdana"/>
              <a:sym typeface="Verdana"/>
            </a:endParaRPr>
          </a:p>
          <a:p>
            <a:pPr marL="0" marR="0" lvl="0" indent="0" algn="l" rtl="0">
              <a:spcBef>
                <a:spcPts val="0"/>
              </a:spcBef>
              <a:spcAft>
                <a:spcPts val="0"/>
              </a:spcAft>
              <a:buNone/>
            </a:pPr>
            <a:r>
              <a:rPr lang="en-US" sz="1300">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100"/>
          </a:p>
          <a:p>
            <a:pPr marL="0" marR="0" lvl="0" indent="0" algn="l" rtl="0">
              <a:spcBef>
                <a:spcPts val="0"/>
              </a:spcBef>
              <a:spcAft>
                <a:spcPts val="0"/>
              </a:spcAft>
              <a:buNone/>
            </a:pPr>
            <a:endParaRPr sz="1300">
              <a:solidFill>
                <a:srgbClr val="FFFFFF"/>
              </a:solidFill>
              <a:latin typeface="Verdana"/>
              <a:ea typeface="Verdana"/>
              <a:cs typeface="Verdana"/>
              <a:sym typeface="Verdana"/>
            </a:endParaRPr>
          </a:p>
          <a:p>
            <a:pPr marL="0" marR="0" lvl="0" indent="0" algn="l" rtl="0">
              <a:spcBef>
                <a:spcPts val="0"/>
              </a:spcBef>
              <a:spcAft>
                <a:spcPts val="0"/>
              </a:spcAft>
              <a:buNone/>
            </a:pPr>
            <a:r>
              <a:rPr lang="en-US" sz="1300">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100"/>
          </a:p>
        </p:txBody>
      </p:sp>
      <p:sp>
        <p:nvSpPr>
          <p:cNvPr id="4348" name="Google Shape;4348;p278"/>
          <p:cNvSpPr/>
          <p:nvPr/>
        </p:nvSpPr>
        <p:spPr>
          <a:xfrm>
            <a:off x="200025" y="82562"/>
            <a:ext cx="16173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DISCLAIMER</a:t>
            </a:r>
            <a:endParaRPr sz="1100"/>
          </a:p>
        </p:txBody>
      </p:sp>
      <p:pic>
        <p:nvPicPr>
          <p:cNvPr id="4349" name="Google Shape;4349;p278"/>
          <p:cNvPicPr preferRelativeResize="0"/>
          <p:nvPr/>
        </p:nvPicPr>
        <p:blipFill rotWithShape="1">
          <a:blip r:embed="rId2">
            <a:alphaModFix/>
          </a:blip>
          <a:srcRect/>
          <a:stretch/>
        </p:blipFill>
        <p:spPr>
          <a:xfrm>
            <a:off x="8265946" y="4850818"/>
            <a:ext cx="676351"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4350"/>
        <p:cNvGrpSpPr/>
        <p:nvPr/>
      </p:nvGrpSpPr>
      <p:grpSpPr>
        <a:xfrm>
          <a:off x="0" y="0"/>
          <a:ext cx="0" cy="0"/>
          <a:chOff x="0" y="0"/>
          <a:chExt cx="0" cy="0"/>
        </a:xfrm>
      </p:grpSpPr>
      <p:sp>
        <p:nvSpPr>
          <p:cNvPr id="4351" name="Google Shape;4351;p27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52" name="Google Shape;4352;p27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353" name="Google Shape;4353;p27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grpSp>
        <p:nvGrpSpPr>
          <p:cNvPr id="4354" name="Google Shape;4354;p279"/>
          <p:cNvGrpSpPr/>
          <p:nvPr/>
        </p:nvGrpSpPr>
        <p:grpSpPr>
          <a:xfrm>
            <a:off x="0" y="923"/>
            <a:ext cx="9144001" cy="5142577"/>
            <a:chOff x="0" y="1231"/>
            <a:chExt cx="12192001" cy="6856769"/>
          </a:xfrm>
        </p:grpSpPr>
        <p:pic>
          <p:nvPicPr>
            <p:cNvPr id="4355" name="Google Shape;4355;p279"/>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356" name="Google Shape;4356;p27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357" name="Google Shape;4357;p279"/>
            <p:cNvPicPr preferRelativeResize="0"/>
            <p:nvPr/>
          </p:nvPicPr>
          <p:blipFill rotWithShape="1">
            <a:blip r:embed="rId4">
              <a:alphaModFix/>
            </a:blip>
            <a:srcRect l="59898"/>
            <a:stretch/>
          </p:blipFill>
          <p:spPr>
            <a:xfrm>
              <a:off x="0" y="1231"/>
              <a:ext cx="927102" cy="315566"/>
            </a:xfrm>
            <a:prstGeom prst="rect">
              <a:avLst/>
            </a:prstGeom>
            <a:noFill/>
            <a:ln>
              <a:noFill/>
            </a:ln>
          </p:spPr>
        </p:pic>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4358"/>
        <p:cNvGrpSpPr/>
        <p:nvPr/>
      </p:nvGrpSpPr>
      <p:grpSpPr>
        <a:xfrm>
          <a:off x="0" y="0"/>
          <a:ext cx="0" cy="0"/>
          <a:chOff x="0" y="0"/>
          <a:chExt cx="0" cy="0"/>
        </a:xfrm>
      </p:grpSpPr>
      <p:sp>
        <p:nvSpPr>
          <p:cNvPr id="4359" name="Google Shape;4359;p28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60" name="Google Shape;4360;p28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4361" name="Google Shape;4361;p280"/>
          <p:cNvGrpSpPr/>
          <p:nvPr/>
        </p:nvGrpSpPr>
        <p:grpSpPr>
          <a:xfrm>
            <a:off x="4425599" y="0"/>
            <a:ext cx="4718402" cy="5143502"/>
            <a:chOff x="5900799" y="0"/>
            <a:chExt cx="6291203" cy="6858002"/>
          </a:xfrm>
        </p:grpSpPr>
        <p:pic>
          <p:nvPicPr>
            <p:cNvPr id="4362" name="Google Shape;4362;p280"/>
            <p:cNvPicPr preferRelativeResize="0"/>
            <p:nvPr/>
          </p:nvPicPr>
          <p:blipFill rotWithShape="1">
            <a:blip r:embed="rId2">
              <a:alphaModFix/>
            </a:blip>
            <a:srcRect/>
            <a:stretch/>
          </p:blipFill>
          <p:spPr>
            <a:xfrm>
              <a:off x="5900799" y="0"/>
              <a:ext cx="6291203" cy="6858002"/>
            </a:xfrm>
            <a:prstGeom prst="rect">
              <a:avLst/>
            </a:prstGeom>
            <a:noFill/>
            <a:ln>
              <a:noFill/>
            </a:ln>
          </p:spPr>
        </p:pic>
        <p:pic>
          <p:nvPicPr>
            <p:cNvPr id="4363" name="Google Shape;4363;p280"/>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Yellow Divide">
  <p:cSld name="Yellow Divide">
    <p:spTree>
      <p:nvGrpSpPr>
        <p:cNvPr id="1" name="Shape 4364"/>
        <p:cNvGrpSpPr/>
        <p:nvPr/>
      </p:nvGrpSpPr>
      <p:grpSpPr>
        <a:xfrm>
          <a:off x="0" y="0"/>
          <a:ext cx="0" cy="0"/>
          <a:chOff x="0" y="0"/>
          <a:chExt cx="0" cy="0"/>
        </a:xfrm>
      </p:grpSpPr>
      <p:sp>
        <p:nvSpPr>
          <p:cNvPr id="4365" name="Google Shape;4365;p28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66" name="Google Shape;4366;p28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4367" name="Google Shape;4367;p281"/>
          <p:cNvGrpSpPr/>
          <p:nvPr/>
        </p:nvGrpSpPr>
        <p:grpSpPr>
          <a:xfrm>
            <a:off x="4425599" y="0"/>
            <a:ext cx="4718402" cy="5143502"/>
            <a:chOff x="5900799" y="0"/>
            <a:chExt cx="6291203" cy="6858002"/>
          </a:xfrm>
        </p:grpSpPr>
        <p:pic>
          <p:nvPicPr>
            <p:cNvPr id="4368" name="Google Shape;4368;p281"/>
            <p:cNvPicPr preferRelativeResize="0"/>
            <p:nvPr/>
          </p:nvPicPr>
          <p:blipFill rotWithShape="1">
            <a:blip r:embed="rId2">
              <a:alphaModFix/>
            </a:blip>
            <a:srcRect/>
            <a:stretch/>
          </p:blipFill>
          <p:spPr>
            <a:xfrm>
              <a:off x="5900799" y="0"/>
              <a:ext cx="6291203" cy="6858002"/>
            </a:xfrm>
            <a:prstGeom prst="rect">
              <a:avLst/>
            </a:prstGeom>
            <a:noFill/>
            <a:ln>
              <a:noFill/>
            </a:ln>
          </p:spPr>
        </p:pic>
        <p:pic>
          <p:nvPicPr>
            <p:cNvPr id="4369" name="Google Shape;4369;p281"/>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3">
  <p:cSld name="Agenda 3">
    <p:spTree>
      <p:nvGrpSpPr>
        <p:cNvPr id="1" name="Shape 201"/>
        <p:cNvGrpSpPr/>
        <p:nvPr/>
      </p:nvGrpSpPr>
      <p:grpSpPr>
        <a:xfrm>
          <a:off x="0" y="0"/>
          <a:ext cx="0" cy="0"/>
          <a:chOff x="0" y="0"/>
          <a:chExt cx="0" cy="0"/>
        </a:xfrm>
      </p:grpSpPr>
      <p:sp>
        <p:nvSpPr>
          <p:cNvPr id="202" name="Google Shape;202;p1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1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204" name="Google Shape;204;p19"/>
          <p:cNvGrpSpPr/>
          <p:nvPr/>
        </p:nvGrpSpPr>
        <p:grpSpPr>
          <a:xfrm>
            <a:off x="3314700" y="0"/>
            <a:ext cx="5834279" cy="5143500"/>
            <a:chOff x="4419600" y="0"/>
            <a:chExt cx="7779038" cy="6858000"/>
          </a:xfrm>
        </p:grpSpPr>
        <p:pic>
          <p:nvPicPr>
            <p:cNvPr id="205" name="Google Shape;205;p19"/>
            <p:cNvPicPr preferRelativeResize="0"/>
            <p:nvPr/>
          </p:nvPicPr>
          <p:blipFill rotWithShape="1">
            <a:blip r:embed="rId2">
              <a:alphaModFix/>
            </a:blip>
            <a:srcRect/>
            <a:stretch/>
          </p:blipFill>
          <p:spPr>
            <a:xfrm>
              <a:off x="4419600" y="0"/>
              <a:ext cx="7779038" cy="6858000"/>
            </a:xfrm>
            <a:prstGeom prst="rect">
              <a:avLst/>
            </a:prstGeom>
            <a:noFill/>
            <a:ln>
              <a:noFill/>
            </a:ln>
          </p:spPr>
        </p:pic>
        <p:pic>
          <p:nvPicPr>
            <p:cNvPr id="206" name="Google Shape;206;p19"/>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
        <p:nvSpPr>
          <p:cNvPr id="207" name="Google Shape;207;p19"/>
          <p:cNvSpPr txBox="1"/>
          <p:nvPr/>
        </p:nvSpPr>
        <p:spPr>
          <a:xfrm>
            <a:off x="628650" y="273844"/>
            <a:ext cx="7886700" cy="99417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b="0" i="0" u="none" strike="noStrike" cap="none">
                <a:solidFill>
                  <a:srgbClr val="333333"/>
                </a:solidFill>
                <a:latin typeface="Verdana"/>
                <a:ea typeface="Verdana"/>
                <a:cs typeface="Verdana"/>
                <a:sym typeface="Verdana"/>
              </a:rPr>
              <a:t>Agenda</a:t>
            </a:r>
            <a:endParaRPr sz="1400" b="0" i="0" u="none" strike="noStrike" cap="none">
              <a:solidFill>
                <a:srgbClr val="000000"/>
              </a:solidFill>
              <a:latin typeface="Arial"/>
              <a:ea typeface="Arial"/>
              <a:cs typeface="Arial"/>
              <a:sym typeface="Arial"/>
            </a:endParaRPr>
          </a:p>
        </p:txBody>
      </p:sp>
      <p:sp>
        <p:nvSpPr>
          <p:cNvPr id="208" name="Google Shape;208;p1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lstStyle>
            <a:lvl1pPr marL="457200" lvl="0" indent="-428625" algn="l">
              <a:lnSpc>
                <a:spcPct val="90000"/>
              </a:lnSpc>
              <a:spcBef>
                <a:spcPts val="750"/>
              </a:spcBef>
              <a:spcAft>
                <a:spcPts val="0"/>
              </a:spcAft>
              <a:buClr>
                <a:srgbClr val="FF003A"/>
              </a:buClr>
              <a:buSzPts val="3150"/>
              <a:buFont typeface="Arial"/>
              <a:buChar char="•"/>
              <a:defRPr sz="2100"/>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370"/>
        <p:cNvGrpSpPr/>
        <p:nvPr/>
      </p:nvGrpSpPr>
      <p:grpSpPr>
        <a:xfrm>
          <a:off x="0" y="0"/>
          <a:ext cx="0" cy="0"/>
          <a:chOff x="0" y="0"/>
          <a:chExt cx="0" cy="0"/>
        </a:xfrm>
      </p:grpSpPr>
      <p:sp>
        <p:nvSpPr>
          <p:cNvPr id="4371" name="Google Shape;4371;p28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72" name="Google Shape;4372;p28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4373" name="Google Shape;4373;p282"/>
          <p:cNvGrpSpPr/>
          <p:nvPr/>
        </p:nvGrpSpPr>
        <p:grpSpPr>
          <a:xfrm>
            <a:off x="4425599" y="0"/>
            <a:ext cx="4718402" cy="5143502"/>
            <a:chOff x="5900799" y="0"/>
            <a:chExt cx="6291203" cy="6858002"/>
          </a:xfrm>
        </p:grpSpPr>
        <p:pic>
          <p:nvPicPr>
            <p:cNvPr id="4374" name="Google Shape;4374;p282"/>
            <p:cNvPicPr preferRelativeResize="0"/>
            <p:nvPr/>
          </p:nvPicPr>
          <p:blipFill rotWithShape="1">
            <a:blip r:embed="rId2">
              <a:alphaModFix/>
            </a:blip>
            <a:srcRect/>
            <a:stretch/>
          </p:blipFill>
          <p:spPr>
            <a:xfrm>
              <a:off x="5900799" y="0"/>
              <a:ext cx="6291203" cy="6858002"/>
            </a:xfrm>
            <a:prstGeom prst="rect">
              <a:avLst/>
            </a:prstGeom>
            <a:noFill/>
            <a:ln>
              <a:noFill/>
            </a:ln>
          </p:spPr>
        </p:pic>
        <p:pic>
          <p:nvPicPr>
            <p:cNvPr id="4375" name="Google Shape;4375;p282"/>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4376" name="Google Shape;4376;p282"/>
          <p:cNvSpPr txBox="1"/>
          <p:nvPr/>
        </p:nvSpPr>
        <p:spPr>
          <a:xfrm>
            <a:off x="589684" y="117979"/>
            <a:ext cx="6923100" cy="507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900">
                <a:solidFill>
                  <a:schemeClr val="dk1"/>
                </a:solidFill>
                <a:latin typeface="Verdana"/>
                <a:ea typeface="Verdana"/>
                <a:cs typeface="Verdana"/>
                <a:sym typeface="Verdana"/>
              </a:rPr>
              <a:t>Agenda</a:t>
            </a:r>
            <a:endParaRPr sz="1100"/>
          </a:p>
        </p:txBody>
      </p:sp>
      <p:sp>
        <p:nvSpPr>
          <p:cNvPr id="4377" name="Google Shape;4377;p282"/>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lvl="0" indent="-431800" algn="l" rtl="0">
              <a:lnSpc>
                <a:spcPct val="90000"/>
              </a:lnSpc>
              <a:spcBef>
                <a:spcPts val="800"/>
              </a:spcBef>
              <a:spcAft>
                <a:spcPts val="0"/>
              </a:spcAft>
              <a:buClr>
                <a:schemeClr val="accent1"/>
              </a:buClr>
              <a:buSzPts val="3200"/>
              <a:buFont typeface="Arial"/>
              <a:buChar char="•"/>
              <a:defRPr sz="2100"/>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4378"/>
        <p:cNvGrpSpPr/>
        <p:nvPr/>
      </p:nvGrpSpPr>
      <p:grpSpPr>
        <a:xfrm>
          <a:off x="0" y="0"/>
          <a:ext cx="0" cy="0"/>
          <a:chOff x="0" y="0"/>
          <a:chExt cx="0" cy="0"/>
        </a:xfrm>
      </p:grpSpPr>
      <p:sp>
        <p:nvSpPr>
          <p:cNvPr id="4379" name="Google Shape;4379;p28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80" name="Google Shape;4380;p28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4381" name="Google Shape;4381;p283"/>
          <p:cNvGrpSpPr/>
          <p:nvPr/>
        </p:nvGrpSpPr>
        <p:grpSpPr>
          <a:xfrm>
            <a:off x="4425599" y="0"/>
            <a:ext cx="4718402" cy="5143502"/>
            <a:chOff x="5900799" y="0"/>
            <a:chExt cx="6291203" cy="6858002"/>
          </a:xfrm>
        </p:grpSpPr>
        <p:pic>
          <p:nvPicPr>
            <p:cNvPr id="4382" name="Google Shape;4382;p283"/>
            <p:cNvPicPr preferRelativeResize="0"/>
            <p:nvPr/>
          </p:nvPicPr>
          <p:blipFill rotWithShape="1">
            <a:blip r:embed="rId2">
              <a:alphaModFix/>
            </a:blip>
            <a:srcRect/>
            <a:stretch/>
          </p:blipFill>
          <p:spPr>
            <a:xfrm>
              <a:off x="5900799" y="0"/>
              <a:ext cx="6291203" cy="6858002"/>
            </a:xfrm>
            <a:prstGeom prst="rect">
              <a:avLst/>
            </a:prstGeom>
            <a:noFill/>
            <a:ln>
              <a:noFill/>
            </a:ln>
          </p:spPr>
        </p:pic>
        <p:pic>
          <p:nvPicPr>
            <p:cNvPr id="4383" name="Google Shape;4383;p283"/>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4384" name="Google Shape;4384;p283"/>
          <p:cNvSpPr txBox="1"/>
          <p:nvPr/>
        </p:nvSpPr>
        <p:spPr>
          <a:xfrm>
            <a:off x="589684" y="117979"/>
            <a:ext cx="6923100" cy="507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900">
                <a:solidFill>
                  <a:schemeClr val="dk1"/>
                </a:solidFill>
                <a:latin typeface="Verdana"/>
                <a:ea typeface="Verdana"/>
                <a:cs typeface="Verdana"/>
                <a:sym typeface="Verdana"/>
              </a:rPr>
              <a:t>Agenda</a:t>
            </a:r>
            <a:endParaRPr sz="1100"/>
          </a:p>
        </p:txBody>
      </p:sp>
      <p:sp>
        <p:nvSpPr>
          <p:cNvPr id="4385" name="Google Shape;4385;p283"/>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lvl="0" indent="-431800" algn="l" rtl="0">
              <a:lnSpc>
                <a:spcPct val="90000"/>
              </a:lnSpc>
              <a:spcBef>
                <a:spcPts val="800"/>
              </a:spcBef>
              <a:spcAft>
                <a:spcPts val="0"/>
              </a:spcAft>
              <a:buClr>
                <a:schemeClr val="accent2"/>
              </a:buClr>
              <a:buSzPts val="3200"/>
              <a:buFont typeface="Arial"/>
              <a:buChar char="•"/>
              <a:defRPr sz="2100"/>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4386"/>
        <p:cNvGrpSpPr/>
        <p:nvPr/>
      </p:nvGrpSpPr>
      <p:grpSpPr>
        <a:xfrm>
          <a:off x="0" y="0"/>
          <a:ext cx="0" cy="0"/>
          <a:chOff x="0" y="0"/>
          <a:chExt cx="0" cy="0"/>
        </a:xfrm>
      </p:grpSpPr>
      <p:sp>
        <p:nvSpPr>
          <p:cNvPr id="4387" name="Google Shape;4387;p284"/>
          <p:cNvSpPr txBox="1">
            <a:spLocks noGrp="1"/>
          </p:cNvSpPr>
          <p:nvPr>
            <p:ph type="body" idx="1"/>
          </p:nvPr>
        </p:nvSpPr>
        <p:spPr>
          <a:xfrm>
            <a:off x="589684" y="1369219"/>
            <a:ext cx="6385200" cy="3263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rgbClr val="333333"/>
              </a:buClr>
              <a:buSzPts val="2100"/>
              <a:buNone/>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388" name="Google Shape;4388;p28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389" name="Google Shape;4389;p28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390" name="Google Shape;4390;p28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91" name="Google Shape;4391;p284"/>
          <p:cNvSpPr txBox="1">
            <a:spLocks noGrp="1"/>
          </p:cNvSpPr>
          <p:nvPr>
            <p:ph type="title"/>
          </p:nvPr>
        </p:nvSpPr>
        <p:spPr>
          <a:xfrm>
            <a:off x="589684" y="156945"/>
            <a:ext cx="63852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392" name="Google Shape;4392;p284"/>
          <p:cNvGrpSpPr/>
          <p:nvPr/>
        </p:nvGrpSpPr>
        <p:grpSpPr>
          <a:xfrm>
            <a:off x="4425599" y="0"/>
            <a:ext cx="4718402" cy="5143502"/>
            <a:chOff x="5900799" y="0"/>
            <a:chExt cx="6291203" cy="6858002"/>
          </a:xfrm>
        </p:grpSpPr>
        <p:pic>
          <p:nvPicPr>
            <p:cNvPr id="4393" name="Google Shape;4393;p284"/>
            <p:cNvPicPr preferRelativeResize="0"/>
            <p:nvPr/>
          </p:nvPicPr>
          <p:blipFill rotWithShape="1">
            <a:blip r:embed="rId2">
              <a:alphaModFix/>
            </a:blip>
            <a:srcRect/>
            <a:stretch/>
          </p:blipFill>
          <p:spPr>
            <a:xfrm>
              <a:off x="5900799" y="0"/>
              <a:ext cx="6291203" cy="6858002"/>
            </a:xfrm>
            <a:prstGeom prst="rect">
              <a:avLst/>
            </a:prstGeom>
            <a:noFill/>
            <a:ln>
              <a:noFill/>
            </a:ln>
          </p:spPr>
        </p:pic>
        <p:pic>
          <p:nvPicPr>
            <p:cNvPr id="4394" name="Google Shape;4394;p284"/>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Breaker 2">
  <p:cSld name="Section Breaker 2">
    <p:spTree>
      <p:nvGrpSpPr>
        <p:cNvPr id="1" name="Shape 4395"/>
        <p:cNvGrpSpPr/>
        <p:nvPr/>
      </p:nvGrpSpPr>
      <p:grpSpPr>
        <a:xfrm>
          <a:off x="0" y="0"/>
          <a:ext cx="0" cy="0"/>
          <a:chOff x="0" y="0"/>
          <a:chExt cx="0" cy="0"/>
        </a:xfrm>
      </p:grpSpPr>
      <p:sp>
        <p:nvSpPr>
          <p:cNvPr id="4396" name="Google Shape;4396;p285"/>
          <p:cNvSpPr txBox="1">
            <a:spLocks noGrp="1"/>
          </p:cNvSpPr>
          <p:nvPr>
            <p:ph type="body" idx="1"/>
          </p:nvPr>
        </p:nvSpPr>
        <p:spPr>
          <a:xfrm>
            <a:off x="589684" y="1369219"/>
            <a:ext cx="6385200" cy="3263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rgbClr val="333333"/>
              </a:buClr>
              <a:buSzPts val="2100"/>
              <a:buNone/>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397" name="Google Shape;4397;p28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398" name="Google Shape;4398;p28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399" name="Google Shape;4399;p28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00" name="Google Shape;4400;p285"/>
          <p:cNvSpPr txBox="1">
            <a:spLocks noGrp="1"/>
          </p:cNvSpPr>
          <p:nvPr>
            <p:ph type="title"/>
          </p:nvPr>
        </p:nvSpPr>
        <p:spPr>
          <a:xfrm>
            <a:off x="589684" y="156945"/>
            <a:ext cx="63852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401" name="Google Shape;4401;p285"/>
          <p:cNvGrpSpPr/>
          <p:nvPr/>
        </p:nvGrpSpPr>
        <p:grpSpPr>
          <a:xfrm>
            <a:off x="4425599" y="0"/>
            <a:ext cx="4718402" cy="5143502"/>
            <a:chOff x="5900799" y="0"/>
            <a:chExt cx="6291203" cy="6858002"/>
          </a:xfrm>
        </p:grpSpPr>
        <p:pic>
          <p:nvPicPr>
            <p:cNvPr id="4402" name="Google Shape;4402;p285"/>
            <p:cNvPicPr preferRelativeResize="0"/>
            <p:nvPr/>
          </p:nvPicPr>
          <p:blipFill rotWithShape="1">
            <a:blip r:embed="rId2">
              <a:alphaModFix/>
            </a:blip>
            <a:srcRect/>
            <a:stretch/>
          </p:blipFill>
          <p:spPr>
            <a:xfrm>
              <a:off x="5900799" y="0"/>
              <a:ext cx="6291203" cy="6858002"/>
            </a:xfrm>
            <a:prstGeom prst="rect">
              <a:avLst/>
            </a:prstGeom>
            <a:noFill/>
            <a:ln>
              <a:noFill/>
            </a:ln>
          </p:spPr>
        </p:pic>
        <p:pic>
          <p:nvPicPr>
            <p:cNvPr id="4403" name="Google Shape;4403;p285"/>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1 Line Title Subtitle">
  <p:cSld name="1 Line Title Subtitle">
    <p:spTree>
      <p:nvGrpSpPr>
        <p:cNvPr id="1" name="Shape 4404"/>
        <p:cNvGrpSpPr/>
        <p:nvPr/>
      </p:nvGrpSpPr>
      <p:grpSpPr>
        <a:xfrm>
          <a:off x="0" y="0"/>
          <a:ext cx="0" cy="0"/>
          <a:chOff x="0" y="0"/>
          <a:chExt cx="0" cy="0"/>
        </a:xfrm>
      </p:grpSpPr>
      <p:sp>
        <p:nvSpPr>
          <p:cNvPr id="4405" name="Google Shape;4405;p28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06" name="Google Shape;4406;p286"/>
          <p:cNvSpPr txBox="1">
            <a:spLocks noGrp="1"/>
          </p:cNvSpPr>
          <p:nvPr>
            <p:ph type="title"/>
          </p:nvPr>
        </p:nvSpPr>
        <p:spPr>
          <a:xfrm>
            <a:off x="589684" y="156945"/>
            <a:ext cx="7886700" cy="5001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07" name="Google Shape;4407;p28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408" name="Google Shape;4408;p28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09" name="Google Shape;4409;p286"/>
          <p:cNvSpPr txBox="1">
            <a:spLocks noGrp="1"/>
          </p:cNvSpPr>
          <p:nvPr>
            <p:ph type="body" idx="1"/>
          </p:nvPr>
        </p:nvSpPr>
        <p:spPr>
          <a:xfrm>
            <a:off x="591379" y="657133"/>
            <a:ext cx="7886700" cy="851700"/>
          </a:xfrm>
          <a:prstGeom prst="rect">
            <a:avLst/>
          </a:prstGeom>
          <a:noFill/>
          <a:ln>
            <a:noFill/>
          </a:ln>
        </p:spPr>
        <p:txBody>
          <a:bodyPr spcFirstLastPara="1" wrap="square" lIns="68575" tIns="34275" rIns="68575" bIns="34275" anchor="t" anchorCtr="0"/>
          <a:lstStyle>
            <a:lvl1pPr marL="457200" lvl="0" indent="-228600" algn="l" rtl="0">
              <a:lnSpc>
                <a:spcPct val="100000"/>
              </a:lnSpc>
              <a:spcBef>
                <a:spcPts val="800"/>
              </a:spcBef>
              <a:spcAft>
                <a:spcPts val="0"/>
              </a:spcAft>
              <a:buClr>
                <a:srgbClr val="333333"/>
              </a:buClr>
              <a:buSzPts val="1500"/>
              <a:buNone/>
              <a:defRPr sz="1500"/>
            </a:lvl1pPr>
            <a:lvl2pPr marL="914400" lvl="1" indent="-228600" algn="l" rtl="0">
              <a:lnSpc>
                <a:spcPct val="90000"/>
              </a:lnSpc>
              <a:spcBef>
                <a:spcPts val="400"/>
              </a:spcBef>
              <a:spcAft>
                <a:spcPts val="0"/>
              </a:spcAft>
              <a:buClr>
                <a:srgbClr val="333333"/>
              </a:buClr>
              <a:buSzPts val="1400"/>
              <a:buNone/>
              <a:defRPr sz="1400"/>
            </a:lvl2pPr>
            <a:lvl3pPr marL="1371600" lvl="2" indent="-228600" algn="l" rtl="0">
              <a:lnSpc>
                <a:spcPct val="90000"/>
              </a:lnSpc>
              <a:spcBef>
                <a:spcPts val="400"/>
              </a:spcBef>
              <a:spcAft>
                <a:spcPts val="0"/>
              </a:spcAft>
              <a:buClr>
                <a:srgbClr val="333333"/>
              </a:buClr>
              <a:buSzPts val="1100"/>
              <a:buNone/>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4410" name="Google Shape;4410;p286"/>
          <p:cNvGrpSpPr/>
          <p:nvPr/>
        </p:nvGrpSpPr>
        <p:grpSpPr>
          <a:xfrm>
            <a:off x="0" y="923"/>
            <a:ext cx="9144001" cy="5142577"/>
            <a:chOff x="0" y="1231"/>
            <a:chExt cx="12192001" cy="6856769"/>
          </a:xfrm>
        </p:grpSpPr>
        <p:pic>
          <p:nvPicPr>
            <p:cNvPr id="4411" name="Google Shape;4411;p286"/>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412" name="Google Shape;4412;p28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13" name="Google Shape;4413;p286"/>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414" name="Google Shape;4414;p286"/>
          <p:cNvGrpSpPr/>
          <p:nvPr/>
        </p:nvGrpSpPr>
        <p:grpSpPr>
          <a:xfrm>
            <a:off x="-1" y="901"/>
            <a:ext cx="9144002" cy="5142599"/>
            <a:chOff x="-1" y="1201"/>
            <a:chExt cx="12192002" cy="6856799"/>
          </a:xfrm>
        </p:grpSpPr>
        <p:pic>
          <p:nvPicPr>
            <p:cNvPr id="4415" name="Google Shape;4415;p286"/>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416" name="Google Shape;4416;p28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17" name="Google Shape;4417;p286"/>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2 Lines Title Subtitle">
  <p:cSld name="2 Lines Title Subtitle">
    <p:spTree>
      <p:nvGrpSpPr>
        <p:cNvPr id="1" name="Shape 4418"/>
        <p:cNvGrpSpPr/>
        <p:nvPr/>
      </p:nvGrpSpPr>
      <p:grpSpPr>
        <a:xfrm>
          <a:off x="0" y="0"/>
          <a:ext cx="0" cy="0"/>
          <a:chOff x="0" y="0"/>
          <a:chExt cx="0" cy="0"/>
        </a:xfrm>
      </p:grpSpPr>
      <p:sp>
        <p:nvSpPr>
          <p:cNvPr id="4419" name="Google Shape;4419;p28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20" name="Google Shape;4420;p287"/>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1" name="Google Shape;4421;p28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422" name="Google Shape;4422;p28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23" name="Google Shape;4423;p287"/>
          <p:cNvSpPr txBox="1">
            <a:spLocks noGrp="1"/>
          </p:cNvSpPr>
          <p:nvPr>
            <p:ph type="body" idx="1"/>
          </p:nvPr>
        </p:nvSpPr>
        <p:spPr>
          <a:xfrm>
            <a:off x="591379" y="1070172"/>
            <a:ext cx="7886700" cy="851700"/>
          </a:xfrm>
          <a:prstGeom prst="rect">
            <a:avLst/>
          </a:prstGeom>
          <a:noFill/>
          <a:ln>
            <a:noFill/>
          </a:ln>
        </p:spPr>
        <p:txBody>
          <a:bodyPr spcFirstLastPara="1" wrap="square" lIns="68575" tIns="34275" rIns="68575" bIns="34275" anchor="t" anchorCtr="0"/>
          <a:lstStyle>
            <a:lvl1pPr marL="457200" lvl="0" indent="-228600" algn="l" rtl="0">
              <a:lnSpc>
                <a:spcPct val="100000"/>
              </a:lnSpc>
              <a:spcBef>
                <a:spcPts val="800"/>
              </a:spcBef>
              <a:spcAft>
                <a:spcPts val="0"/>
              </a:spcAft>
              <a:buClr>
                <a:srgbClr val="333333"/>
              </a:buClr>
              <a:buSzPts val="1500"/>
              <a:buNone/>
              <a:defRPr sz="1500"/>
            </a:lvl1pPr>
            <a:lvl2pPr marL="914400" lvl="1" indent="-228600" algn="l" rtl="0">
              <a:lnSpc>
                <a:spcPct val="90000"/>
              </a:lnSpc>
              <a:spcBef>
                <a:spcPts val="400"/>
              </a:spcBef>
              <a:spcAft>
                <a:spcPts val="0"/>
              </a:spcAft>
              <a:buClr>
                <a:srgbClr val="333333"/>
              </a:buClr>
              <a:buSzPts val="1400"/>
              <a:buNone/>
              <a:defRPr sz="1400"/>
            </a:lvl2pPr>
            <a:lvl3pPr marL="1371600" lvl="2" indent="-228600" algn="l" rtl="0">
              <a:lnSpc>
                <a:spcPct val="90000"/>
              </a:lnSpc>
              <a:spcBef>
                <a:spcPts val="400"/>
              </a:spcBef>
              <a:spcAft>
                <a:spcPts val="0"/>
              </a:spcAft>
              <a:buClr>
                <a:srgbClr val="333333"/>
              </a:buClr>
              <a:buSzPts val="1100"/>
              <a:buNone/>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4424" name="Google Shape;4424;p287"/>
          <p:cNvGrpSpPr/>
          <p:nvPr/>
        </p:nvGrpSpPr>
        <p:grpSpPr>
          <a:xfrm>
            <a:off x="0" y="923"/>
            <a:ext cx="9144001" cy="5142577"/>
            <a:chOff x="0" y="1231"/>
            <a:chExt cx="12192001" cy="6856769"/>
          </a:xfrm>
        </p:grpSpPr>
        <p:pic>
          <p:nvPicPr>
            <p:cNvPr id="4425" name="Google Shape;4425;p287"/>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426" name="Google Shape;4426;p28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27" name="Google Shape;4427;p287"/>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428" name="Google Shape;4428;p287"/>
          <p:cNvGrpSpPr/>
          <p:nvPr/>
        </p:nvGrpSpPr>
        <p:grpSpPr>
          <a:xfrm>
            <a:off x="-1" y="901"/>
            <a:ext cx="9144002" cy="5142599"/>
            <a:chOff x="-1" y="1201"/>
            <a:chExt cx="12192002" cy="6856799"/>
          </a:xfrm>
        </p:grpSpPr>
        <p:pic>
          <p:nvPicPr>
            <p:cNvPr id="4429" name="Google Shape;4429;p287"/>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430" name="Google Shape;4430;p28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31" name="Google Shape;4431;p287"/>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4432"/>
        <p:cNvGrpSpPr/>
        <p:nvPr/>
      </p:nvGrpSpPr>
      <p:grpSpPr>
        <a:xfrm>
          <a:off x="0" y="0"/>
          <a:ext cx="0" cy="0"/>
          <a:chOff x="0" y="0"/>
          <a:chExt cx="0" cy="0"/>
        </a:xfrm>
      </p:grpSpPr>
      <p:sp>
        <p:nvSpPr>
          <p:cNvPr id="4433" name="Google Shape;4433;p28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34" name="Google Shape;4434;p28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35" name="Google Shape;4435;p28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4436"/>
        <p:cNvGrpSpPr/>
        <p:nvPr/>
      </p:nvGrpSpPr>
      <p:grpSpPr>
        <a:xfrm>
          <a:off x="0" y="0"/>
          <a:ext cx="0" cy="0"/>
          <a:chOff x="0" y="0"/>
          <a:chExt cx="0" cy="0"/>
        </a:xfrm>
      </p:grpSpPr>
      <p:sp>
        <p:nvSpPr>
          <p:cNvPr id="4437" name="Google Shape;4437;p28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lvl="0" algn="ctr" rtl="0">
              <a:lnSpc>
                <a:spcPct val="90000"/>
              </a:lnSpc>
              <a:spcBef>
                <a:spcPts val="0"/>
              </a:spcBef>
              <a:spcAft>
                <a:spcPts val="0"/>
              </a:spcAft>
              <a:buClr>
                <a:srgbClr val="333333"/>
              </a:buClr>
              <a:buSzPts val="4500"/>
              <a:buFont typeface="verdana"/>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38" name="Google Shape;4438;p289"/>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lstStyle>
            <a:lvl1pPr lvl="0" algn="ctr" rtl="0">
              <a:lnSpc>
                <a:spcPct val="90000"/>
              </a:lnSpc>
              <a:spcBef>
                <a:spcPts val="800"/>
              </a:spcBef>
              <a:spcAft>
                <a:spcPts val="0"/>
              </a:spcAft>
              <a:buClr>
                <a:srgbClr val="333333"/>
              </a:buClr>
              <a:buSzPts val="1800"/>
              <a:buNone/>
              <a:defRPr sz="1800"/>
            </a:lvl1pPr>
            <a:lvl2pPr lvl="1" algn="ctr" rtl="0">
              <a:lnSpc>
                <a:spcPct val="90000"/>
              </a:lnSpc>
              <a:spcBef>
                <a:spcPts val="400"/>
              </a:spcBef>
              <a:spcAft>
                <a:spcPts val="0"/>
              </a:spcAft>
              <a:buClr>
                <a:srgbClr val="333333"/>
              </a:buClr>
              <a:buSzPts val="1500"/>
              <a:buNone/>
              <a:defRPr sz="1500"/>
            </a:lvl2pPr>
            <a:lvl3pPr lvl="2" algn="ctr" rtl="0">
              <a:lnSpc>
                <a:spcPct val="90000"/>
              </a:lnSpc>
              <a:spcBef>
                <a:spcPts val="400"/>
              </a:spcBef>
              <a:spcAft>
                <a:spcPts val="0"/>
              </a:spcAft>
              <a:buClr>
                <a:srgbClr val="333333"/>
              </a:buClr>
              <a:buSzPts val="1400"/>
              <a:buNone/>
              <a:defRPr sz="1400"/>
            </a:lvl3pPr>
            <a:lvl4pPr lvl="3" algn="ctr" rtl="0">
              <a:lnSpc>
                <a:spcPct val="90000"/>
              </a:lnSpc>
              <a:spcBef>
                <a:spcPts val="400"/>
              </a:spcBef>
              <a:spcAft>
                <a:spcPts val="0"/>
              </a:spcAft>
              <a:buClr>
                <a:srgbClr val="333333"/>
              </a:buClr>
              <a:buSzPts val="1200"/>
              <a:buNone/>
              <a:defRPr sz="1200"/>
            </a:lvl4pPr>
            <a:lvl5pPr lvl="4" algn="ctr" rtl="0">
              <a:lnSpc>
                <a:spcPct val="90000"/>
              </a:lnSpc>
              <a:spcBef>
                <a:spcPts val="400"/>
              </a:spcBef>
              <a:spcAft>
                <a:spcPts val="0"/>
              </a:spcAft>
              <a:buClr>
                <a:srgbClr val="333333"/>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4439" name="Google Shape;4439;p28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40" name="Google Shape;4440;p28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441" name="Google Shape;4441;p28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4442" name="Google Shape;4442;p289"/>
          <p:cNvGrpSpPr/>
          <p:nvPr/>
        </p:nvGrpSpPr>
        <p:grpSpPr>
          <a:xfrm>
            <a:off x="0" y="923"/>
            <a:ext cx="9144001" cy="5142577"/>
            <a:chOff x="0" y="1231"/>
            <a:chExt cx="12192001" cy="6856769"/>
          </a:xfrm>
        </p:grpSpPr>
        <p:pic>
          <p:nvPicPr>
            <p:cNvPr id="4443" name="Google Shape;4443;p289"/>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444" name="Google Shape;4444;p28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45" name="Google Shape;4445;p289"/>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446" name="Google Shape;4446;p289"/>
          <p:cNvGrpSpPr/>
          <p:nvPr/>
        </p:nvGrpSpPr>
        <p:grpSpPr>
          <a:xfrm>
            <a:off x="-1" y="901"/>
            <a:ext cx="9144002" cy="5142599"/>
            <a:chOff x="-1" y="1201"/>
            <a:chExt cx="12192002" cy="6856799"/>
          </a:xfrm>
        </p:grpSpPr>
        <p:pic>
          <p:nvPicPr>
            <p:cNvPr id="4447" name="Google Shape;4447;p289"/>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448" name="Google Shape;4448;p28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49" name="Google Shape;4449;p289"/>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4450"/>
        <p:cNvGrpSpPr/>
        <p:nvPr/>
      </p:nvGrpSpPr>
      <p:grpSpPr>
        <a:xfrm>
          <a:off x="0" y="0"/>
          <a:ext cx="0" cy="0"/>
          <a:chOff x="0" y="0"/>
          <a:chExt cx="0" cy="0"/>
        </a:xfrm>
      </p:grpSpPr>
      <p:sp>
        <p:nvSpPr>
          <p:cNvPr id="4451" name="Google Shape;4451;p29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52" name="Google Shape;4452;p290"/>
          <p:cNvSpPr>
            <a:spLocks noGrp="1"/>
          </p:cNvSpPr>
          <p:nvPr>
            <p:ph type="pic" idx="2"/>
          </p:nvPr>
        </p:nvSpPr>
        <p:spPr>
          <a:xfrm>
            <a:off x="-34873" y="-38380"/>
            <a:ext cx="9271800" cy="52341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453" name="Google Shape;4453;p29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4454"/>
        <p:cNvGrpSpPr/>
        <p:nvPr/>
      </p:nvGrpSpPr>
      <p:grpSpPr>
        <a:xfrm>
          <a:off x="0" y="0"/>
          <a:ext cx="0" cy="0"/>
          <a:chOff x="0" y="0"/>
          <a:chExt cx="0" cy="0"/>
        </a:xfrm>
      </p:grpSpPr>
      <p:sp>
        <p:nvSpPr>
          <p:cNvPr id="4455" name="Google Shape;4455;p29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56" name="Google Shape;4456;p291"/>
          <p:cNvSpPr>
            <a:spLocks noGrp="1"/>
          </p:cNvSpPr>
          <p:nvPr>
            <p:ph type="pic" idx="2"/>
          </p:nvPr>
        </p:nvSpPr>
        <p:spPr>
          <a:xfrm>
            <a:off x="-34875" y="-50004"/>
            <a:ext cx="9264000" cy="5257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457" name="Google Shape;4457;p291"/>
          <p:cNvSpPr txBox="1">
            <a:spLocks noGrp="1"/>
          </p:cNvSpPr>
          <p:nvPr>
            <p:ph type="title"/>
          </p:nvPr>
        </p:nvSpPr>
        <p:spPr>
          <a:xfrm>
            <a:off x="628650" y="2191258"/>
            <a:ext cx="7886700" cy="994200"/>
          </a:xfrm>
          <a:prstGeom prst="rect">
            <a:avLst/>
          </a:prstGeom>
          <a:noFill/>
          <a:ln>
            <a:noFill/>
          </a:ln>
        </p:spPr>
        <p:txBody>
          <a:bodyPr spcFirstLastPara="1" wrap="square" lIns="68575" tIns="34275" rIns="68575" bIns="34275" anchor="t" anchorCtr="0"/>
          <a:lstStyle>
            <a:lvl1pPr lvl="0" algn="ctr" rtl="0">
              <a:lnSpc>
                <a:spcPct val="90000"/>
              </a:lnSpc>
              <a:spcBef>
                <a:spcPts val="0"/>
              </a:spcBef>
              <a:spcAft>
                <a:spcPts val="0"/>
              </a:spcAft>
              <a:buClr>
                <a:srgbClr val="333333"/>
              </a:buClr>
              <a:buSzPts val="3300"/>
              <a:buFont typeface="verdana"/>
              <a:buNone/>
              <a:defRPr sz="33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58" name="Google Shape;4458;p29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grpSp>
        <p:nvGrpSpPr>
          <p:cNvPr id="4459" name="Google Shape;4459;p291"/>
          <p:cNvGrpSpPr/>
          <p:nvPr/>
        </p:nvGrpSpPr>
        <p:grpSpPr>
          <a:xfrm>
            <a:off x="0" y="923"/>
            <a:ext cx="9144001" cy="5142577"/>
            <a:chOff x="0" y="1231"/>
            <a:chExt cx="12192001" cy="6856769"/>
          </a:xfrm>
        </p:grpSpPr>
        <p:pic>
          <p:nvPicPr>
            <p:cNvPr id="4460" name="Google Shape;4460;p291"/>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461" name="Google Shape;4461;p29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62" name="Google Shape;4462;p291"/>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463" name="Google Shape;4463;p291"/>
          <p:cNvGrpSpPr/>
          <p:nvPr/>
        </p:nvGrpSpPr>
        <p:grpSpPr>
          <a:xfrm>
            <a:off x="-1" y="901"/>
            <a:ext cx="9144002" cy="5142599"/>
            <a:chOff x="-1" y="1201"/>
            <a:chExt cx="12192002" cy="6856799"/>
          </a:xfrm>
        </p:grpSpPr>
        <p:pic>
          <p:nvPicPr>
            <p:cNvPr id="4464" name="Google Shape;4464;p291"/>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465" name="Google Shape;4465;p29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66" name="Google Shape;4466;p291"/>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209"/>
        <p:cNvGrpSpPr/>
        <p:nvPr/>
      </p:nvGrpSpPr>
      <p:grpSpPr>
        <a:xfrm>
          <a:off x="0" y="0"/>
          <a:ext cx="0" cy="0"/>
          <a:chOff x="0" y="0"/>
          <a:chExt cx="0" cy="0"/>
        </a:xfrm>
      </p:grpSpPr>
      <p:sp>
        <p:nvSpPr>
          <p:cNvPr id="210" name="Google Shape;210;p2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lvl="0" indent="-361950" algn="l">
              <a:lnSpc>
                <a:spcPct val="90000"/>
              </a:lnSpc>
              <a:spcBef>
                <a:spcPts val="750"/>
              </a:spcBef>
              <a:spcAft>
                <a:spcPts val="0"/>
              </a:spcAft>
              <a:buClr>
                <a:srgbClr val="333333"/>
              </a:buClr>
              <a:buSzPts val="21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1" name="Google Shape;211;p2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20"/>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sp>
        <p:nvSpPr>
          <p:cNvPr id="214" name="Google Shape;214;p2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15" name="Google Shape;215;p20"/>
          <p:cNvGrpSpPr/>
          <p:nvPr/>
        </p:nvGrpSpPr>
        <p:grpSpPr>
          <a:xfrm>
            <a:off x="3309721" y="0"/>
            <a:ext cx="5834279" cy="5143500"/>
            <a:chOff x="4412962" y="0"/>
            <a:chExt cx="7779038" cy="6858000"/>
          </a:xfrm>
        </p:grpSpPr>
        <p:pic>
          <p:nvPicPr>
            <p:cNvPr id="216" name="Google Shape;216;p20"/>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217" name="Google Shape;217;p20"/>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4467"/>
        <p:cNvGrpSpPr/>
        <p:nvPr/>
      </p:nvGrpSpPr>
      <p:grpSpPr>
        <a:xfrm>
          <a:off x="0" y="0"/>
          <a:ext cx="0" cy="0"/>
          <a:chOff x="0" y="0"/>
          <a:chExt cx="0" cy="0"/>
        </a:xfrm>
      </p:grpSpPr>
      <p:sp>
        <p:nvSpPr>
          <p:cNvPr id="4468" name="Google Shape;4468;p29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69" name="Google Shape;4469;p292"/>
          <p:cNvSpPr>
            <a:spLocks noGrp="1"/>
          </p:cNvSpPr>
          <p:nvPr>
            <p:ph type="pic" idx="2"/>
          </p:nvPr>
        </p:nvSpPr>
        <p:spPr>
          <a:xfrm>
            <a:off x="4142232" y="1"/>
            <a:ext cx="50016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470" name="Google Shape;4470;p292"/>
          <p:cNvSpPr txBox="1">
            <a:spLocks noGrp="1"/>
          </p:cNvSpPr>
          <p:nvPr>
            <p:ph type="title"/>
          </p:nvPr>
        </p:nvSpPr>
        <p:spPr>
          <a:xfrm>
            <a:off x="534520" y="667169"/>
            <a:ext cx="36078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2900"/>
              <a:buFont typeface="verdana"/>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71" name="Google Shape;4471;p29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472" name="Google Shape;4472;p29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4473" name="Google Shape;4473;p292"/>
          <p:cNvGrpSpPr/>
          <p:nvPr/>
        </p:nvGrpSpPr>
        <p:grpSpPr>
          <a:xfrm>
            <a:off x="0" y="923"/>
            <a:ext cx="9144001" cy="5142577"/>
            <a:chOff x="0" y="1231"/>
            <a:chExt cx="12192001" cy="6856769"/>
          </a:xfrm>
        </p:grpSpPr>
        <p:pic>
          <p:nvPicPr>
            <p:cNvPr id="4474" name="Google Shape;4474;p292"/>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475" name="Google Shape;4475;p29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76" name="Google Shape;4476;p292"/>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477" name="Google Shape;4477;p292"/>
          <p:cNvGrpSpPr/>
          <p:nvPr/>
        </p:nvGrpSpPr>
        <p:grpSpPr>
          <a:xfrm>
            <a:off x="-1" y="901"/>
            <a:ext cx="9144002" cy="5142599"/>
            <a:chOff x="-1" y="1201"/>
            <a:chExt cx="12192002" cy="6856799"/>
          </a:xfrm>
        </p:grpSpPr>
        <p:pic>
          <p:nvPicPr>
            <p:cNvPr id="4478" name="Google Shape;4478;p292"/>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479" name="Google Shape;4479;p29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80" name="Google Shape;4480;p292"/>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4481"/>
        <p:cNvGrpSpPr/>
        <p:nvPr/>
      </p:nvGrpSpPr>
      <p:grpSpPr>
        <a:xfrm>
          <a:off x="0" y="0"/>
          <a:ext cx="0" cy="0"/>
          <a:chOff x="0" y="0"/>
          <a:chExt cx="0" cy="0"/>
        </a:xfrm>
      </p:grpSpPr>
      <p:sp>
        <p:nvSpPr>
          <p:cNvPr id="4482" name="Google Shape;4482;p29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83" name="Google Shape;4483;p293"/>
          <p:cNvSpPr>
            <a:spLocks noGrp="1"/>
          </p:cNvSpPr>
          <p:nvPr>
            <p:ph type="pic" idx="2"/>
          </p:nvPr>
        </p:nvSpPr>
        <p:spPr>
          <a:xfrm>
            <a:off x="4636008" y="1535906"/>
            <a:ext cx="4508100" cy="1392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484" name="Google Shape;4484;p293"/>
          <p:cNvSpPr>
            <a:spLocks noGrp="1"/>
          </p:cNvSpPr>
          <p:nvPr>
            <p:ph type="pic" idx="3"/>
          </p:nvPr>
        </p:nvSpPr>
        <p:spPr>
          <a:xfrm>
            <a:off x="0" y="1535906"/>
            <a:ext cx="4471500" cy="1392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485" name="Google Shape;4485;p29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486" name="Google Shape;4486;p29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87" name="Google Shape;4487;p293"/>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488" name="Google Shape;4488;p293"/>
          <p:cNvGrpSpPr/>
          <p:nvPr/>
        </p:nvGrpSpPr>
        <p:grpSpPr>
          <a:xfrm>
            <a:off x="0" y="923"/>
            <a:ext cx="9144001" cy="5142577"/>
            <a:chOff x="0" y="1231"/>
            <a:chExt cx="12192001" cy="6856769"/>
          </a:xfrm>
        </p:grpSpPr>
        <p:pic>
          <p:nvPicPr>
            <p:cNvPr id="4489" name="Google Shape;4489;p293"/>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490" name="Google Shape;4490;p29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91" name="Google Shape;4491;p293"/>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492" name="Google Shape;4492;p293"/>
          <p:cNvGrpSpPr/>
          <p:nvPr/>
        </p:nvGrpSpPr>
        <p:grpSpPr>
          <a:xfrm>
            <a:off x="-1" y="901"/>
            <a:ext cx="9144002" cy="5142599"/>
            <a:chOff x="-1" y="1201"/>
            <a:chExt cx="12192002" cy="6856799"/>
          </a:xfrm>
        </p:grpSpPr>
        <p:pic>
          <p:nvPicPr>
            <p:cNvPr id="4493" name="Google Shape;4493;p293"/>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494" name="Google Shape;4494;p29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495" name="Google Shape;4495;p293"/>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4496"/>
        <p:cNvGrpSpPr/>
        <p:nvPr/>
      </p:nvGrpSpPr>
      <p:grpSpPr>
        <a:xfrm>
          <a:off x="0" y="0"/>
          <a:ext cx="0" cy="0"/>
          <a:chOff x="0" y="0"/>
          <a:chExt cx="0" cy="0"/>
        </a:xfrm>
      </p:grpSpPr>
      <p:sp>
        <p:nvSpPr>
          <p:cNvPr id="4497" name="Google Shape;4497;p29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98" name="Google Shape;4498;p294"/>
          <p:cNvSpPr>
            <a:spLocks noGrp="1"/>
          </p:cNvSpPr>
          <p:nvPr>
            <p:ph type="pic" idx="2"/>
          </p:nvPr>
        </p:nvSpPr>
        <p:spPr>
          <a:xfrm>
            <a:off x="0" y="3104900"/>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499" name="Google Shape;4499;p294"/>
          <p:cNvSpPr>
            <a:spLocks noGrp="1"/>
          </p:cNvSpPr>
          <p:nvPr>
            <p:ph type="pic" idx="3"/>
          </p:nvPr>
        </p:nvSpPr>
        <p:spPr>
          <a:xfrm>
            <a:off x="3126105" y="3104899"/>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500" name="Google Shape;4500;p294"/>
          <p:cNvSpPr>
            <a:spLocks noGrp="1"/>
          </p:cNvSpPr>
          <p:nvPr>
            <p:ph type="pic" idx="4"/>
          </p:nvPr>
        </p:nvSpPr>
        <p:spPr>
          <a:xfrm>
            <a:off x="6252210" y="3104899"/>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501" name="Google Shape;4501;p29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502" name="Google Shape;4502;p29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03" name="Google Shape;4503;p294"/>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504" name="Google Shape;4504;p294"/>
          <p:cNvGrpSpPr/>
          <p:nvPr/>
        </p:nvGrpSpPr>
        <p:grpSpPr>
          <a:xfrm>
            <a:off x="0" y="923"/>
            <a:ext cx="9144001" cy="5142577"/>
            <a:chOff x="0" y="1231"/>
            <a:chExt cx="12192001" cy="6856769"/>
          </a:xfrm>
        </p:grpSpPr>
        <p:pic>
          <p:nvPicPr>
            <p:cNvPr id="4505" name="Google Shape;4505;p294"/>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506" name="Google Shape;4506;p29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07" name="Google Shape;4507;p294"/>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508" name="Google Shape;4508;p294"/>
          <p:cNvGrpSpPr/>
          <p:nvPr/>
        </p:nvGrpSpPr>
        <p:grpSpPr>
          <a:xfrm>
            <a:off x="-1" y="901"/>
            <a:ext cx="9144002" cy="5142599"/>
            <a:chOff x="-1" y="1201"/>
            <a:chExt cx="12192002" cy="6856799"/>
          </a:xfrm>
        </p:grpSpPr>
        <p:pic>
          <p:nvPicPr>
            <p:cNvPr id="4509" name="Google Shape;4509;p294"/>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510" name="Google Shape;4510;p29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11" name="Google Shape;4511;p294"/>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4512"/>
        <p:cNvGrpSpPr/>
        <p:nvPr/>
      </p:nvGrpSpPr>
      <p:grpSpPr>
        <a:xfrm>
          <a:off x="0" y="0"/>
          <a:ext cx="0" cy="0"/>
          <a:chOff x="0" y="0"/>
          <a:chExt cx="0" cy="0"/>
        </a:xfrm>
      </p:grpSpPr>
      <p:sp>
        <p:nvSpPr>
          <p:cNvPr id="4513" name="Google Shape;4513;p29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14" name="Google Shape;4514;p295"/>
          <p:cNvSpPr>
            <a:spLocks noGrp="1"/>
          </p:cNvSpPr>
          <p:nvPr>
            <p:ph type="pic" idx="2"/>
          </p:nvPr>
        </p:nvSpPr>
        <p:spPr>
          <a:xfrm>
            <a:off x="0"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515" name="Google Shape;4515;p295"/>
          <p:cNvSpPr>
            <a:spLocks noGrp="1"/>
          </p:cNvSpPr>
          <p:nvPr>
            <p:ph type="pic" idx="3"/>
          </p:nvPr>
        </p:nvSpPr>
        <p:spPr>
          <a:xfrm>
            <a:off x="2295144"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516" name="Google Shape;4516;p295"/>
          <p:cNvSpPr>
            <a:spLocks noGrp="1"/>
          </p:cNvSpPr>
          <p:nvPr>
            <p:ph type="pic" idx="4"/>
          </p:nvPr>
        </p:nvSpPr>
        <p:spPr>
          <a:xfrm>
            <a:off x="4590288"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517" name="Google Shape;4517;p295"/>
          <p:cNvSpPr>
            <a:spLocks noGrp="1"/>
          </p:cNvSpPr>
          <p:nvPr>
            <p:ph type="pic" idx="5"/>
          </p:nvPr>
        </p:nvSpPr>
        <p:spPr>
          <a:xfrm>
            <a:off x="6885432"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518" name="Google Shape;4518;p29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519" name="Google Shape;4519;p29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20" name="Google Shape;4520;p295"/>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521" name="Google Shape;4521;p295"/>
          <p:cNvGrpSpPr/>
          <p:nvPr/>
        </p:nvGrpSpPr>
        <p:grpSpPr>
          <a:xfrm>
            <a:off x="0" y="923"/>
            <a:ext cx="9144001" cy="5142577"/>
            <a:chOff x="0" y="1231"/>
            <a:chExt cx="12192001" cy="6856769"/>
          </a:xfrm>
        </p:grpSpPr>
        <p:pic>
          <p:nvPicPr>
            <p:cNvPr id="4522" name="Google Shape;4522;p295"/>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523" name="Google Shape;4523;p29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24" name="Google Shape;4524;p295"/>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525" name="Google Shape;4525;p295"/>
          <p:cNvGrpSpPr/>
          <p:nvPr/>
        </p:nvGrpSpPr>
        <p:grpSpPr>
          <a:xfrm>
            <a:off x="-1" y="901"/>
            <a:ext cx="9144002" cy="5142599"/>
            <a:chOff x="-1" y="1201"/>
            <a:chExt cx="12192002" cy="6856799"/>
          </a:xfrm>
        </p:grpSpPr>
        <p:pic>
          <p:nvPicPr>
            <p:cNvPr id="4526" name="Google Shape;4526;p295"/>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527" name="Google Shape;4527;p29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28" name="Google Shape;4528;p295"/>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529"/>
        <p:cNvGrpSpPr/>
        <p:nvPr/>
      </p:nvGrpSpPr>
      <p:grpSpPr>
        <a:xfrm>
          <a:off x="0" y="0"/>
          <a:ext cx="0" cy="0"/>
          <a:chOff x="0" y="0"/>
          <a:chExt cx="0" cy="0"/>
        </a:xfrm>
      </p:grpSpPr>
      <p:sp>
        <p:nvSpPr>
          <p:cNvPr id="4530" name="Google Shape;4530;p296"/>
          <p:cNvSpPr txBox="1">
            <a:spLocks noGrp="1"/>
          </p:cNvSpPr>
          <p:nvPr>
            <p:ph type="body" idx="1"/>
          </p:nvPr>
        </p:nvSpPr>
        <p:spPr>
          <a:xfrm>
            <a:off x="589684" y="1369219"/>
            <a:ext cx="78867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31" name="Google Shape;4531;p29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32" name="Google Shape;4532;p29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533" name="Google Shape;4533;p29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34" name="Google Shape;4534;p296"/>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535" name="Google Shape;4535;p296"/>
          <p:cNvGrpSpPr/>
          <p:nvPr/>
        </p:nvGrpSpPr>
        <p:grpSpPr>
          <a:xfrm>
            <a:off x="0" y="923"/>
            <a:ext cx="9144001" cy="5142577"/>
            <a:chOff x="0" y="1231"/>
            <a:chExt cx="12192001" cy="6856769"/>
          </a:xfrm>
        </p:grpSpPr>
        <p:pic>
          <p:nvPicPr>
            <p:cNvPr id="4536" name="Google Shape;4536;p296"/>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537" name="Google Shape;4537;p29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38" name="Google Shape;4538;p296"/>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539" name="Google Shape;4539;p296"/>
          <p:cNvGrpSpPr/>
          <p:nvPr/>
        </p:nvGrpSpPr>
        <p:grpSpPr>
          <a:xfrm>
            <a:off x="-1" y="901"/>
            <a:ext cx="9144002" cy="5142599"/>
            <a:chOff x="-1" y="1201"/>
            <a:chExt cx="12192002" cy="6856799"/>
          </a:xfrm>
        </p:grpSpPr>
        <p:pic>
          <p:nvPicPr>
            <p:cNvPr id="4540" name="Google Shape;4540;p296"/>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541" name="Google Shape;4541;p29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42" name="Google Shape;4542;p296"/>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43"/>
        <p:cNvGrpSpPr/>
        <p:nvPr/>
      </p:nvGrpSpPr>
      <p:grpSpPr>
        <a:xfrm>
          <a:off x="0" y="0"/>
          <a:ext cx="0" cy="0"/>
          <a:chOff x="0" y="0"/>
          <a:chExt cx="0" cy="0"/>
        </a:xfrm>
      </p:grpSpPr>
      <p:sp>
        <p:nvSpPr>
          <p:cNvPr id="4544" name="Google Shape;4544;p297"/>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45" name="Google Shape;4545;p297"/>
          <p:cNvSpPr txBox="1">
            <a:spLocks noGrp="1"/>
          </p:cNvSpPr>
          <p:nvPr>
            <p:ph type="body" idx="2"/>
          </p:nvPr>
        </p:nvSpPr>
        <p:spPr>
          <a:xfrm>
            <a:off x="4590184"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46" name="Google Shape;4546;p29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47" name="Google Shape;4547;p29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548" name="Google Shape;4548;p29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49" name="Google Shape;4549;p297"/>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550" name="Google Shape;4550;p297"/>
          <p:cNvGrpSpPr/>
          <p:nvPr/>
        </p:nvGrpSpPr>
        <p:grpSpPr>
          <a:xfrm>
            <a:off x="0" y="923"/>
            <a:ext cx="9144001" cy="5142577"/>
            <a:chOff x="0" y="1231"/>
            <a:chExt cx="12192001" cy="6856769"/>
          </a:xfrm>
        </p:grpSpPr>
        <p:pic>
          <p:nvPicPr>
            <p:cNvPr id="4551" name="Google Shape;4551;p297"/>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552" name="Google Shape;4552;p29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53" name="Google Shape;4553;p297"/>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554" name="Google Shape;4554;p297"/>
          <p:cNvGrpSpPr/>
          <p:nvPr/>
        </p:nvGrpSpPr>
        <p:grpSpPr>
          <a:xfrm>
            <a:off x="-1" y="901"/>
            <a:ext cx="9144002" cy="5142599"/>
            <a:chOff x="-1" y="1201"/>
            <a:chExt cx="12192002" cy="6856799"/>
          </a:xfrm>
        </p:grpSpPr>
        <p:pic>
          <p:nvPicPr>
            <p:cNvPr id="4555" name="Google Shape;4555;p297"/>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556" name="Google Shape;4556;p29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57" name="Google Shape;4557;p297"/>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4558"/>
        <p:cNvGrpSpPr/>
        <p:nvPr/>
      </p:nvGrpSpPr>
      <p:grpSpPr>
        <a:xfrm>
          <a:off x="0" y="0"/>
          <a:ext cx="0" cy="0"/>
          <a:chOff x="0" y="0"/>
          <a:chExt cx="0" cy="0"/>
        </a:xfrm>
      </p:grpSpPr>
      <p:sp>
        <p:nvSpPr>
          <p:cNvPr id="4559" name="Google Shape;4559;p29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60" name="Google Shape;4560;p298"/>
          <p:cNvSpPr txBox="1">
            <a:spLocks noGrp="1"/>
          </p:cNvSpPr>
          <p:nvPr>
            <p:ph type="body" idx="1"/>
          </p:nvPr>
        </p:nvSpPr>
        <p:spPr>
          <a:xfrm>
            <a:off x="589684" y="1375964"/>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61" name="Google Shape;4561;p298"/>
          <p:cNvSpPr txBox="1">
            <a:spLocks noGrp="1"/>
          </p:cNvSpPr>
          <p:nvPr>
            <p:ph type="body" idx="2"/>
          </p:nvPr>
        </p:nvSpPr>
        <p:spPr>
          <a:xfrm>
            <a:off x="3277574" y="1375964"/>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62" name="Google Shape;4562;p298"/>
          <p:cNvSpPr txBox="1">
            <a:spLocks noGrp="1"/>
          </p:cNvSpPr>
          <p:nvPr>
            <p:ph type="body" idx="3"/>
          </p:nvPr>
        </p:nvSpPr>
        <p:spPr>
          <a:xfrm>
            <a:off x="5936888" y="1371767"/>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63" name="Google Shape;4563;p29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564" name="Google Shape;4564;p29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65" name="Google Shape;4565;p29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566" name="Google Shape;4566;p298"/>
          <p:cNvGrpSpPr/>
          <p:nvPr/>
        </p:nvGrpSpPr>
        <p:grpSpPr>
          <a:xfrm>
            <a:off x="0" y="923"/>
            <a:ext cx="9144001" cy="5142577"/>
            <a:chOff x="0" y="1231"/>
            <a:chExt cx="12192001" cy="6856769"/>
          </a:xfrm>
        </p:grpSpPr>
        <p:pic>
          <p:nvPicPr>
            <p:cNvPr id="4567" name="Google Shape;4567;p298"/>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568" name="Google Shape;4568;p29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69" name="Google Shape;4569;p298"/>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570" name="Google Shape;4570;p298"/>
          <p:cNvGrpSpPr/>
          <p:nvPr/>
        </p:nvGrpSpPr>
        <p:grpSpPr>
          <a:xfrm>
            <a:off x="-1" y="901"/>
            <a:ext cx="9144002" cy="5142599"/>
            <a:chOff x="-1" y="1201"/>
            <a:chExt cx="12192002" cy="6856799"/>
          </a:xfrm>
        </p:grpSpPr>
        <p:pic>
          <p:nvPicPr>
            <p:cNvPr id="4571" name="Google Shape;4571;p298"/>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572" name="Google Shape;4572;p29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73" name="Google Shape;4573;p298"/>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4574"/>
        <p:cNvGrpSpPr/>
        <p:nvPr/>
      </p:nvGrpSpPr>
      <p:grpSpPr>
        <a:xfrm>
          <a:off x="0" y="0"/>
          <a:ext cx="0" cy="0"/>
          <a:chOff x="0" y="0"/>
          <a:chExt cx="0" cy="0"/>
        </a:xfrm>
      </p:grpSpPr>
      <p:sp>
        <p:nvSpPr>
          <p:cNvPr id="4575" name="Google Shape;4575;p29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76" name="Google Shape;4576;p299"/>
          <p:cNvSpPr txBox="1">
            <a:spLocks noGrp="1"/>
          </p:cNvSpPr>
          <p:nvPr>
            <p:ph type="body" idx="1"/>
          </p:nvPr>
        </p:nvSpPr>
        <p:spPr>
          <a:xfrm>
            <a:off x="586002"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77" name="Google Shape;4577;p299"/>
          <p:cNvSpPr txBox="1">
            <a:spLocks noGrp="1"/>
          </p:cNvSpPr>
          <p:nvPr>
            <p:ph type="body" idx="2"/>
          </p:nvPr>
        </p:nvSpPr>
        <p:spPr>
          <a:xfrm>
            <a:off x="2659172"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78" name="Google Shape;4578;p299"/>
          <p:cNvSpPr txBox="1">
            <a:spLocks noGrp="1"/>
          </p:cNvSpPr>
          <p:nvPr>
            <p:ph type="body" idx="3"/>
          </p:nvPr>
        </p:nvSpPr>
        <p:spPr>
          <a:xfrm>
            <a:off x="4732341"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79" name="Google Shape;4579;p299"/>
          <p:cNvSpPr txBox="1">
            <a:spLocks noGrp="1"/>
          </p:cNvSpPr>
          <p:nvPr>
            <p:ph type="body" idx="4"/>
          </p:nvPr>
        </p:nvSpPr>
        <p:spPr>
          <a:xfrm>
            <a:off x="6805513" y="1464968"/>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80" name="Google Shape;4580;p29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581" name="Google Shape;4581;p29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82" name="Google Shape;4582;p299"/>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583" name="Google Shape;4583;p299"/>
          <p:cNvGrpSpPr/>
          <p:nvPr/>
        </p:nvGrpSpPr>
        <p:grpSpPr>
          <a:xfrm>
            <a:off x="0" y="923"/>
            <a:ext cx="9144001" cy="5142577"/>
            <a:chOff x="0" y="1231"/>
            <a:chExt cx="12192001" cy="6856769"/>
          </a:xfrm>
        </p:grpSpPr>
        <p:pic>
          <p:nvPicPr>
            <p:cNvPr id="4584" name="Google Shape;4584;p299"/>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585" name="Google Shape;4585;p29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86" name="Google Shape;4586;p299"/>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587" name="Google Shape;4587;p299"/>
          <p:cNvGrpSpPr/>
          <p:nvPr/>
        </p:nvGrpSpPr>
        <p:grpSpPr>
          <a:xfrm>
            <a:off x="-1" y="901"/>
            <a:ext cx="9144002" cy="5142599"/>
            <a:chOff x="-1" y="1201"/>
            <a:chExt cx="12192002" cy="6856799"/>
          </a:xfrm>
        </p:grpSpPr>
        <p:pic>
          <p:nvPicPr>
            <p:cNvPr id="4588" name="Google Shape;4588;p299"/>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589" name="Google Shape;4589;p29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590" name="Google Shape;4590;p299"/>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591"/>
        <p:cNvGrpSpPr/>
        <p:nvPr/>
      </p:nvGrpSpPr>
      <p:grpSpPr>
        <a:xfrm>
          <a:off x="0" y="0"/>
          <a:ext cx="0" cy="0"/>
          <a:chOff x="0" y="0"/>
          <a:chExt cx="0" cy="0"/>
        </a:xfrm>
      </p:grpSpPr>
      <p:sp>
        <p:nvSpPr>
          <p:cNvPr id="4592" name="Google Shape;4592;p300"/>
          <p:cNvSpPr txBox="1">
            <a:spLocks noGrp="1"/>
          </p:cNvSpPr>
          <p:nvPr>
            <p:ph type="body" idx="1"/>
          </p:nvPr>
        </p:nvSpPr>
        <p:spPr>
          <a:xfrm>
            <a:off x="589684" y="1369219"/>
            <a:ext cx="7886700" cy="2145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93" name="Google Shape;4593;p300"/>
          <p:cNvSpPr txBox="1">
            <a:spLocks noGrp="1"/>
          </p:cNvSpPr>
          <p:nvPr>
            <p:ph type="body" idx="2"/>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594" name="Google Shape;4594;p30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95" name="Google Shape;4595;p30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596" name="Google Shape;4596;p30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97" name="Google Shape;4597;p300"/>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598" name="Google Shape;4598;p300"/>
          <p:cNvGrpSpPr/>
          <p:nvPr/>
        </p:nvGrpSpPr>
        <p:grpSpPr>
          <a:xfrm>
            <a:off x="0" y="923"/>
            <a:ext cx="9144001" cy="5142577"/>
            <a:chOff x="0" y="1231"/>
            <a:chExt cx="12192001" cy="6856769"/>
          </a:xfrm>
        </p:grpSpPr>
        <p:pic>
          <p:nvPicPr>
            <p:cNvPr id="4599" name="Google Shape;4599;p300"/>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600" name="Google Shape;4600;p30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601" name="Google Shape;4601;p300"/>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602" name="Google Shape;4602;p300"/>
          <p:cNvGrpSpPr/>
          <p:nvPr/>
        </p:nvGrpSpPr>
        <p:grpSpPr>
          <a:xfrm>
            <a:off x="-1" y="901"/>
            <a:ext cx="9144002" cy="5142599"/>
            <a:chOff x="-1" y="1201"/>
            <a:chExt cx="12192002" cy="6856799"/>
          </a:xfrm>
        </p:grpSpPr>
        <p:pic>
          <p:nvPicPr>
            <p:cNvPr id="4603" name="Google Shape;4603;p300"/>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604" name="Google Shape;4604;p30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605" name="Google Shape;4605;p300"/>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4606"/>
        <p:cNvGrpSpPr/>
        <p:nvPr/>
      </p:nvGrpSpPr>
      <p:grpSpPr>
        <a:xfrm>
          <a:off x="0" y="0"/>
          <a:ext cx="0" cy="0"/>
          <a:chOff x="0" y="0"/>
          <a:chExt cx="0" cy="0"/>
        </a:xfrm>
      </p:grpSpPr>
      <p:sp>
        <p:nvSpPr>
          <p:cNvPr id="4607" name="Google Shape;4607;p301"/>
          <p:cNvSpPr txBox="1">
            <a:spLocks noGrp="1"/>
          </p:cNvSpPr>
          <p:nvPr>
            <p:ph type="body" idx="1"/>
          </p:nvPr>
        </p:nvSpPr>
        <p:spPr>
          <a:xfrm>
            <a:off x="589684" y="1369219"/>
            <a:ext cx="3886200" cy="2155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08" name="Google Shape;4608;p301"/>
          <p:cNvSpPr txBox="1">
            <a:spLocks noGrp="1"/>
          </p:cNvSpPr>
          <p:nvPr>
            <p:ph type="body" idx="2"/>
          </p:nvPr>
        </p:nvSpPr>
        <p:spPr>
          <a:xfrm>
            <a:off x="4590184" y="1369219"/>
            <a:ext cx="3886200" cy="2155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09" name="Google Shape;4609;p301"/>
          <p:cNvSpPr txBox="1">
            <a:spLocks noGrp="1"/>
          </p:cNvSpPr>
          <p:nvPr>
            <p:ph type="body" idx="3"/>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10" name="Google Shape;4610;p30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611" name="Google Shape;4611;p30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612" name="Google Shape;4612;p30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13" name="Google Shape;4613;p301"/>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614" name="Google Shape;4614;p301"/>
          <p:cNvGrpSpPr/>
          <p:nvPr/>
        </p:nvGrpSpPr>
        <p:grpSpPr>
          <a:xfrm>
            <a:off x="0" y="923"/>
            <a:ext cx="9144001" cy="5142577"/>
            <a:chOff x="0" y="1231"/>
            <a:chExt cx="12192001" cy="6856769"/>
          </a:xfrm>
        </p:grpSpPr>
        <p:pic>
          <p:nvPicPr>
            <p:cNvPr id="4615" name="Google Shape;4615;p301"/>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616" name="Google Shape;4616;p30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617" name="Google Shape;4617;p301"/>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618" name="Google Shape;4618;p301"/>
          <p:cNvGrpSpPr/>
          <p:nvPr/>
        </p:nvGrpSpPr>
        <p:grpSpPr>
          <a:xfrm>
            <a:off x="-1" y="901"/>
            <a:ext cx="9144002" cy="5142599"/>
            <a:chOff x="-1" y="1201"/>
            <a:chExt cx="12192002" cy="6856799"/>
          </a:xfrm>
        </p:grpSpPr>
        <p:pic>
          <p:nvPicPr>
            <p:cNvPr id="4619" name="Google Shape;4619;p301"/>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620" name="Google Shape;4620;p30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621" name="Google Shape;4621;p301"/>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18"/>
        <p:cNvGrpSpPr/>
        <p:nvPr/>
      </p:nvGrpSpPr>
      <p:grpSpPr>
        <a:xfrm>
          <a:off x="0" y="0"/>
          <a:ext cx="0" cy="0"/>
          <a:chOff x="0" y="0"/>
          <a:chExt cx="0" cy="0"/>
        </a:xfrm>
      </p:grpSpPr>
      <p:sp>
        <p:nvSpPr>
          <p:cNvPr id="19" name="Google Shape;19;p3"/>
          <p:cNvSpPr/>
          <p:nvPr/>
        </p:nvSpPr>
        <p:spPr>
          <a:xfrm>
            <a:off x="0" y="0"/>
            <a:ext cx="9144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20" name="Google Shape;20;p3"/>
          <p:cNvSpPr/>
          <p:nvPr/>
        </p:nvSpPr>
        <p:spPr>
          <a:xfrm>
            <a:off x="228601" y="1927344"/>
            <a:ext cx="8713693" cy="888705"/>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a:off x="209551" y="82563"/>
            <a:ext cx="2286925"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CONFIDENTIALITY</a:t>
            </a:r>
            <a:endParaRPr sz="1400" b="0" i="0" u="none" strike="noStrike" cap="none">
              <a:solidFill>
                <a:srgbClr val="000000"/>
              </a:solidFill>
              <a:latin typeface="Arial"/>
              <a:ea typeface="Arial"/>
              <a:cs typeface="Arial"/>
              <a:sym typeface="Arial"/>
            </a:endParaRPr>
          </a:p>
        </p:txBody>
      </p:sp>
      <p:pic>
        <p:nvPicPr>
          <p:cNvPr id="22" name="Google Shape;22;p3"/>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Breaker 2">
  <p:cSld name="Section Breaker 2">
    <p:spTree>
      <p:nvGrpSpPr>
        <p:cNvPr id="1" name="Shape 218"/>
        <p:cNvGrpSpPr/>
        <p:nvPr/>
      </p:nvGrpSpPr>
      <p:grpSpPr>
        <a:xfrm>
          <a:off x="0" y="0"/>
          <a:ext cx="0" cy="0"/>
          <a:chOff x="0" y="0"/>
          <a:chExt cx="0" cy="0"/>
        </a:xfrm>
      </p:grpSpPr>
      <p:sp>
        <p:nvSpPr>
          <p:cNvPr id="219" name="Google Shape;219;p21"/>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lvl="0" indent="-361950" algn="l">
              <a:lnSpc>
                <a:spcPct val="90000"/>
              </a:lnSpc>
              <a:spcBef>
                <a:spcPts val="750"/>
              </a:spcBef>
              <a:spcAft>
                <a:spcPts val="0"/>
              </a:spcAft>
              <a:buClr>
                <a:srgbClr val="333333"/>
              </a:buClr>
              <a:buSzPts val="21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0" name="Google Shape;220;p2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21" name="Google Shape;221;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2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sp>
        <p:nvSpPr>
          <p:cNvPr id="223" name="Google Shape;223;p21"/>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24" name="Google Shape;224;p21"/>
          <p:cNvGrpSpPr/>
          <p:nvPr/>
        </p:nvGrpSpPr>
        <p:grpSpPr>
          <a:xfrm>
            <a:off x="3309721" y="0"/>
            <a:ext cx="5834279" cy="5143500"/>
            <a:chOff x="4412962" y="0"/>
            <a:chExt cx="7779038" cy="6858000"/>
          </a:xfrm>
        </p:grpSpPr>
        <p:pic>
          <p:nvPicPr>
            <p:cNvPr id="225" name="Google Shape;225;p21"/>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226" name="Google Shape;226;p21"/>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4622"/>
        <p:cNvGrpSpPr/>
        <p:nvPr/>
      </p:nvGrpSpPr>
      <p:grpSpPr>
        <a:xfrm>
          <a:off x="0" y="0"/>
          <a:ext cx="0" cy="0"/>
          <a:chOff x="0" y="0"/>
          <a:chExt cx="0" cy="0"/>
        </a:xfrm>
      </p:grpSpPr>
      <p:sp>
        <p:nvSpPr>
          <p:cNvPr id="4623" name="Google Shape;4623;p30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624" name="Google Shape;4624;p302"/>
          <p:cNvSpPr txBox="1">
            <a:spLocks noGrp="1"/>
          </p:cNvSpPr>
          <p:nvPr>
            <p:ph type="body" idx="1"/>
          </p:nvPr>
        </p:nvSpPr>
        <p:spPr>
          <a:xfrm>
            <a:off x="589684" y="1375964"/>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25" name="Google Shape;4625;p302"/>
          <p:cNvSpPr txBox="1">
            <a:spLocks noGrp="1"/>
          </p:cNvSpPr>
          <p:nvPr>
            <p:ph type="body" idx="2"/>
          </p:nvPr>
        </p:nvSpPr>
        <p:spPr>
          <a:xfrm>
            <a:off x="3261987" y="1375964"/>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26" name="Google Shape;4626;p302"/>
          <p:cNvSpPr txBox="1">
            <a:spLocks noGrp="1"/>
          </p:cNvSpPr>
          <p:nvPr>
            <p:ph type="body" idx="3"/>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27" name="Google Shape;4627;p302"/>
          <p:cNvSpPr txBox="1">
            <a:spLocks noGrp="1"/>
          </p:cNvSpPr>
          <p:nvPr>
            <p:ph type="body" idx="4"/>
          </p:nvPr>
        </p:nvSpPr>
        <p:spPr>
          <a:xfrm>
            <a:off x="5936888" y="1371767"/>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28" name="Google Shape;4628;p30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629" name="Google Shape;4629;p30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30" name="Google Shape;4630;p302"/>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631" name="Google Shape;4631;p302"/>
          <p:cNvGrpSpPr/>
          <p:nvPr/>
        </p:nvGrpSpPr>
        <p:grpSpPr>
          <a:xfrm>
            <a:off x="0" y="923"/>
            <a:ext cx="9144001" cy="5142577"/>
            <a:chOff x="0" y="1231"/>
            <a:chExt cx="12192001" cy="6856769"/>
          </a:xfrm>
        </p:grpSpPr>
        <p:pic>
          <p:nvPicPr>
            <p:cNvPr id="4632" name="Google Shape;4632;p302"/>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633" name="Google Shape;4633;p30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634" name="Google Shape;4634;p302"/>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635" name="Google Shape;4635;p302"/>
          <p:cNvGrpSpPr/>
          <p:nvPr/>
        </p:nvGrpSpPr>
        <p:grpSpPr>
          <a:xfrm>
            <a:off x="-1" y="901"/>
            <a:ext cx="9144002" cy="5142599"/>
            <a:chOff x="-1" y="1201"/>
            <a:chExt cx="12192002" cy="6856799"/>
          </a:xfrm>
        </p:grpSpPr>
        <p:pic>
          <p:nvPicPr>
            <p:cNvPr id="4636" name="Google Shape;4636;p302"/>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637" name="Google Shape;4637;p30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638" name="Google Shape;4638;p302"/>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639"/>
        <p:cNvGrpSpPr/>
        <p:nvPr/>
      </p:nvGrpSpPr>
      <p:grpSpPr>
        <a:xfrm>
          <a:off x="0" y="0"/>
          <a:ext cx="0" cy="0"/>
          <a:chOff x="0" y="0"/>
          <a:chExt cx="0" cy="0"/>
        </a:xfrm>
      </p:grpSpPr>
      <p:sp>
        <p:nvSpPr>
          <p:cNvPr id="4640" name="Google Shape;4640;p30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641" name="Google Shape;4641;p303"/>
          <p:cNvSpPr txBox="1">
            <a:spLocks noGrp="1"/>
          </p:cNvSpPr>
          <p:nvPr>
            <p:ph type="body" idx="1"/>
          </p:nvPr>
        </p:nvSpPr>
        <p:spPr>
          <a:xfrm>
            <a:off x="586002"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42" name="Google Shape;4642;p303"/>
          <p:cNvSpPr txBox="1">
            <a:spLocks noGrp="1"/>
          </p:cNvSpPr>
          <p:nvPr>
            <p:ph type="body" idx="2"/>
          </p:nvPr>
        </p:nvSpPr>
        <p:spPr>
          <a:xfrm>
            <a:off x="2659172"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43" name="Google Shape;4643;p303"/>
          <p:cNvSpPr txBox="1">
            <a:spLocks noGrp="1"/>
          </p:cNvSpPr>
          <p:nvPr>
            <p:ph type="body" idx="3"/>
          </p:nvPr>
        </p:nvSpPr>
        <p:spPr>
          <a:xfrm>
            <a:off x="4732341"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44" name="Google Shape;4644;p303"/>
          <p:cNvSpPr txBox="1">
            <a:spLocks noGrp="1"/>
          </p:cNvSpPr>
          <p:nvPr>
            <p:ph type="body" idx="4"/>
          </p:nvPr>
        </p:nvSpPr>
        <p:spPr>
          <a:xfrm>
            <a:off x="6805513"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45" name="Google Shape;4645;p303"/>
          <p:cNvSpPr txBox="1">
            <a:spLocks noGrp="1"/>
          </p:cNvSpPr>
          <p:nvPr>
            <p:ph type="body" idx="5"/>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46" name="Google Shape;4646;p30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647" name="Google Shape;4647;p30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48" name="Google Shape;4648;p303"/>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649" name="Google Shape;4649;p303"/>
          <p:cNvGrpSpPr/>
          <p:nvPr/>
        </p:nvGrpSpPr>
        <p:grpSpPr>
          <a:xfrm>
            <a:off x="0" y="923"/>
            <a:ext cx="9144001" cy="5142577"/>
            <a:chOff x="0" y="1231"/>
            <a:chExt cx="12192001" cy="6856769"/>
          </a:xfrm>
        </p:grpSpPr>
        <p:pic>
          <p:nvPicPr>
            <p:cNvPr id="4650" name="Google Shape;4650;p303"/>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651" name="Google Shape;4651;p30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652" name="Google Shape;4652;p303"/>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653" name="Google Shape;4653;p303"/>
          <p:cNvGrpSpPr/>
          <p:nvPr/>
        </p:nvGrpSpPr>
        <p:grpSpPr>
          <a:xfrm>
            <a:off x="-1" y="901"/>
            <a:ext cx="9144002" cy="5142599"/>
            <a:chOff x="-1" y="1201"/>
            <a:chExt cx="12192002" cy="6856799"/>
          </a:xfrm>
        </p:grpSpPr>
        <p:pic>
          <p:nvPicPr>
            <p:cNvPr id="4654" name="Google Shape;4654;p303"/>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655" name="Google Shape;4655;p30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656" name="Google Shape;4656;p303"/>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4657"/>
        <p:cNvGrpSpPr/>
        <p:nvPr/>
      </p:nvGrpSpPr>
      <p:grpSpPr>
        <a:xfrm>
          <a:off x="0" y="0"/>
          <a:ext cx="0" cy="0"/>
          <a:chOff x="0" y="0"/>
          <a:chExt cx="0" cy="0"/>
        </a:xfrm>
      </p:grpSpPr>
      <p:sp>
        <p:nvSpPr>
          <p:cNvPr id="4658" name="Google Shape;4658;p30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4659" name="Google Shape;4659;p304"/>
          <p:cNvGrpSpPr/>
          <p:nvPr/>
        </p:nvGrpSpPr>
        <p:grpSpPr>
          <a:xfrm>
            <a:off x="1148912" y="1857479"/>
            <a:ext cx="6751153" cy="1377000"/>
            <a:chOff x="1531882" y="2476638"/>
            <a:chExt cx="9001537" cy="1836000"/>
          </a:xfrm>
        </p:grpSpPr>
        <p:sp>
          <p:nvSpPr>
            <p:cNvPr id="4660" name="Google Shape;4660;p304"/>
            <p:cNvSpPr/>
            <p:nvPr/>
          </p:nvSpPr>
          <p:spPr>
            <a:xfrm>
              <a:off x="1531882"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661" name="Google Shape;4661;p304"/>
            <p:cNvSpPr/>
            <p:nvPr/>
          </p:nvSpPr>
          <p:spPr>
            <a:xfrm>
              <a:off x="5177383"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662" name="Google Shape;4662;p304"/>
            <p:cNvSpPr/>
            <p:nvPr/>
          </p:nvSpPr>
          <p:spPr>
            <a:xfrm>
              <a:off x="8697419"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4663" name="Google Shape;4663;p304"/>
          <p:cNvSpPr txBox="1">
            <a:spLocks noGrp="1"/>
          </p:cNvSpPr>
          <p:nvPr>
            <p:ph type="body" idx="1"/>
          </p:nvPr>
        </p:nvSpPr>
        <p:spPr>
          <a:xfrm>
            <a:off x="842069" y="3384207"/>
            <a:ext cx="19905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64" name="Google Shape;4664;p304"/>
          <p:cNvSpPr txBox="1">
            <a:spLocks noGrp="1"/>
          </p:cNvSpPr>
          <p:nvPr>
            <p:ph type="body" idx="2"/>
          </p:nvPr>
        </p:nvSpPr>
        <p:spPr>
          <a:xfrm>
            <a:off x="3574421" y="3384207"/>
            <a:ext cx="19941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65" name="Google Shape;4665;p304"/>
          <p:cNvSpPr txBox="1">
            <a:spLocks noGrp="1"/>
          </p:cNvSpPr>
          <p:nvPr>
            <p:ph type="body" idx="3"/>
          </p:nvPr>
        </p:nvSpPr>
        <p:spPr>
          <a:xfrm>
            <a:off x="6214447" y="3387540"/>
            <a:ext cx="19941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66" name="Google Shape;4666;p30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667" name="Google Shape;4667;p30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68" name="Google Shape;4668;p304"/>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669" name="Google Shape;4669;p304"/>
          <p:cNvGrpSpPr/>
          <p:nvPr/>
        </p:nvGrpSpPr>
        <p:grpSpPr>
          <a:xfrm>
            <a:off x="0" y="923"/>
            <a:ext cx="9144001" cy="5142577"/>
            <a:chOff x="0" y="1231"/>
            <a:chExt cx="12192001" cy="6856769"/>
          </a:xfrm>
        </p:grpSpPr>
        <p:pic>
          <p:nvPicPr>
            <p:cNvPr id="4670" name="Google Shape;4670;p304"/>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671" name="Google Shape;4671;p30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672" name="Google Shape;4672;p304"/>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673" name="Google Shape;4673;p304"/>
          <p:cNvGrpSpPr/>
          <p:nvPr/>
        </p:nvGrpSpPr>
        <p:grpSpPr>
          <a:xfrm>
            <a:off x="-1" y="901"/>
            <a:ext cx="9144002" cy="5142599"/>
            <a:chOff x="-1" y="1201"/>
            <a:chExt cx="12192002" cy="6856799"/>
          </a:xfrm>
        </p:grpSpPr>
        <p:pic>
          <p:nvPicPr>
            <p:cNvPr id="4674" name="Google Shape;4674;p304"/>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675" name="Google Shape;4675;p30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676" name="Google Shape;4676;p304"/>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4677"/>
        <p:cNvGrpSpPr/>
        <p:nvPr/>
      </p:nvGrpSpPr>
      <p:grpSpPr>
        <a:xfrm>
          <a:off x="0" y="0"/>
          <a:ext cx="0" cy="0"/>
          <a:chOff x="0" y="0"/>
          <a:chExt cx="0" cy="0"/>
        </a:xfrm>
      </p:grpSpPr>
      <p:sp>
        <p:nvSpPr>
          <p:cNvPr id="4678" name="Google Shape;4678;p30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679" name="Google Shape;4679;p305"/>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4680" name="Google Shape;4680;p305"/>
          <p:cNvSpPr>
            <a:spLocks noGrp="1"/>
          </p:cNvSpPr>
          <p:nvPr>
            <p:ph type="pic" idx="2"/>
          </p:nvPr>
        </p:nvSpPr>
        <p:spPr>
          <a:xfrm>
            <a:off x="1052626"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681" name="Google Shape;4681;p305"/>
          <p:cNvSpPr>
            <a:spLocks noGrp="1"/>
          </p:cNvSpPr>
          <p:nvPr>
            <p:ph type="pic" idx="3"/>
          </p:nvPr>
        </p:nvSpPr>
        <p:spPr>
          <a:xfrm>
            <a:off x="2933433"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682" name="Google Shape;4682;p305"/>
          <p:cNvSpPr>
            <a:spLocks noGrp="1"/>
          </p:cNvSpPr>
          <p:nvPr>
            <p:ph type="pic" idx="4"/>
          </p:nvPr>
        </p:nvSpPr>
        <p:spPr>
          <a:xfrm>
            <a:off x="4814239"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683" name="Google Shape;4683;p305"/>
          <p:cNvSpPr>
            <a:spLocks noGrp="1"/>
          </p:cNvSpPr>
          <p:nvPr>
            <p:ph type="pic" idx="5"/>
          </p:nvPr>
        </p:nvSpPr>
        <p:spPr>
          <a:xfrm>
            <a:off x="6695046"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684" name="Google Shape;4684;p30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685" name="Google Shape;4685;p30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86" name="Google Shape;4686;p305"/>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687" name="Google Shape;4687;p305"/>
          <p:cNvGrpSpPr/>
          <p:nvPr/>
        </p:nvGrpSpPr>
        <p:grpSpPr>
          <a:xfrm>
            <a:off x="0" y="923"/>
            <a:ext cx="9144001" cy="5142577"/>
            <a:chOff x="0" y="1231"/>
            <a:chExt cx="12192001" cy="6856769"/>
          </a:xfrm>
        </p:grpSpPr>
        <p:pic>
          <p:nvPicPr>
            <p:cNvPr id="4688" name="Google Shape;4688;p305"/>
            <p:cNvPicPr preferRelativeResize="0"/>
            <p:nvPr/>
          </p:nvPicPr>
          <p:blipFill rotWithShape="1">
            <a:blip r:embed="rId3">
              <a:alphaModFix/>
            </a:blip>
            <a:srcRect r="27641"/>
            <a:stretch/>
          </p:blipFill>
          <p:spPr>
            <a:xfrm>
              <a:off x="9104241" y="6339633"/>
              <a:ext cx="3087761" cy="518367"/>
            </a:xfrm>
            <a:prstGeom prst="rect">
              <a:avLst/>
            </a:prstGeom>
            <a:noFill/>
            <a:ln>
              <a:noFill/>
            </a:ln>
          </p:spPr>
        </p:pic>
        <p:pic>
          <p:nvPicPr>
            <p:cNvPr id="4689" name="Google Shape;4689;p305"/>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690" name="Google Shape;4690;p305"/>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691" name="Google Shape;4691;p305"/>
          <p:cNvGrpSpPr/>
          <p:nvPr/>
        </p:nvGrpSpPr>
        <p:grpSpPr>
          <a:xfrm>
            <a:off x="-1" y="901"/>
            <a:ext cx="9144002" cy="5142599"/>
            <a:chOff x="-1" y="1201"/>
            <a:chExt cx="12192002" cy="6856799"/>
          </a:xfrm>
        </p:grpSpPr>
        <p:pic>
          <p:nvPicPr>
            <p:cNvPr id="4692" name="Google Shape;4692;p305"/>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693" name="Google Shape;4693;p305"/>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694" name="Google Shape;4694;p305"/>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4695"/>
        <p:cNvGrpSpPr/>
        <p:nvPr/>
      </p:nvGrpSpPr>
      <p:grpSpPr>
        <a:xfrm>
          <a:off x="0" y="0"/>
          <a:ext cx="0" cy="0"/>
          <a:chOff x="0" y="0"/>
          <a:chExt cx="0" cy="0"/>
        </a:xfrm>
      </p:grpSpPr>
      <p:sp>
        <p:nvSpPr>
          <p:cNvPr id="4696" name="Google Shape;4696;p30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697" name="Google Shape;4697;p306"/>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4698" name="Google Shape;4698;p306"/>
          <p:cNvSpPr>
            <a:spLocks noGrp="1"/>
          </p:cNvSpPr>
          <p:nvPr>
            <p:ph type="pic" idx="2"/>
          </p:nvPr>
        </p:nvSpPr>
        <p:spPr>
          <a:xfrm>
            <a:off x="1454701"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699" name="Google Shape;4699;p306"/>
          <p:cNvSpPr txBox="1">
            <a:spLocks noGrp="1"/>
          </p:cNvSpPr>
          <p:nvPr>
            <p:ph type="body" idx="1"/>
          </p:nvPr>
        </p:nvSpPr>
        <p:spPr>
          <a:xfrm>
            <a:off x="1293400"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00" name="Google Shape;4700;p306"/>
          <p:cNvSpPr txBox="1">
            <a:spLocks noGrp="1"/>
          </p:cNvSpPr>
          <p:nvPr>
            <p:ph type="body" idx="3"/>
          </p:nvPr>
        </p:nvSpPr>
        <p:spPr>
          <a:xfrm>
            <a:off x="1293400"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01" name="Google Shape;4701;p306"/>
          <p:cNvSpPr>
            <a:spLocks noGrp="1"/>
          </p:cNvSpPr>
          <p:nvPr>
            <p:ph type="pic" idx="4"/>
          </p:nvPr>
        </p:nvSpPr>
        <p:spPr>
          <a:xfrm>
            <a:off x="3179640"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702" name="Google Shape;4702;p306"/>
          <p:cNvSpPr txBox="1">
            <a:spLocks noGrp="1"/>
          </p:cNvSpPr>
          <p:nvPr>
            <p:ph type="body" idx="5"/>
          </p:nvPr>
        </p:nvSpPr>
        <p:spPr>
          <a:xfrm>
            <a:off x="3039337"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03" name="Google Shape;4703;p306"/>
          <p:cNvSpPr txBox="1">
            <a:spLocks noGrp="1"/>
          </p:cNvSpPr>
          <p:nvPr>
            <p:ph type="body" idx="6"/>
          </p:nvPr>
        </p:nvSpPr>
        <p:spPr>
          <a:xfrm>
            <a:off x="3039337"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04" name="Google Shape;4704;p306"/>
          <p:cNvSpPr>
            <a:spLocks noGrp="1"/>
          </p:cNvSpPr>
          <p:nvPr>
            <p:ph type="pic" idx="7"/>
          </p:nvPr>
        </p:nvSpPr>
        <p:spPr>
          <a:xfrm>
            <a:off x="4904579"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705" name="Google Shape;4705;p306"/>
          <p:cNvSpPr txBox="1">
            <a:spLocks noGrp="1"/>
          </p:cNvSpPr>
          <p:nvPr>
            <p:ph type="body" idx="8"/>
          </p:nvPr>
        </p:nvSpPr>
        <p:spPr>
          <a:xfrm>
            <a:off x="4785273"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06" name="Google Shape;4706;p306"/>
          <p:cNvSpPr txBox="1">
            <a:spLocks noGrp="1"/>
          </p:cNvSpPr>
          <p:nvPr>
            <p:ph type="body" idx="9"/>
          </p:nvPr>
        </p:nvSpPr>
        <p:spPr>
          <a:xfrm>
            <a:off x="4785273"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07" name="Google Shape;4707;p306"/>
          <p:cNvSpPr>
            <a:spLocks noGrp="1"/>
          </p:cNvSpPr>
          <p:nvPr>
            <p:ph type="pic" idx="13"/>
          </p:nvPr>
        </p:nvSpPr>
        <p:spPr>
          <a:xfrm>
            <a:off x="6690967"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708" name="Google Shape;4708;p306"/>
          <p:cNvSpPr txBox="1">
            <a:spLocks noGrp="1"/>
          </p:cNvSpPr>
          <p:nvPr>
            <p:ph type="body" idx="14"/>
          </p:nvPr>
        </p:nvSpPr>
        <p:spPr>
          <a:xfrm>
            <a:off x="6531209" y="2319534"/>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09" name="Google Shape;4709;p306"/>
          <p:cNvSpPr txBox="1">
            <a:spLocks noGrp="1"/>
          </p:cNvSpPr>
          <p:nvPr>
            <p:ph type="body" idx="15"/>
          </p:nvPr>
        </p:nvSpPr>
        <p:spPr>
          <a:xfrm>
            <a:off x="6531209" y="2619375"/>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10" name="Google Shape;4710;p306"/>
          <p:cNvSpPr>
            <a:spLocks noGrp="1"/>
          </p:cNvSpPr>
          <p:nvPr>
            <p:ph type="pic" idx="16"/>
          </p:nvPr>
        </p:nvSpPr>
        <p:spPr>
          <a:xfrm>
            <a:off x="1454701"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711" name="Google Shape;4711;p306"/>
          <p:cNvSpPr txBox="1">
            <a:spLocks noGrp="1"/>
          </p:cNvSpPr>
          <p:nvPr>
            <p:ph type="body" idx="17"/>
          </p:nvPr>
        </p:nvSpPr>
        <p:spPr>
          <a:xfrm>
            <a:off x="1293400"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12" name="Google Shape;4712;p306"/>
          <p:cNvSpPr txBox="1">
            <a:spLocks noGrp="1"/>
          </p:cNvSpPr>
          <p:nvPr>
            <p:ph type="body" idx="18"/>
          </p:nvPr>
        </p:nvSpPr>
        <p:spPr>
          <a:xfrm>
            <a:off x="1293400"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13" name="Google Shape;4713;p306"/>
          <p:cNvSpPr>
            <a:spLocks noGrp="1"/>
          </p:cNvSpPr>
          <p:nvPr>
            <p:ph type="pic" idx="19"/>
          </p:nvPr>
        </p:nvSpPr>
        <p:spPr>
          <a:xfrm>
            <a:off x="3179640"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714" name="Google Shape;4714;p306"/>
          <p:cNvSpPr txBox="1">
            <a:spLocks noGrp="1"/>
          </p:cNvSpPr>
          <p:nvPr>
            <p:ph type="body" idx="20"/>
          </p:nvPr>
        </p:nvSpPr>
        <p:spPr>
          <a:xfrm>
            <a:off x="3039337"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15" name="Google Shape;4715;p306"/>
          <p:cNvSpPr txBox="1">
            <a:spLocks noGrp="1"/>
          </p:cNvSpPr>
          <p:nvPr>
            <p:ph type="body" idx="21"/>
          </p:nvPr>
        </p:nvSpPr>
        <p:spPr>
          <a:xfrm>
            <a:off x="3039337"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16" name="Google Shape;4716;p306"/>
          <p:cNvSpPr>
            <a:spLocks noGrp="1"/>
          </p:cNvSpPr>
          <p:nvPr>
            <p:ph type="pic" idx="22"/>
          </p:nvPr>
        </p:nvSpPr>
        <p:spPr>
          <a:xfrm>
            <a:off x="4904579"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717" name="Google Shape;4717;p306"/>
          <p:cNvSpPr txBox="1">
            <a:spLocks noGrp="1"/>
          </p:cNvSpPr>
          <p:nvPr>
            <p:ph type="body" idx="23"/>
          </p:nvPr>
        </p:nvSpPr>
        <p:spPr>
          <a:xfrm>
            <a:off x="4785273"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18" name="Google Shape;4718;p306"/>
          <p:cNvSpPr txBox="1">
            <a:spLocks noGrp="1"/>
          </p:cNvSpPr>
          <p:nvPr>
            <p:ph type="body" idx="24"/>
          </p:nvPr>
        </p:nvSpPr>
        <p:spPr>
          <a:xfrm>
            <a:off x="4785273"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19" name="Google Shape;4719;p306"/>
          <p:cNvSpPr>
            <a:spLocks noGrp="1"/>
          </p:cNvSpPr>
          <p:nvPr>
            <p:ph type="pic" idx="25"/>
          </p:nvPr>
        </p:nvSpPr>
        <p:spPr>
          <a:xfrm>
            <a:off x="6690967"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4720" name="Google Shape;4720;p306"/>
          <p:cNvSpPr txBox="1">
            <a:spLocks noGrp="1"/>
          </p:cNvSpPr>
          <p:nvPr>
            <p:ph type="body" idx="26"/>
          </p:nvPr>
        </p:nvSpPr>
        <p:spPr>
          <a:xfrm>
            <a:off x="6531209" y="4119759"/>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21" name="Google Shape;4721;p306"/>
          <p:cNvSpPr txBox="1">
            <a:spLocks noGrp="1"/>
          </p:cNvSpPr>
          <p:nvPr>
            <p:ph type="body" idx="27"/>
          </p:nvPr>
        </p:nvSpPr>
        <p:spPr>
          <a:xfrm>
            <a:off x="6531209" y="4419600"/>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22" name="Google Shape;4722;p30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723" name="Google Shape;4723;p30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24" name="Google Shape;4724;p306"/>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725" name="Google Shape;4725;p306"/>
          <p:cNvGrpSpPr/>
          <p:nvPr/>
        </p:nvGrpSpPr>
        <p:grpSpPr>
          <a:xfrm>
            <a:off x="0" y="923"/>
            <a:ext cx="9144001" cy="5142577"/>
            <a:chOff x="0" y="1231"/>
            <a:chExt cx="12192001" cy="6856769"/>
          </a:xfrm>
        </p:grpSpPr>
        <p:pic>
          <p:nvPicPr>
            <p:cNvPr id="4726" name="Google Shape;4726;p306"/>
            <p:cNvPicPr preferRelativeResize="0"/>
            <p:nvPr/>
          </p:nvPicPr>
          <p:blipFill rotWithShape="1">
            <a:blip r:embed="rId3">
              <a:alphaModFix/>
            </a:blip>
            <a:srcRect r="27641"/>
            <a:stretch/>
          </p:blipFill>
          <p:spPr>
            <a:xfrm>
              <a:off x="9104241" y="6339633"/>
              <a:ext cx="3087761" cy="518367"/>
            </a:xfrm>
            <a:prstGeom prst="rect">
              <a:avLst/>
            </a:prstGeom>
            <a:noFill/>
            <a:ln>
              <a:noFill/>
            </a:ln>
          </p:spPr>
        </p:pic>
        <p:pic>
          <p:nvPicPr>
            <p:cNvPr id="4727" name="Google Shape;4727;p306"/>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728" name="Google Shape;4728;p306"/>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729" name="Google Shape;4729;p306"/>
          <p:cNvGrpSpPr/>
          <p:nvPr/>
        </p:nvGrpSpPr>
        <p:grpSpPr>
          <a:xfrm>
            <a:off x="-1" y="901"/>
            <a:ext cx="9144002" cy="5142599"/>
            <a:chOff x="-1" y="1201"/>
            <a:chExt cx="12192002" cy="6856799"/>
          </a:xfrm>
        </p:grpSpPr>
        <p:pic>
          <p:nvPicPr>
            <p:cNvPr id="4730" name="Google Shape;4730;p306"/>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731" name="Google Shape;4731;p306"/>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732" name="Google Shape;4732;p306"/>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4733"/>
        <p:cNvGrpSpPr/>
        <p:nvPr/>
      </p:nvGrpSpPr>
      <p:grpSpPr>
        <a:xfrm>
          <a:off x="0" y="0"/>
          <a:ext cx="0" cy="0"/>
          <a:chOff x="0" y="0"/>
          <a:chExt cx="0" cy="0"/>
        </a:xfrm>
      </p:grpSpPr>
      <p:sp>
        <p:nvSpPr>
          <p:cNvPr id="4734" name="Google Shape;4734;p30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735" name="Google Shape;4735;p307"/>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4736" name="Google Shape;4736;p307"/>
          <p:cNvSpPr>
            <a:spLocks noGrp="1"/>
          </p:cNvSpPr>
          <p:nvPr>
            <p:ph type="pic" idx="2"/>
          </p:nvPr>
        </p:nvSpPr>
        <p:spPr>
          <a:xfrm>
            <a:off x="93518" y="1360828"/>
            <a:ext cx="21012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37" name="Google Shape;4737;p307"/>
          <p:cNvSpPr txBox="1">
            <a:spLocks noGrp="1"/>
          </p:cNvSpPr>
          <p:nvPr>
            <p:ph type="body" idx="1"/>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38" name="Google Shape;4738;p307"/>
          <p:cNvSpPr>
            <a:spLocks noGrp="1"/>
          </p:cNvSpPr>
          <p:nvPr>
            <p:ph type="pic" idx="3"/>
          </p:nvPr>
        </p:nvSpPr>
        <p:spPr>
          <a:xfrm>
            <a:off x="2294069" y="2487677"/>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39" name="Google Shape;4739;p307"/>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40" name="Google Shape;4740;p307"/>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41" name="Google Shape;4741;p307"/>
          <p:cNvSpPr>
            <a:spLocks noGrp="1"/>
          </p:cNvSpPr>
          <p:nvPr>
            <p:ph type="pic" idx="6"/>
          </p:nvPr>
        </p:nvSpPr>
        <p:spPr>
          <a:xfrm>
            <a:off x="7368155" y="2487677"/>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42" name="Google Shape;4742;p307"/>
          <p:cNvSpPr>
            <a:spLocks noGrp="1"/>
          </p:cNvSpPr>
          <p:nvPr>
            <p:ph type="pic" idx="7"/>
          </p:nvPr>
        </p:nvSpPr>
        <p:spPr>
          <a:xfrm>
            <a:off x="7368155" y="1360828"/>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43" name="Google Shape;4743;p307"/>
          <p:cNvSpPr>
            <a:spLocks noGrp="1"/>
          </p:cNvSpPr>
          <p:nvPr>
            <p:ph type="pic" idx="8"/>
          </p:nvPr>
        </p:nvSpPr>
        <p:spPr>
          <a:xfrm>
            <a:off x="3540771" y="2487677"/>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44" name="Google Shape;4744;p307"/>
          <p:cNvSpPr>
            <a:spLocks noGrp="1"/>
          </p:cNvSpPr>
          <p:nvPr>
            <p:ph type="pic" idx="9"/>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45" name="Google Shape;4745;p30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746" name="Google Shape;4746;p30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47" name="Google Shape;4747;p307"/>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748" name="Google Shape;4748;p307"/>
          <p:cNvGrpSpPr/>
          <p:nvPr/>
        </p:nvGrpSpPr>
        <p:grpSpPr>
          <a:xfrm>
            <a:off x="0" y="923"/>
            <a:ext cx="9144001" cy="5142577"/>
            <a:chOff x="0" y="1231"/>
            <a:chExt cx="12192001" cy="6856769"/>
          </a:xfrm>
        </p:grpSpPr>
        <p:pic>
          <p:nvPicPr>
            <p:cNvPr id="4749" name="Google Shape;4749;p307"/>
            <p:cNvPicPr preferRelativeResize="0"/>
            <p:nvPr/>
          </p:nvPicPr>
          <p:blipFill rotWithShape="1">
            <a:blip r:embed="rId3">
              <a:alphaModFix/>
            </a:blip>
            <a:srcRect r="27641"/>
            <a:stretch/>
          </p:blipFill>
          <p:spPr>
            <a:xfrm>
              <a:off x="9104241" y="6339633"/>
              <a:ext cx="3087761" cy="518367"/>
            </a:xfrm>
            <a:prstGeom prst="rect">
              <a:avLst/>
            </a:prstGeom>
            <a:noFill/>
            <a:ln>
              <a:noFill/>
            </a:ln>
          </p:spPr>
        </p:pic>
        <p:pic>
          <p:nvPicPr>
            <p:cNvPr id="4750" name="Google Shape;4750;p307"/>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751" name="Google Shape;4751;p307"/>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752" name="Google Shape;4752;p307"/>
          <p:cNvGrpSpPr/>
          <p:nvPr/>
        </p:nvGrpSpPr>
        <p:grpSpPr>
          <a:xfrm>
            <a:off x="-1" y="901"/>
            <a:ext cx="9144002" cy="5142599"/>
            <a:chOff x="-1" y="1201"/>
            <a:chExt cx="12192002" cy="6856799"/>
          </a:xfrm>
        </p:grpSpPr>
        <p:pic>
          <p:nvPicPr>
            <p:cNvPr id="4753" name="Google Shape;4753;p307"/>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754" name="Google Shape;4754;p307"/>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755" name="Google Shape;4755;p307"/>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4756"/>
        <p:cNvGrpSpPr/>
        <p:nvPr/>
      </p:nvGrpSpPr>
      <p:grpSpPr>
        <a:xfrm>
          <a:off x="0" y="0"/>
          <a:ext cx="0" cy="0"/>
          <a:chOff x="0" y="0"/>
          <a:chExt cx="0" cy="0"/>
        </a:xfrm>
      </p:grpSpPr>
      <p:sp>
        <p:nvSpPr>
          <p:cNvPr id="4757" name="Google Shape;4757;p30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758" name="Google Shape;4758;p308"/>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4759" name="Google Shape;4759;p308"/>
          <p:cNvSpPr>
            <a:spLocks noGrp="1"/>
          </p:cNvSpPr>
          <p:nvPr>
            <p:ph type="pic" idx="2"/>
          </p:nvPr>
        </p:nvSpPr>
        <p:spPr>
          <a:xfrm>
            <a:off x="77932" y="1360827"/>
            <a:ext cx="2116500" cy="3342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60" name="Google Shape;4760;p308"/>
          <p:cNvSpPr>
            <a:spLocks noGrp="1"/>
          </p:cNvSpPr>
          <p:nvPr>
            <p:ph type="pic" idx="3"/>
          </p:nvPr>
        </p:nvSpPr>
        <p:spPr>
          <a:xfrm>
            <a:off x="2294069" y="2487677"/>
            <a:ext cx="3309000" cy="2216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61" name="Google Shape;4761;p308"/>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62" name="Google Shape;4762;p308"/>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63" name="Google Shape;4763;p308"/>
          <p:cNvSpPr>
            <a:spLocks noGrp="1"/>
          </p:cNvSpPr>
          <p:nvPr>
            <p:ph type="pic" idx="6"/>
          </p:nvPr>
        </p:nvSpPr>
        <p:spPr>
          <a:xfrm>
            <a:off x="7368156" y="2487677"/>
            <a:ext cx="1687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64" name="Google Shape;4764;p308"/>
          <p:cNvSpPr>
            <a:spLocks noGrp="1"/>
          </p:cNvSpPr>
          <p:nvPr>
            <p:ph type="pic" idx="7"/>
          </p:nvPr>
        </p:nvSpPr>
        <p:spPr>
          <a:xfrm>
            <a:off x="7368156" y="1360828"/>
            <a:ext cx="1687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65" name="Google Shape;4765;p308"/>
          <p:cNvSpPr>
            <a:spLocks noGrp="1"/>
          </p:cNvSpPr>
          <p:nvPr>
            <p:ph type="pic" idx="8"/>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66" name="Google Shape;4766;p308"/>
          <p:cNvSpPr>
            <a:spLocks noGrp="1"/>
          </p:cNvSpPr>
          <p:nvPr>
            <p:ph type="pic" idx="9"/>
          </p:nvPr>
        </p:nvSpPr>
        <p:spPr>
          <a:xfrm>
            <a:off x="5702738" y="3614527"/>
            <a:ext cx="3353100" cy="10893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67" name="Google Shape;4767;p30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768" name="Google Shape;4768;p30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69" name="Google Shape;4769;p30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770" name="Google Shape;4770;p308"/>
          <p:cNvGrpSpPr/>
          <p:nvPr/>
        </p:nvGrpSpPr>
        <p:grpSpPr>
          <a:xfrm>
            <a:off x="0" y="923"/>
            <a:ext cx="9144001" cy="5142577"/>
            <a:chOff x="0" y="1231"/>
            <a:chExt cx="12192001" cy="6856769"/>
          </a:xfrm>
        </p:grpSpPr>
        <p:pic>
          <p:nvPicPr>
            <p:cNvPr id="4771" name="Google Shape;4771;p308"/>
            <p:cNvPicPr preferRelativeResize="0"/>
            <p:nvPr/>
          </p:nvPicPr>
          <p:blipFill rotWithShape="1">
            <a:blip r:embed="rId3">
              <a:alphaModFix/>
            </a:blip>
            <a:srcRect r="27641"/>
            <a:stretch/>
          </p:blipFill>
          <p:spPr>
            <a:xfrm>
              <a:off x="9104241" y="6339633"/>
              <a:ext cx="3087761" cy="518367"/>
            </a:xfrm>
            <a:prstGeom prst="rect">
              <a:avLst/>
            </a:prstGeom>
            <a:noFill/>
            <a:ln>
              <a:noFill/>
            </a:ln>
          </p:spPr>
        </p:pic>
        <p:pic>
          <p:nvPicPr>
            <p:cNvPr id="4772" name="Google Shape;4772;p308"/>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773" name="Google Shape;4773;p308"/>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774" name="Google Shape;4774;p308"/>
          <p:cNvGrpSpPr/>
          <p:nvPr/>
        </p:nvGrpSpPr>
        <p:grpSpPr>
          <a:xfrm>
            <a:off x="-1" y="901"/>
            <a:ext cx="9144002" cy="5142599"/>
            <a:chOff x="-1" y="1201"/>
            <a:chExt cx="12192002" cy="6856799"/>
          </a:xfrm>
        </p:grpSpPr>
        <p:pic>
          <p:nvPicPr>
            <p:cNvPr id="4775" name="Google Shape;4775;p308"/>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776" name="Google Shape;4776;p308"/>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777" name="Google Shape;4777;p308"/>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4778"/>
        <p:cNvGrpSpPr/>
        <p:nvPr/>
      </p:nvGrpSpPr>
      <p:grpSpPr>
        <a:xfrm>
          <a:off x="0" y="0"/>
          <a:ext cx="0" cy="0"/>
          <a:chOff x="0" y="0"/>
          <a:chExt cx="0" cy="0"/>
        </a:xfrm>
      </p:grpSpPr>
      <p:sp>
        <p:nvSpPr>
          <p:cNvPr id="4779" name="Google Shape;4779;p30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780" name="Google Shape;4780;p309"/>
          <p:cNvPicPr preferRelativeResize="0"/>
          <p:nvPr/>
        </p:nvPicPr>
        <p:blipFill rotWithShape="1">
          <a:blip r:embed="rId2">
            <a:alphaModFix/>
          </a:blip>
          <a:srcRect/>
          <a:stretch/>
        </p:blipFill>
        <p:spPr>
          <a:xfrm>
            <a:off x="8265946" y="4850818"/>
            <a:ext cx="676351" cy="176773"/>
          </a:xfrm>
          <a:prstGeom prst="rect">
            <a:avLst/>
          </a:prstGeom>
          <a:noFill/>
          <a:ln>
            <a:noFill/>
          </a:ln>
        </p:spPr>
      </p:pic>
      <p:sp>
        <p:nvSpPr>
          <p:cNvPr id="4781" name="Google Shape;4781;p309"/>
          <p:cNvSpPr>
            <a:spLocks noGrp="1"/>
          </p:cNvSpPr>
          <p:nvPr>
            <p:ph type="pic" idx="2"/>
          </p:nvPr>
        </p:nvSpPr>
        <p:spPr>
          <a:xfrm>
            <a:off x="93518" y="384569"/>
            <a:ext cx="2101200" cy="3342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82" name="Google Shape;4782;p309"/>
          <p:cNvSpPr>
            <a:spLocks noGrp="1"/>
          </p:cNvSpPr>
          <p:nvPr>
            <p:ph type="pic" idx="3"/>
          </p:nvPr>
        </p:nvSpPr>
        <p:spPr>
          <a:xfrm>
            <a:off x="2294069" y="1511419"/>
            <a:ext cx="3309000" cy="2216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83" name="Google Shape;4783;p309"/>
          <p:cNvSpPr>
            <a:spLocks noGrp="1"/>
          </p:cNvSpPr>
          <p:nvPr>
            <p:ph type="pic" idx="4"/>
          </p:nvPr>
        </p:nvSpPr>
        <p:spPr>
          <a:xfrm>
            <a:off x="2294069" y="384569"/>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84" name="Google Shape;4784;p309"/>
          <p:cNvSpPr>
            <a:spLocks noGrp="1"/>
          </p:cNvSpPr>
          <p:nvPr>
            <p:ph type="pic" idx="5"/>
          </p:nvPr>
        </p:nvSpPr>
        <p:spPr>
          <a:xfrm>
            <a:off x="5702738" y="384569"/>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85" name="Google Shape;4785;p309"/>
          <p:cNvSpPr>
            <a:spLocks noGrp="1"/>
          </p:cNvSpPr>
          <p:nvPr>
            <p:ph type="pic" idx="6"/>
          </p:nvPr>
        </p:nvSpPr>
        <p:spPr>
          <a:xfrm>
            <a:off x="7368155" y="1511419"/>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86" name="Google Shape;4786;p309"/>
          <p:cNvSpPr>
            <a:spLocks noGrp="1"/>
          </p:cNvSpPr>
          <p:nvPr>
            <p:ph type="pic" idx="7"/>
          </p:nvPr>
        </p:nvSpPr>
        <p:spPr>
          <a:xfrm>
            <a:off x="7368155" y="384569"/>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87" name="Google Shape;4787;p309"/>
          <p:cNvSpPr>
            <a:spLocks noGrp="1"/>
          </p:cNvSpPr>
          <p:nvPr>
            <p:ph type="pic" idx="8"/>
          </p:nvPr>
        </p:nvSpPr>
        <p:spPr>
          <a:xfrm>
            <a:off x="3540771" y="384569"/>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88" name="Google Shape;4788;p309"/>
          <p:cNvSpPr>
            <a:spLocks noGrp="1"/>
          </p:cNvSpPr>
          <p:nvPr>
            <p:ph type="pic" idx="9"/>
          </p:nvPr>
        </p:nvSpPr>
        <p:spPr>
          <a:xfrm>
            <a:off x="5702738" y="2638268"/>
            <a:ext cx="3345000" cy="10893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789" name="Google Shape;4789;p309"/>
          <p:cNvSpPr txBox="1">
            <a:spLocks noGrp="1"/>
          </p:cNvSpPr>
          <p:nvPr>
            <p:ph type="body" idx="1"/>
          </p:nvPr>
        </p:nvSpPr>
        <p:spPr>
          <a:xfrm>
            <a:off x="628650" y="3809570"/>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790" name="Google Shape;4790;p30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791" name="Google Shape;4791;p30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4792" name="Google Shape;4792;p309"/>
          <p:cNvGrpSpPr/>
          <p:nvPr/>
        </p:nvGrpSpPr>
        <p:grpSpPr>
          <a:xfrm>
            <a:off x="0" y="923"/>
            <a:ext cx="9144001" cy="5142577"/>
            <a:chOff x="0" y="1231"/>
            <a:chExt cx="12192001" cy="6856769"/>
          </a:xfrm>
        </p:grpSpPr>
        <p:pic>
          <p:nvPicPr>
            <p:cNvPr id="4793" name="Google Shape;4793;p309"/>
            <p:cNvPicPr preferRelativeResize="0"/>
            <p:nvPr/>
          </p:nvPicPr>
          <p:blipFill rotWithShape="1">
            <a:blip r:embed="rId3">
              <a:alphaModFix/>
            </a:blip>
            <a:srcRect r="27641"/>
            <a:stretch/>
          </p:blipFill>
          <p:spPr>
            <a:xfrm>
              <a:off x="9104241" y="6339633"/>
              <a:ext cx="3087761" cy="518367"/>
            </a:xfrm>
            <a:prstGeom prst="rect">
              <a:avLst/>
            </a:prstGeom>
            <a:noFill/>
            <a:ln>
              <a:noFill/>
            </a:ln>
          </p:spPr>
        </p:pic>
        <p:pic>
          <p:nvPicPr>
            <p:cNvPr id="4794" name="Google Shape;4794;p309"/>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795" name="Google Shape;4795;p309"/>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796" name="Google Shape;4796;p309"/>
          <p:cNvGrpSpPr/>
          <p:nvPr/>
        </p:nvGrpSpPr>
        <p:grpSpPr>
          <a:xfrm>
            <a:off x="-1" y="901"/>
            <a:ext cx="9144002" cy="5142599"/>
            <a:chOff x="-1" y="1201"/>
            <a:chExt cx="12192002" cy="6856799"/>
          </a:xfrm>
        </p:grpSpPr>
        <p:pic>
          <p:nvPicPr>
            <p:cNvPr id="4797" name="Google Shape;4797;p309"/>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798" name="Google Shape;4798;p309"/>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4799" name="Google Shape;4799;p309"/>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4800"/>
        <p:cNvGrpSpPr/>
        <p:nvPr/>
      </p:nvGrpSpPr>
      <p:grpSpPr>
        <a:xfrm>
          <a:off x="0" y="0"/>
          <a:ext cx="0" cy="0"/>
          <a:chOff x="0" y="0"/>
          <a:chExt cx="0" cy="0"/>
        </a:xfrm>
      </p:grpSpPr>
      <p:sp>
        <p:nvSpPr>
          <p:cNvPr id="4801" name="Google Shape;4801;p31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02" name="Google Shape;4802;p310"/>
          <p:cNvSpPr/>
          <p:nvPr/>
        </p:nvSpPr>
        <p:spPr>
          <a:xfrm>
            <a:off x="0" y="1707204"/>
            <a:ext cx="9144000" cy="2319900"/>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4803" name="Google Shape;4803;p31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4804" name="Google Shape;4804;p31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05" name="Google Shape;4805;p310"/>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4806" name="Google Shape;4806;p310"/>
          <p:cNvGrpSpPr/>
          <p:nvPr/>
        </p:nvGrpSpPr>
        <p:grpSpPr>
          <a:xfrm>
            <a:off x="0" y="923"/>
            <a:ext cx="9144001" cy="5142577"/>
            <a:chOff x="0" y="1231"/>
            <a:chExt cx="12192001" cy="6856769"/>
          </a:xfrm>
        </p:grpSpPr>
        <p:pic>
          <p:nvPicPr>
            <p:cNvPr id="4807" name="Google Shape;4807;p310"/>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808" name="Google Shape;4808;p31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809" name="Google Shape;4809;p310"/>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810" name="Google Shape;4810;p310"/>
          <p:cNvGrpSpPr/>
          <p:nvPr/>
        </p:nvGrpSpPr>
        <p:grpSpPr>
          <a:xfrm>
            <a:off x="-1" y="901"/>
            <a:ext cx="9144002" cy="5142599"/>
            <a:chOff x="-1" y="1201"/>
            <a:chExt cx="12192002" cy="6856799"/>
          </a:xfrm>
        </p:grpSpPr>
        <p:pic>
          <p:nvPicPr>
            <p:cNvPr id="4811" name="Google Shape;4811;p310"/>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812" name="Google Shape;4812;p31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813" name="Google Shape;4813;p310"/>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4814"/>
        <p:cNvGrpSpPr/>
        <p:nvPr/>
      </p:nvGrpSpPr>
      <p:grpSpPr>
        <a:xfrm>
          <a:off x="0" y="0"/>
          <a:ext cx="0" cy="0"/>
          <a:chOff x="0" y="0"/>
          <a:chExt cx="0" cy="0"/>
        </a:xfrm>
      </p:grpSpPr>
      <p:sp>
        <p:nvSpPr>
          <p:cNvPr id="4815" name="Google Shape;4815;p31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16" name="Google Shape;4816;p31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17" name="Google Shape;4817;p311"/>
          <p:cNvSpPr/>
          <p:nvPr/>
        </p:nvSpPr>
        <p:spPr>
          <a:xfrm>
            <a:off x="3269389" y="525518"/>
            <a:ext cx="5672100" cy="4062000"/>
          </a:xfrm>
          <a:prstGeom prst="rect">
            <a:avLst/>
          </a:prstGeom>
          <a:solidFill>
            <a:schemeClr val="lt1"/>
          </a:solidFill>
          <a:ln w="12700" cap="flat" cmpd="sng">
            <a:solidFill>
              <a:srgbClr val="007B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4818" name="Google Shape;4818;p311"/>
          <p:cNvSpPr>
            <a:spLocks noGrp="1"/>
          </p:cNvSpPr>
          <p:nvPr>
            <p:ph type="media" idx="2"/>
          </p:nvPr>
        </p:nvSpPr>
        <p:spPr>
          <a:xfrm>
            <a:off x="3269595" y="524881"/>
            <a:ext cx="5671200" cy="4063200"/>
          </a:xfrm>
          <a:prstGeom prst="rect">
            <a:avLst/>
          </a:prstGeom>
          <a:noFill/>
          <a:ln>
            <a:noFill/>
          </a:ln>
        </p:spPr>
        <p:txBody>
          <a:bodyPr spcFirstLastPara="1" wrap="square" lIns="68575" tIns="34275" rIns="68575" bIns="34275" anchor="t" anchorCtr="0"/>
          <a:lstStyle>
            <a:lvl1pPr marR="0" lvl="0" algn="ctr" rtl="0">
              <a:lnSpc>
                <a:spcPct val="90000"/>
              </a:lnSpc>
              <a:spcBef>
                <a:spcPts val="80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819" name="Google Shape;4819;p311"/>
          <p:cNvSpPr txBox="1">
            <a:spLocks noGrp="1"/>
          </p:cNvSpPr>
          <p:nvPr>
            <p:ph type="body" idx="1"/>
          </p:nvPr>
        </p:nvSpPr>
        <p:spPr>
          <a:xfrm>
            <a:off x="386182" y="1459039"/>
            <a:ext cx="2720100" cy="21111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rgbClr val="333333"/>
              </a:buClr>
              <a:buSzPts val="1500"/>
              <a:buNone/>
              <a:defRPr sz="1500">
                <a:solidFill>
                  <a:srgbClr val="333333"/>
                </a:solidFill>
              </a:defRPr>
            </a:lvl1pPr>
            <a:lvl2pPr marL="914400" lvl="1" indent="-228600" algn="l" rtl="0">
              <a:lnSpc>
                <a:spcPct val="90000"/>
              </a:lnSpc>
              <a:spcBef>
                <a:spcPts val="400"/>
              </a:spcBef>
              <a:spcAft>
                <a:spcPts val="0"/>
              </a:spcAft>
              <a:buClr>
                <a:srgbClr val="333333"/>
              </a:buClr>
              <a:buSzPts val="1800"/>
              <a:buNone/>
              <a:defRPr/>
            </a:lvl2pPr>
            <a:lvl3pPr marL="1371600" lvl="2" indent="-228600" algn="l" rtl="0">
              <a:lnSpc>
                <a:spcPct val="90000"/>
              </a:lnSpc>
              <a:spcBef>
                <a:spcPts val="400"/>
              </a:spcBef>
              <a:spcAft>
                <a:spcPts val="0"/>
              </a:spcAft>
              <a:buClr>
                <a:srgbClr val="333333"/>
              </a:buClr>
              <a:buSzPts val="1500"/>
              <a:buNone/>
              <a:defRPr/>
            </a:lvl3pPr>
            <a:lvl4pPr marL="1828800" lvl="3" indent="-228600" algn="l" rtl="0">
              <a:lnSpc>
                <a:spcPct val="90000"/>
              </a:lnSpc>
              <a:spcBef>
                <a:spcPts val="400"/>
              </a:spcBef>
              <a:spcAft>
                <a:spcPts val="0"/>
              </a:spcAft>
              <a:buClr>
                <a:srgbClr val="333333"/>
              </a:buClr>
              <a:buSzPts val="1400"/>
              <a:buNone/>
              <a:defRPr/>
            </a:lvl4pPr>
            <a:lvl5pPr marL="2286000" lvl="4" indent="-228600" algn="l" rtl="0">
              <a:lnSpc>
                <a:spcPct val="90000"/>
              </a:lnSpc>
              <a:spcBef>
                <a:spcPts val="400"/>
              </a:spcBef>
              <a:spcAft>
                <a:spcPts val="0"/>
              </a:spcAft>
              <a:buClr>
                <a:srgbClr val="333333"/>
              </a:buClr>
              <a:buSzPts val="14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820" name="Google Shape;4820;p311"/>
          <p:cNvSpPr/>
          <p:nvPr/>
        </p:nvSpPr>
        <p:spPr>
          <a:xfrm>
            <a:off x="3269389" y="524924"/>
            <a:ext cx="5671500" cy="4062900"/>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Verdana"/>
              <a:ea typeface="Verdana"/>
              <a:cs typeface="Verdana"/>
              <a:sym typeface="Verdana"/>
            </a:endParaRPr>
          </a:p>
        </p:txBody>
      </p:sp>
      <p:sp>
        <p:nvSpPr>
          <p:cNvPr id="4821" name="Google Shape;4821;p31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grpSp>
        <p:nvGrpSpPr>
          <p:cNvPr id="4822" name="Google Shape;4822;p311"/>
          <p:cNvGrpSpPr/>
          <p:nvPr/>
        </p:nvGrpSpPr>
        <p:grpSpPr>
          <a:xfrm>
            <a:off x="0" y="923"/>
            <a:ext cx="9144001" cy="5142577"/>
            <a:chOff x="0" y="1231"/>
            <a:chExt cx="12192001" cy="6856769"/>
          </a:xfrm>
        </p:grpSpPr>
        <p:pic>
          <p:nvPicPr>
            <p:cNvPr id="4823" name="Google Shape;4823;p311"/>
            <p:cNvPicPr preferRelativeResize="0"/>
            <p:nvPr/>
          </p:nvPicPr>
          <p:blipFill rotWithShape="1">
            <a:blip r:embed="rId2">
              <a:alphaModFix/>
            </a:blip>
            <a:srcRect r="27641"/>
            <a:stretch/>
          </p:blipFill>
          <p:spPr>
            <a:xfrm>
              <a:off x="9104241" y="6339633"/>
              <a:ext cx="3087761" cy="518367"/>
            </a:xfrm>
            <a:prstGeom prst="rect">
              <a:avLst/>
            </a:prstGeom>
            <a:noFill/>
            <a:ln>
              <a:noFill/>
            </a:ln>
          </p:spPr>
        </p:pic>
        <p:pic>
          <p:nvPicPr>
            <p:cNvPr id="4824" name="Google Shape;4824;p31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825" name="Google Shape;4825;p311"/>
            <p:cNvPicPr preferRelativeResize="0"/>
            <p:nvPr/>
          </p:nvPicPr>
          <p:blipFill rotWithShape="1">
            <a:blip r:embed="rId4">
              <a:alphaModFix/>
            </a:blip>
            <a:srcRect l="59898"/>
            <a:stretch/>
          </p:blipFill>
          <p:spPr>
            <a:xfrm>
              <a:off x="0" y="1231"/>
              <a:ext cx="927102" cy="315566"/>
            </a:xfrm>
            <a:prstGeom prst="rect">
              <a:avLst/>
            </a:prstGeom>
            <a:noFill/>
            <a:ln>
              <a:noFill/>
            </a:ln>
          </p:spPr>
        </p:pic>
      </p:grpSp>
      <p:grpSp>
        <p:nvGrpSpPr>
          <p:cNvPr id="4826" name="Google Shape;4826;p311"/>
          <p:cNvGrpSpPr/>
          <p:nvPr/>
        </p:nvGrpSpPr>
        <p:grpSpPr>
          <a:xfrm>
            <a:off x="-1" y="901"/>
            <a:ext cx="9144002" cy="5142599"/>
            <a:chOff x="-1" y="1201"/>
            <a:chExt cx="12192002" cy="6856799"/>
          </a:xfrm>
        </p:grpSpPr>
        <p:pic>
          <p:nvPicPr>
            <p:cNvPr id="4827" name="Google Shape;4827;p311"/>
            <p:cNvPicPr preferRelativeResize="0"/>
            <p:nvPr/>
          </p:nvPicPr>
          <p:blipFill rotWithShape="1">
            <a:blip r:embed="rId5">
              <a:alphaModFix/>
            </a:blip>
            <a:srcRect r="27641"/>
            <a:stretch/>
          </p:blipFill>
          <p:spPr>
            <a:xfrm>
              <a:off x="9104241" y="6339632"/>
              <a:ext cx="3087761" cy="518368"/>
            </a:xfrm>
            <a:prstGeom prst="rect">
              <a:avLst/>
            </a:prstGeom>
            <a:noFill/>
            <a:ln>
              <a:noFill/>
            </a:ln>
          </p:spPr>
        </p:pic>
        <p:pic>
          <p:nvPicPr>
            <p:cNvPr id="4828" name="Google Shape;4828;p31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4829" name="Google Shape;4829;p311"/>
            <p:cNvPicPr preferRelativeResize="0"/>
            <p:nvPr/>
          </p:nvPicPr>
          <p:blipFill rotWithShape="1">
            <a:blip r:embed="rId6">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Breaker 3">
  <p:cSld name="Section Breaker 3">
    <p:spTree>
      <p:nvGrpSpPr>
        <p:cNvPr id="1" name="Shape 227"/>
        <p:cNvGrpSpPr/>
        <p:nvPr/>
      </p:nvGrpSpPr>
      <p:grpSpPr>
        <a:xfrm>
          <a:off x="0" y="0"/>
          <a:ext cx="0" cy="0"/>
          <a:chOff x="0" y="0"/>
          <a:chExt cx="0" cy="0"/>
        </a:xfrm>
      </p:grpSpPr>
      <p:sp>
        <p:nvSpPr>
          <p:cNvPr id="228" name="Google Shape;228;p2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lvl="0" indent="-361950" algn="l">
              <a:lnSpc>
                <a:spcPct val="90000"/>
              </a:lnSpc>
              <a:spcBef>
                <a:spcPts val="750"/>
              </a:spcBef>
              <a:spcAft>
                <a:spcPts val="0"/>
              </a:spcAft>
              <a:buClr>
                <a:srgbClr val="333333"/>
              </a:buClr>
              <a:buSzPts val="21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9" name="Google Shape;229;p2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30" name="Google Shape;230;p2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2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sp>
        <p:nvSpPr>
          <p:cNvPr id="232" name="Google Shape;232;p2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33" name="Google Shape;233;p22"/>
          <p:cNvGrpSpPr/>
          <p:nvPr/>
        </p:nvGrpSpPr>
        <p:grpSpPr>
          <a:xfrm>
            <a:off x="3314700" y="0"/>
            <a:ext cx="5834279" cy="5143500"/>
            <a:chOff x="4419600" y="0"/>
            <a:chExt cx="7779038" cy="6858000"/>
          </a:xfrm>
        </p:grpSpPr>
        <p:pic>
          <p:nvPicPr>
            <p:cNvPr id="234" name="Google Shape;234;p22"/>
            <p:cNvPicPr preferRelativeResize="0"/>
            <p:nvPr/>
          </p:nvPicPr>
          <p:blipFill rotWithShape="1">
            <a:blip r:embed="rId2">
              <a:alphaModFix/>
            </a:blip>
            <a:srcRect/>
            <a:stretch/>
          </p:blipFill>
          <p:spPr>
            <a:xfrm>
              <a:off x="4419600" y="0"/>
              <a:ext cx="7779038" cy="6858000"/>
            </a:xfrm>
            <a:prstGeom prst="rect">
              <a:avLst/>
            </a:prstGeom>
            <a:noFill/>
            <a:ln>
              <a:noFill/>
            </a:ln>
          </p:spPr>
        </p:pic>
        <p:pic>
          <p:nvPicPr>
            <p:cNvPr id="235" name="Google Shape;235;p22"/>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4830"/>
        <p:cNvGrpSpPr/>
        <p:nvPr/>
      </p:nvGrpSpPr>
      <p:grpSpPr>
        <a:xfrm>
          <a:off x="0" y="0"/>
          <a:ext cx="0" cy="0"/>
          <a:chOff x="0" y="0"/>
          <a:chExt cx="0" cy="0"/>
        </a:xfrm>
      </p:grpSpPr>
      <p:sp>
        <p:nvSpPr>
          <p:cNvPr id="4831" name="Google Shape;4831;p31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32" name="Google Shape;4832;p31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pic>
        <p:nvPicPr>
          <p:cNvPr id="4833" name="Google Shape;4833;p312"/>
          <p:cNvPicPr preferRelativeResize="0"/>
          <p:nvPr/>
        </p:nvPicPr>
        <p:blipFill rotWithShape="1">
          <a:blip r:embed="rId2">
            <a:alphaModFix/>
          </a:blip>
          <a:srcRect/>
          <a:stretch/>
        </p:blipFill>
        <p:spPr>
          <a:xfrm>
            <a:off x="0" y="-1"/>
            <a:ext cx="9144000" cy="5143499"/>
          </a:xfrm>
          <a:prstGeom prst="rect">
            <a:avLst/>
          </a:prstGeom>
          <a:noFill/>
          <a:ln>
            <a:noFill/>
          </a:ln>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007"/>
        <p:cNvGrpSpPr/>
        <p:nvPr/>
      </p:nvGrpSpPr>
      <p:grpSpPr>
        <a:xfrm>
          <a:off x="0" y="0"/>
          <a:ext cx="0" cy="0"/>
          <a:chOff x="0" y="0"/>
          <a:chExt cx="0" cy="0"/>
        </a:xfrm>
      </p:grpSpPr>
      <p:sp>
        <p:nvSpPr>
          <p:cNvPr id="6008" name="Google Shape;6008;p39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009" name="Google Shape;6009;p39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6010" name="Google Shape;6010;p39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011" name="Google Shape;6011;p39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grpSp>
        <p:nvGrpSpPr>
          <p:cNvPr id="6012" name="Google Shape;6012;p398"/>
          <p:cNvGrpSpPr/>
          <p:nvPr/>
        </p:nvGrpSpPr>
        <p:grpSpPr>
          <a:xfrm>
            <a:off x="0" y="923"/>
            <a:ext cx="9144000" cy="5142577"/>
            <a:chOff x="0" y="1231"/>
            <a:chExt cx="12192000" cy="6856769"/>
          </a:xfrm>
        </p:grpSpPr>
        <p:pic>
          <p:nvPicPr>
            <p:cNvPr id="6013" name="Google Shape;6013;p398"/>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014" name="Google Shape;6014;p398"/>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015" name="Google Shape;6015;p398"/>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016" name="Google Shape;6016;p398"/>
          <p:cNvGrpSpPr/>
          <p:nvPr/>
        </p:nvGrpSpPr>
        <p:grpSpPr>
          <a:xfrm>
            <a:off x="-1" y="901"/>
            <a:ext cx="9144001" cy="5142599"/>
            <a:chOff x="-1" y="1201"/>
            <a:chExt cx="12192001" cy="6856799"/>
          </a:xfrm>
        </p:grpSpPr>
        <p:pic>
          <p:nvPicPr>
            <p:cNvPr id="6017" name="Google Shape;6017;p398"/>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018" name="Google Shape;6018;p398"/>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019" name="Google Shape;6019;p398"/>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6020"/>
        <p:cNvGrpSpPr/>
        <p:nvPr/>
      </p:nvGrpSpPr>
      <p:grpSpPr>
        <a:xfrm>
          <a:off x="0" y="0"/>
          <a:ext cx="0" cy="0"/>
          <a:chOff x="0" y="0"/>
          <a:chExt cx="0" cy="0"/>
        </a:xfrm>
      </p:grpSpPr>
      <p:pic>
        <p:nvPicPr>
          <p:cNvPr id="6021" name="Google Shape;6021;p399"/>
          <p:cNvPicPr preferRelativeResize="0"/>
          <p:nvPr/>
        </p:nvPicPr>
        <p:blipFill rotWithShape="1">
          <a:blip r:embed="rId2">
            <a:alphaModFix/>
          </a:blip>
          <a:srcRect/>
          <a:stretch/>
        </p:blipFill>
        <p:spPr>
          <a:xfrm>
            <a:off x="-22485" y="1"/>
            <a:ext cx="6636385" cy="5143498"/>
          </a:xfrm>
          <a:prstGeom prst="rect">
            <a:avLst/>
          </a:prstGeom>
          <a:noFill/>
          <a:ln>
            <a:noFill/>
          </a:ln>
        </p:spPr>
      </p:pic>
      <p:sp>
        <p:nvSpPr>
          <p:cNvPr id="6022" name="Google Shape;6022;p39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023" name="Google Shape;6023;p399"/>
          <p:cNvSpPr txBox="1">
            <a:spLocks noGrp="1"/>
          </p:cNvSpPr>
          <p:nvPr>
            <p:ph type="body" idx="1"/>
          </p:nvPr>
        </p:nvSpPr>
        <p:spPr>
          <a:xfrm>
            <a:off x="649109" y="3285567"/>
            <a:ext cx="4011300" cy="2514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lt1"/>
              </a:buClr>
              <a:buSzPts val="1100"/>
              <a:buFont typeface="Arial"/>
              <a:buNone/>
              <a:defRPr sz="1100" b="0" i="0" u="none" strike="noStrike" cap="none">
                <a:solidFill>
                  <a:schemeClr val="lt1"/>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024" name="Google Shape;6024;p399"/>
          <p:cNvSpPr txBox="1">
            <a:spLocks noGrp="1"/>
          </p:cNvSpPr>
          <p:nvPr>
            <p:ph type="body" idx="2"/>
          </p:nvPr>
        </p:nvSpPr>
        <p:spPr>
          <a:xfrm>
            <a:off x="649109" y="3525875"/>
            <a:ext cx="4011300" cy="2514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lt1"/>
              </a:buClr>
              <a:buSzPts val="1100"/>
              <a:buFont typeface="Arial"/>
              <a:buNone/>
              <a:defRPr sz="1100" b="0" i="0" u="none" strike="noStrike" cap="none">
                <a:solidFill>
                  <a:schemeClr val="lt1"/>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025" name="Google Shape;6025;p399"/>
          <p:cNvSpPr txBox="1">
            <a:spLocks noGrp="1"/>
          </p:cNvSpPr>
          <p:nvPr>
            <p:ph type="title"/>
          </p:nvPr>
        </p:nvSpPr>
        <p:spPr>
          <a:xfrm>
            <a:off x="644676" y="2770978"/>
            <a:ext cx="4006200" cy="5124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lt1"/>
              </a:buClr>
              <a:buSzPts val="1800"/>
              <a:buFont typeface="Verdana"/>
              <a:buNone/>
              <a:defRPr sz="1800" b="0" i="0" u="none" strike="noStrike" cap="none">
                <a:solidFill>
                  <a:schemeClr val="lt1"/>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pic>
        <p:nvPicPr>
          <p:cNvPr id="6026" name="Google Shape;6026;p399"/>
          <p:cNvPicPr preferRelativeResize="0"/>
          <p:nvPr/>
        </p:nvPicPr>
        <p:blipFill rotWithShape="1">
          <a:blip r:embed="rId3">
            <a:alphaModFix/>
          </a:blip>
          <a:srcRect/>
          <a:stretch/>
        </p:blipFill>
        <p:spPr>
          <a:xfrm>
            <a:off x="663726" y="1718754"/>
            <a:ext cx="3089547" cy="891410"/>
          </a:xfrm>
          <a:prstGeom prst="rect">
            <a:avLst/>
          </a:prstGeom>
          <a:noFill/>
          <a:ln>
            <a:noFill/>
          </a:ln>
        </p:spPr>
      </p:pic>
      <p:pic>
        <p:nvPicPr>
          <p:cNvPr id="6027" name="Google Shape;6027;p399"/>
          <p:cNvPicPr preferRelativeResize="0"/>
          <p:nvPr/>
        </p:nvPicPr>
        <p:blipFill rotWithShape="1">
          <a:blip r:embed="rId4">
            <a:alphaModFix/>
          </a:blip>
          <a:srcRect/>
          <a:stretch/>
        </p:blipFill>
        <p:spPr>
          <a:xfrm>
            <a:off x="5427636" y="1676988"/>
            <a:ext cx="2932043" cy="1025042"/>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6028"/>
        <p:cNvGrpSpPr/>
        <p:nvPr/>
      </p:nvGrpSpPr>
      <p:grpSpPr>
        <a:xfrm>
          <a:off x="0" y="0"/>
          <a:ext cx="0" cy="0"/>
          <a:chOff x="0" y="0"/>
          <a:chExt cx="0" cy="0"/>
        </a:xfrm>
      </p:grpSpPr>
      <p:sp>
        <p:nvSpPr>
          <p:cNvPr id="6029" name="Google Shape;6029;p400"/>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6030" name="Google Shape;6030;p400"/>
          <p:cNvSpPr/>
          <p:nvPr/>
        </p:nvSpPr>
        <p:spPr>
          <a:xfrm>
            <a:off x="228601" y="1927344"/>
            <a:ext cx="8713800" cy="88890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100" b="0" i="0" u="none" strike="noStrike" cap="none">
              <a:solidFill>
                <a:srgbClr val="000000"/>
              </a:solidFill>
              <a:latin typeface="Arial"/>
              <a:ea typeface="Arial"/>
              <a:cs typeface="Arial"/>
              <a:sym typeface="Arial"/>
            </a:endParaRPr>
          </a:p>
        </p:txBody>
      </p:sp>
      <p:sp>
        <p:nvSpPr>
          <p:cNvPr id="6031" name="Google Shape;6031;p400"/>
          <p:cNvSpPr/>
          <p:nvPr/>
        </p:nvSpPr>
        <p:spPr>
          <a:xfrm>
            <a:off x="209551" y="82562"/>
            <a:ext cx="22869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dana"/>
                <a:ea typeface="Verdana"/>
                <a:cs typeface="Verdana"/>
                <a:sym typeface="Verdana"/>
              </a:rPr>
              <a:t>CONFIDENTIALITY</a:t>
            </a:r>
            <a:endParaRPr sz="1100" b="0" i="0" u="none" strike="noStrike" cap="none">
              <a:solidFill>
                <a:srgbClr val="000000"/>
              </a:solidFill>
              <a:latin typeface="Arial"/>
              <a:ea typeface="Arial"/>
              <a:cs typeface="Arial"/>
              <a:sym typeface="Arial"/>
            </a:endParaRPr>
          </a:p>
        </p:txBody>
      </p:sp>
      <p:pic>
        <p:nvPicPr>
          <p:cNvPr id="6032" name="Google Shape;6032;p400"/>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6033"/>
        <p:cNvGrpSpPr/>
        <p:nvPr/>
      </p:nvGrpSpPr>
      <p:grpSpPr>
        <a:xfrm>
          <a:off x="0" y="0"/>
          <a:ext cx="0" cy="0"/>
          <a:chOff x="0" y="0"/>
          <a:chExt cx="0" cy="0"/>
        </a:xfrm>
      </p:grpSpPr>
      <p:sp>
        <p:nvSpPr>
          <p:cNvPr id="6034" name="Google Shape;6034;p401"/>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6035" name="Google Shape;6035;p401"/>
          <p:cNvSpPr txBox="1"/>
          <p:nvPr/>
        </p:nvSpPr>
        <p:spPr>
          <a:xfrm>
            <a:off x="680485" y="857694"/>
            <a:ext cx="73080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latin typeface="Verdana"/>
              <a:ea typeface="Verdana"/>
              <a:cs typeface="Verdana"/>
              <a:sym typeface="Verdana"/>
            </a:endParaRPr>
          </a:p>
        </p:txBody>
      </p:sp>
      <p:sp>
        <p:nvSpPr>
          <p:cNvPr id="6036" name="Google Shape;6036;p401"/>
          <p:cNvSpPr/>
          <p:nvPr/>
        </p:nvSpPr>
        <p:spPr>
          <a:xfrm>
            <a:off x="228600" y="646452"/>
            <a:ext cx="8736600" cy="396540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100" b="0" i="0" u="none" strike="noStrike" cap="none">
              <a:solidFill>
                <a:srgbClr val="000000"/>
              </a:solidFill>
              <a:latin typeface="Arial"/>
              <a:ea typeface="Arial"/>
              <a:cs typeface="Arial"/>
              <a:sym typeface="Arial"/>
            </a:endParaRPr>
          </a:p>
        </p:txBody>
      </p:sp>
      <p:sp>
        <p:nvSpPr>
          <p:cNvPr id="6037" name="Google Shape;6037;p401"/>
          <p:cNvSpPr/>
          <p:nvPr/>
        </p:nvSpPr>
        <p:spPr>
          <a:xfrm>
            <a:off x="200025" y="82562"/>
            <a:ext cx="16173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Verdana"/>
                <a:ea typeface="Verdana"/>
                <a:cs typeface="Verdana"/>
                <a:sym typeface="Verdana"/>
              </a:rPr>
              <a:t>DISCLAIMER</a:t>
            </a:r>
            <a:endParaRPr sz="1100" b="0" i="0" u="none" strike="noStrike" cap="none">
              <a:solidFill>
                <a:srgbClr val="000000"/>
              </a:solidFill>
              <a:latin typeface="Arial"/>
              <a:ea typeface="Arial"/>
              <a:cs typeface="Arial"/>
              <a:sym typeface="Arial"/>
            </a:endParaRPr>
          </a:p>
        </p:txBody>
      </p:sp>
      <p:pic>
        <p:nvPicPr>
          <p:cNvPr id="6038" name="Google Shape;6038;p401"/>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6039"/>
        <p:cNvGrpSpPr/>
        <p:nvPr/>
      </p:nvGrpSpPr>
      <p:grpSpPr>
        <a:xfrm>
          <a:off x="0" y="0"/>
          <a:ext cx="0" cy="0"/>
          <a:chOff x="0" y="0"/>
          <a:chExt cx="0" cy="0"/>
        </a:xfrm>
      </p:grpSpPr>
      <p:sp>
        <p:nvSpPr>
          <p:cNvPr id="6040" name="Google Shape;6040;p40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041" name="Google Shape;6041;p40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grpSp>
        <p:nvGrpSpPr>
          <p:cNvPr id="6042" name="Google Shape;6042;p402"/>
          <p:cNvGrpSpPr/>
          <p:nvPr/>
        </p:nvGrpSpPr>
        <p:grpSpPr>
          <a:xfrm>
            <a:off x="-1" y="901"/>
            <a:ext cx="9144001" cy="5142599"/>
            <a:chOff x="-1" y="1201"/>
            <a:chExt cx="12192001" cy="6856799"/>
          </a:xfrm>
        </p:grpSpPr>
        <p:pic>
          <p:nvPicPr>
            <p:cNvPr id="6043" name="Google Shape;6043;p402"/>
            <p:cNvPicPr preferRelativeResize="0"/>
            <p:nvPr/>
          </p:nvPicPr>
          <p:blipFill rotWithShape="1">
            <a:blip r:embed="rId2">
              <a:alphaModFix/>
            </a:blip>
            <a:srcRect/>
            <a:stretch/>
          </p:blipFill>
          <p:spPr>
            <a:xfrm>
              <a:off x="9104241" y="6339632"/>
              <a:ext cx="3087759" cy="518368"/>
            </a:xfrm>
            <a:prstGeom prst="rect">
              <a:avLst/>
            </a:prstGeom>
            <a:noFill/>
            <a:ln>
              <a:noFill/>
            </a:ln>
          </p:spPr>
        </p:pic>
        <p:pic>
          <p:nvPicPr>
            <p:cNvPr id="6044" name="Google Shape;6044;p402"/>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045" name="Google Shape;6045;p402"/>
            <p:cNvPicPr preferRelativeResize="0"/>
            <p:nvPr/>
          </p:nvPicPr>
          <p:blipFill rotWithShape="1">
            <a:blip r:embed="rId4">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6046"/>
        <p:cNvGrpSpPr/>
        <p:nvPr/>
      </p:nvGrpSpPr>
      <p:grpSpPr>
        <a:xfrm>
          <a:off x="0" y="0"/>
          <a:ext cx="0" cy="0"/>
          <a:chOff x="0" y="0"/>
          <a:chExt cx="0" cy="0"/>
        </a:xfrm>
      </p:grpSpPr>
      <p:sp>
        <p:nvSpPr>
          <p:cNvPr id="6047" name="Google Shape;6047;p40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048" name="Google Shape;6048;p40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049" name="Google Shape;6049;p40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6050" name="Google Shape;6050;p403"/>
          <p:cNvGrpSpPr/>
          <p:nvPr/>
        </p:nvGrpSpPr>
        <p:grpSpPr>
          <a:xfrm>
            <a:off x="0" y="923"/>
            <a:ext cx="9144000" cy="5142577"/>
            <a:chOff x="0" y="1231"/>
            <a:chExt cx="12192000" cy="6856769"/>
          </a:xfrm>
        </p:grpSpPr>
        <p:pic>
          <p:nvPicPr>
            <p:cNvPr id="6051" name="Google Shape;6051;p403"/>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052" name="Google Shape;6052;p403"/>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053" name="Google Shape;6053;p403"/>
            <p:cNvPicPr preferRelativeResize="0"/>
            <p:nvPr/>
          </p:nvPicPr>
          <p:blipFill rotWithShape="1">
            <a:blip r:embed="rId4">
              <a:alphaModFix/>
            </a:blip>
            <a:srcRect/>
            <a:stretch/>
          </p:blipFill>
          <p:spPr>
            <a:xfrm>
              <a:off x="0" y="1231"/>
              <a:ext cx="927100" cy="315566"/>
            </a:xfrm>
            <a:prstGeom prst="rect">
              <a:avLst/>
            </a:prstGeom>
            <a:noFill/>
            <a:ln>
              <a:noFill/>
            </a:ln>
          </p:spPr>
        </p:pic>
      </p:gr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6054"/>
        <p:cNvGrpSpPr/>
        <p:nvPr/>
      </p:nvGrpSpPr>
      <p:grpSpPr>
        <a:xfrm>
          <a:off x="0" y="0"/>
          <a:ext cx="0" cy="0"/>
          <a:chOff x="0" y="0"/>
          <a:chExt cx="0" cy="0"/>
        </a:xfrm>
      </p:grpSpPr>
      <p:sp>
        <p:nvSpPr>
          <p:cNvPr id="6055" name="Google Shape;6055;p40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056" name="Google Shape;6056;p40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6057" name="Google Shape;6057;p404"/>
          <p:cNvGrpSpPr/>
          <p:nvPr/>
        </p:nvGrpSpPr>
        <p:grpSpPr>
          <a:xfrm>
            <a:off x="4425599" y="0"/>
            <a:ext cx="4718401" cy="5143501"/>
            <a:chOff x="5900799" y="0"/>
            <a:chExt cx="6291202" cy="6858001"/>
          </a:xfrm>
        </p:grpSpPr>
        <p:pic>
          <p:nvPicPr>
            <p:cNvPr id="6058" name="Google Shape;6058;p404"/>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6059" name="Google Shape;6059;p404"/>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Yellow Divide">
  <p:cSld name="Yellow Divide">
    <p:spTree>
      <p:nvGrpSpPr>
        <p:cNvPr id="1" name="Shape 6060"/>
        <p:cNvGrpSpPr/>
        <p:nvPr/>
      </p:nvGrpSpPr>
      <p:grpSpPr>
        <a:xfrm>
          <a:off x="0" y="0"/>
          <a:ext cx="0" cy="0"/>
          <a:chOff x="0" y="0"/>
          <a:chExt cx="0" cy="0"/>
        </a:xfrm>
      </p:grpSpPr>
      <p:sp>
        <p:nvSpPr>
          <p:cNvPr id="6061" name="Google Shape;6061;p40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062" name="Google Shape;6062;p40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6063" name="Google Shape;6063;p405"/>
          <p:cNvGrpSpPr/>
          <p:nvPr/>
        </p:nvGrpSpPr>
        <p:grpSpPr>
          <a:xfrm>
            <a:off x="4425599" y="0"/>
            <a:ext cx="4718401" cy="5143501"/>
            <a:chOff x="5900799" y="0"/>
            <a:chExt cx="6291202" cy="6858001"/>
          </a:xfrm>
        </p:grpSpPr>
        <p:pic>
          <p:nvPicPr>
            <p:cNvPr id="6064" name="Google Shape;6064;p405"/>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6065" name="Google Shape;6065;p405"/>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066"/>
        <p:cNvGrpSpPr/>
        <p:nvPr/>
      </p:nvGrpSpPr>
      <p:grpSpPr>
        <a:xfrm>
          <a:off x="0" y="0"/>
          <a:ext cx="0" cy="0"/>
          <a:chOff x="0" y="0"/>
          <a:chExt cx="0" cy="0"/>
        </a:xfrm>
      </p:grpSpPr>
      <p:sp>
        <p:nvSpPr>
          <p:cNvPr id="6067" name="Google Shape;6067;p40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068" name="Google Shape;6068;p40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6069" name="Google Shape;6069;p406"/>
          <p:cNvGrpSpPr/>
          <p:nvPr/>
        </p:nvGrpSpPr>
        <p:grpSpPr>
          <a:xfrm>
            <a:off x="4425599" y="0"/>
            <a:ext cx="4718401" cy="5143501"/>
            <a:chOff x="5900799" y="0"/>
            <a:chExt cx="6291202" cy="6858001"/>
          </a:xfrm>
        </p:grpSpPr>
        <p:pic>
          <p:nvPicPr>
            <p:cNvPr id="6070" name="Google Shape;6070;p406"/>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6071" name="Google Shape;6071;p406"/>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
        <p:nvSpPr>
          <p:cNvPr id="6072" name="Google Shape;6072;p406"/>
          <p:cNvSpPr txBox="1"/>
          <p:nvPr/>
        </p:nvSpPr>
        <p:spPr>
          <a:xfrm>
            <a:off x="589684" y="117979"/>
            <a:ext cx="6923100" cy="50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333333"/>
                </a:solidFill>
                <a:latin typeface="Verdana"/>
                <a:ea typeface="Verdana"/>
                <a:cs typeface="Verdana"/>
                <a:sym typeface="Verdana"/>
              </a:rPr>
              <a:t>Agenda</a:t>
            </a:r>
            <a:endParaRPr sz="1100" b="0" i="0" u="none" strike="noStrike" cap="none">
              <a:solidFill>
                <a:srgbClr val="000000"/>
              </a:solidFill>
              <a:latin typeface="Arial"/>
              <a:ea typeface="Arial"/>
              <a:cs typeface="Arial"/>
              <a:sym typeface="Arial"/>
            </a:endParaRPr>
          </a:p>
        </p:txBody>
      </p:sp>
      <p:sp>
        <p:nvSpPr>
          <p:cNvPr id="6073" name="Google Shape;6073;p406"/>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marR="0" lvl="0" indent="-431800" algn="l" rtl="0">
              <a:lnSpc>
                <a:spcPct val="90000"/>
              </a:lnSpc>
              <a:spcBef>
                <a:spcPts val="800"/>
              </a:spcBef>
              <a:spcAft>
                <a:spcPts val="0"/>
              </a:spcAft>
              <a:buClr>
                <a:schemeClr val="accent1"/>
              </a:buClr>
              <a:buSzPts val="32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236"/>
        <p:cNvGrpSpPr/>
        <p:nvPr/>
      </p:nvGrpSpPr>
      <p:grpSpPr>
        <a:xfrm>
          <a:off x="0" y="0"/>
          <a:ext cx="0" cy="0"/>
          <a:chOff x="0" y="0"/>
          <a:chExt cx="0" cy="0"/>
        </a:xfrm>
      </p:grpSpPr>
      <p:sp>
        <p:nvSpPr>
          <p:cNvPr id="237" name="Google Shape;237;p2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lvl="0" algn="ctr">
              <a:lnSpc>
                <a:spcPct val="90000"/>
              </a:lnSpc>
              <a:spcBef>
                <a:spcPts val="0"/>
              </a:spcBef>
              <a:spcAft>
                <a:spcPts val="0"/>
              </a:spcAft>
              <a:buClr>
                <a:srgbClr val="333333"/>
              </a:buClr>
              <a:buSzPts val="4500"/>
              <a:buFont typeface="Verdana"/>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23"/>
          <p:cNvSpPr txBox="1">
            <a:spLocks noGrp="1"/>
          </p:cNvSpPr>
          <p:nvPr>
            <p:ph type="subTitle" idx="1"/>
          </p:nvPr>
        </p:nvSpPr>
        <p:spPr>
          <a:xfrm>
            <a:off x="1143000" y="2701528"/>
            <a:ext cx="6858000" cy="1241822"/>
          </a:xfrm>
          <a:prstGeom prst="rect">
            <a:avLst/>
          </a:prstGeom>
          <a:noFill/>
          <a:ln>
            <a:noFill/>
          </a:ln>
        </p:spPr>
        <p:txBody>
          <a:bodyPr spcFirstLastPara="1" wrap="square" lIns="68575" tIns="34275" rIns="68575" bIns="34275" anchor="t" anchorCtr="0"/>
          <a:lstStyle>
            <a:lvl1pPr lvl="0" algn="ctr">
              <a:lnSpc>
                <a:spcPct val="90000"/>
              </a:lnSpc>
              <a:spcBef>
                <a:spcPts val="750"/>
              </a:spcBef>
              <a:spcAft>
                <a:spcPts val="0"/>
              </a:spcAft>
              <a:buClr>
                <a:srgbClr val="333333"/>
              </a:buClr>
              <a:buSzPts val="1800"/>
              <a:buNone/>
              <a:defRPr sz="1800"/>
            </a:lvl1pPr>
            <a:lvl2pPr lvl="1" algn="ctr">
              <a:lnSpc>
                <a:spcPct val="90000"/>
              </a:lnSpc>
              <a:spcBef>
                <a:spcPts val="375"/>
              </a:spcBef>
              <a:spcAft>
                <a:spcPts val="0"/>
              </a:spcAft>
              <a:buClr>
                <a:srgbClr val="333333"/>
              </a:buClr>
              <a:buSzPts val="1500"/>
              <a:buNone/>
              <a:defRPr sz="1500"/>
            </a:lvl2pPr>
            <a:lvl3pPr lvl="2" algn="ctr">
              <a:lnSpc>
                <a:spcPct val="90000"/>
              </a:lnSpc>
              <a:spcBef>
                <a:spcPts val="375"/>
              </a:spcBef>
              <a:spcAft>
                <a:spcPts val="0"/>
              </a:spcAft>
              <a:buClr>
                <a:srgbClr val="333333"/>
              </a:buClr>
              <a:buSzPts val="1400"/>
              <a:buNone/>
              <a:defRPr sz="1400"/>
            </a:lvl3pPr>
            <a:lvl4pPr lvl="3" algn="ctr">
              <a:lnSpc>
                <a:spcPct val="90000"/>
              </a:lnSpc>
              <a:spcBef>
                <a:spcPts val="375"/>
              </a:spcBef>
              <a:spcAft>
                <a:spcPts val="0"/>
              </a:spcAft>
              <a:buClr>
                <a:srgbClr val="333333"/>
              </a:buClr>
              <a:buSzPts val="1200"/>
              <a:buNone/>
              <a:defRPr sz="1200"/>
            </a:lvl4pPr>
            <a:lvl5pPr lvl="4" algn="ctr">
              <a:lnSpc>
                <a:spcPct val="90000"/>
              </a:lnSpc>
              <a:spcBef>
                <a:spcPts val="375"/>
              </a:spcBef>
              <a:spcAft>
                <a:spcPts val="0"/>
              </a:spcAft>
              <a:buClr>
                <a:srgbClr val="333333"/>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39" name="Google Shape;239;p2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40" name="Google Shape;240;p2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41" name="Google Shape;241;p23"/>
          <p:cNvGrpSpPr/>
          <p:nvPr/>
        </p:nvGrpSpPr>
        <p:grpSpPr>
          <a:xfrm>
            <a:off x="-26790" y="-21432"/>
            <a:ext cx="9171844" cy="5165108"/>
            <a:chOff x="-35720" y="-28576"/>
            <a:chExt cx="12229125" cy="6886810"/>
          </a:xfrm>
        </p:grpSpPr>
        <p:pic>
          <p:nvPicPr>
            <p:cNvPr id="242" name="Google Shape;242;p23"/>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43" name="Google Shape;243;p23"/>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44" name="Google Shape;244;p23"/>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45" name="Google Shape;245;p23"/>
          <p:cNvGrpSpPr/>
          <p:nvPr/>
        </p:nvGrpSpPr>
        <p:grpSpPr>
          <a:xfrm>
            <a:off x="-16074" y="-16073"/>
            <a:ext cx="9160074" cy="5159573"/>
            <a:chOff x="-21432" y="-21431"/>
            <a:chExt cx="12213432" cy="6879431"/>
          </a:xfrm>
        </p:grpSpPr>
        <p:grpSp>
          <p:nvGrpSpPr>
            <p:cNvPr id="246" name="Google Shape;246;p23"/>
            <p:cNvGrpSpPr/>
            <p:nvPr/>
          </p:nvGrpSpPr>
          <p:grpSpPr>
            <a:xfrm>
              <a:off x="-21432" y="-21431"/>
              <a:ext cx="12213432" cy="6879431"/>
              <a:chOff x="-21432" y="-21431"/>
              <a:chExt cx="12213432" cy="6879431"/>
            </a:xfrm>
          </p:grpSpPr>
          <p:pic>
            <p:nvPicPr>
              <p:cNvPr id="247" name="Google Shape;247;p2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48" name="Google Shape;248;p23"/>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49" name="Google Shape;249;p2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50" name="Google Shape;250;p23"/>
          <p:cNvGrpSpPr/>
          <p:nvPr/>
        </p:nvGrpSpPr>
        <p:grpSpPr>
          <a:xfrm>
            <a:off x="-21432" y="-16074"/>
            <a:ext cx="9165431" cy="5159574"/>
            <a:chOff x="-28575" y="-21432"/>
            <a:chExt cx="12220574" cy="6879432"/>
          </a:xfrm>
        </p:grpSpPr>
        <p:grpSp>
          <p:nvGrpSpPr>
            <p:cNvPr id="251" name="Google Shape;251;p23"/>
            <p:cNvGrpSpPr/>
            <p:nvPr/>
          </p:nvGrpSpPr>
          <p:grpSpPr>
            <a:xfrm>
              <a:off x="-28575" y="-21432"/>
              <a:ext cx="12220574" cy="6879432"/>
              <a:chOff x="-28575" y="-21432"/>
              <a:chExt cx="12220574" cy="6879432"/>
            </a:xfrm>
          </p:grpSpPr>
          <p:pic>
            <p:nvPicPr>
              <p:cNvPr id="252" name="Google Shape;252;p23"/>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53" name="Google Shape;253;p23"/>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54" name="Google Shape;254;p23"/>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255" name="Google Shape;255;p23"/>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sz="5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6074"/>
        <p:cNvGrpSpPr/>
        <p:nvPr/>
      </p:nvGrpSpPr>
      <p:grpSpPr>
        <a:xfrm>
          <a:off x="0" y="0"/>
          <a:ext cx="0" cy="0"/>
          <a:chOff x="0" y="0"/>
          <a:chExt cx="0" cy="0"/>
        </a:xfrm>
      </p:grpSpPr>
      <p:sp>
        <p:nvSpPr>
          <p:cNvPr id="6075" name="Google Shape;6075;p40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076" name="Google Shape;6076;p40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6077" name="Google Shape;6077;p407"/>
          <p:cNvGrpSpPr/>
          <p:nvPr/>
        </p:nvGrpSpPr>
        <p:grpSpPr>
          <a:xfrm>
            <a:off x="4425599" y="0"/>
            <a:ext cx="4718401" cy="5143501"/>
            <a:chOff x="5900799" y="0"/>
            <a:chExt cx="6291202" cy="6858001"/>
          </a:xfrm>
        </p:grpSpPr>
        <p:pic>
          <p:nvPicPr>
            <p:cNvPr id="6078" name="Google Shape;6078;p407"/>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6079" name="Google Shape;6079;p407"/>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
        <p:nvSpPr>
          <p:cNvPr id="6080" name="Google Shape;6080;p407"/>
          <p:cNvSpPr txBox="1"/>
          <p:nvPr/>
        </p:nvSpPr>
        <p:spPr>
          <a:xfrm>
            <a:off x="589684" y="117979"/>
            <a:ext cx="6923100" cy="50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333333"/>
                </a:solidFill>
                <a:latin typeface="Verdana"/>
                <a:ea typeface="Verdana"/>
                <a:cs typeface="Verdana"/>
                <a:sym typeface="Verdana"/>
              </a:rPr>
              <a:t>Agenda</a:t>
            </a:r>
            <a:endParaRPr sz="1100" b="0" i="0" u="none" strike="noStrike" cap="none">
              <a:solidFill>
                <a:srgbClr val="000000"/>
              </a:solidFill>
              <a:latin typeface="Arial"/>
              <a:ea typeface="Arial"/>
              <a:cs typeface="Arial"/>
              <a:sym typeface="Arial"/>
            </a:endParaRPr>
          </a:p>
        </p:txBody>
      </p:sp>
      <p:sp>
        <p:nvSpPr>
          <p:cNvPr id="6081" name="Google Shape;6081;p407"/>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marR="0" lvl="0" indent="-431800" algn="l" rtl="0">
              <a:lnSpc>
                <a:spcPct val="90000"/>
              </a:lnSpc>
              <a:spcBef>
                <a:spcPts val="800"/>
              </a:spcBef>
              <a:spcAft>
                <a:spcPts val="0"/>
              </a:spcAft>
              <a:buClr>
                <a:schemeClr val="accent2"/>
              </a:buClr>
              <a:buSzPts val="32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6082"/>
        <p:cNvGrpSpPr/>
        <p:nvPr/>
      </p:nvGrpSpPr>
      <p:grpSpPr>
        <a:xfrm>
          <a:off x="0" y="0"/>
          <a:ext cx="0" cy="0"/>
          <a:chOff x="0" y="0"/>
          <a:chExt cx="0" cy="0"/>
        </a:xfrm>
      </p:grpSpPr>
      <p:sp>
        <p:nvSpPr>
          <p:cNvPr id="6083" name="Google Shape;6083;p408"/>
          <p:cNvSpPr txBox="1">
            <a:spLocks noGrp="1"/>
          </p:cNvSpPr>
          <p:nvPr>
            <p:ph type="body" idx="1"/>
          </p:nvPr>
        </p:nvSpPr>
        <p:spPr>
          <a:xfrm>
            <a:off x="589684" y="1369219"/>
            <a:ext cx="6385200" cy="32634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rgbClr val="333333"/>
              </a:buClr>
              <a:buSzPts val="2100"/>
              <a:buFont typeface="Arial"/>
              <a:buNone/>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084" name="Google Shape;6084;p40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085" name="Google Shape;6085;p40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086" name="Google Shape;6086;p40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087" name="Google Shape;6087;p408"/>
          <p:cNvSpPr txBox="1">
            <a:spLocks noGrp="1"/>
          </p:cNvSpPr>
          <p:nvPr>
            <p:ph type="title"/>
          </p:nvPr>
        </p:nvSpPr>
        <p:spPr>
          <a:xfrm>
            <a:off x="589684" y="156945"/>
            <a:ext cx="63852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088" name="Google Shape;6088;p408"/>
          <p:cNvGrpSpPr/>
          <p:nvPr/>
        </p:nvGrpSpPr>
        <p:grpSpPr>
          <a:xfrm>
            <a:off x="4425599" y="0"/>
            <a:ext cx="4718401" cy="5143501"/>
            <a:chOff x="5900799" y="0"/>
            <a:chExt cx="6291202" cy="6858001"/>
          </a:xfrm>
        </p:grpSpPr>
        <p:pic>
          <p:nvPicPr>
            <p:cNvPr id="6089" name="Google Shape;6089;p408"/>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6090" name="Google Shape;6090;p408"/>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Section Breaker 2">
  <p:cSld name="Section Breaker 2">
    <p:spTree>
      <p:nvGrpSpPr>
        <p:cNvPr id="1" name="Shape 6091"/>
        <p:cNvGrpSpPr/>
        <p:nvPr/>
      </p:nvGrpSpPr>
      <p:grpSpPr>
        <a:xfrm>
          <a:off x="0" y="0"/>
          <a:ext cx="0" cy="0"/>
          <a:chOff x="0" y="0"/>
          <a:chExt cx="0" cy="0"/>
        </a:xfrm>
      </p:grpSpPr>
      <p:sp>
        <p:nvSpPr>
          <p:cNvPr id="6092" name="Google Shape;6092;p409"/>
          <p:cNvSpPr txBox="1">
            <a:spLocks noGrp="1"/>
          </p:cNvSpPr>
          <p:nvPr>
            <p:ph type="body" idx="1"/>
          </p:nvPr>
        </p:nvSpPr>
        <p:spPr>
          <a:xfrm>
            <a:off x="589684" y="1369219"/>
            <a:ext cx="6385200" cy="32634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rgbClr val="333333"/>
              </a:buClr>
              <a:buSzPts val="2100"/>
              <a:buFont typeface="Arial"/>
              <a:buNone/>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093" name="Google Shape;6093;p40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094" name="Google Shape;6094;p40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095" name="Google Shape;6095;p40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096" name="Google Shape;6096;p409"/>
          <p:cNvSpPr txBox="1">
            <a:spLocks noGrp="1"/>
          </p:cNvSpPr>
          <p:nvPr>
            <p:ph type="title"/>
          </p:nvPr>
        </p:nvSpPr>
        <p:spPr>
          <a:xfrm>
            <a:off x="589684" y="156945"/>
            <a:ext cx="63852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097" name="Google Shape;6097;p409"/>
          <p:cNvGrpSpPr/>
          <p:nvPr/>
        </p:nvGrpSpPr>
        <p:grpSpPr>
          <a:xfrm>
            <a:off x="4425599" y="0"/>
            <a:ext cx="4718401" cy="5143501"/>
            <a:chOff x="5900799" y="0"/>
            <a:chExt cx="6291202" cy="6858001"/>
          </a:xfrm>
        </p:grpSpPr>
        <p:pic>
          <p:nvPicPr>
            <p:cNvPr id="6098" name="Google Shape;6098;p409"/>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6099" name="Google Shape;6099;p409"/>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1 Line Title Subtitle">
  <p:cSld name="1 Line Title Subtitle">
    <p:spTree>
      <p:nvGrpSpPr>
        <p:cNvPr id="1" name="Shape 6100"/>
        <p:cNvGrpSpPr/>
        <p:nvPr/>
      </p:nvGrpSpPr>
      <p:grpSpPr>
        <a:xfrm>
          <a:off x="0" y="0"/>
          <a:ext cx="0" cy="0"/>
          <a:chOff x="0" y="0"/>
          <a:chExt cx="0" cy="0"/>
        </a:xfrm>
      </p:grpSpPr>
      <p:sp>
        <p:nvSpPr>
          <p:cNvPr id="6101" name="Google Shape;6101;p41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102" name="Google Shape;6102;p410"/>
          <p:cNvSpPr txBox="1">
            <a:spLocks noGrp="1"/>
          </p:cNvSpPr>
          <p:nvPr>
            <p:ph type="title"/>
          </p:nvPr>
        </p:nvSpPr>
        <p:spPr>
          <a:xfrm>
            <a:off x="589684" y="156945"/>
            <a:ext cx="7886700" cy="5001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6103" name="Google Shape;6103;p41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104" name="Google Shape;6104;p41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105" name="Google Shape;6105;p410"/>
          <p:cNvSpPr txBox="1">
            <a:spLocks noGrp="1"/>
          </p:cNvSpPr>
          <p:nvPr>
            <p:ph type="body" idx="1"/>
          </p:nvPr>
        </p:nvSpPr>
        <p:spPr>
          <a:xfrm>
            <a:off x="591379" y="657133"/>
            <a:ext cx="7886700" cy="851700"/>
          </a:xfrm>
          <a:prstGeom prst="rect">
            <a:avLst/>
          </a:prstGeom>
          <a:noFill/>
          <a:ln>
            <a:noFill/>
          </a:ln>
        </p:spPr>
        <p:txBody>
          <a:bodyPr spcFirstLastPara="1" wrap="square" lIns="68575" tIns="34275" rIns="68575" bIns="34275" anchor="t" anchorCtr="0"/>
          <a:lstStyle>
            <a:lvl1pPr marL="457200" marR="0" lvl="0" indent="-228600" algn="l" rtl="0">
              <a:lnSpc>
                <a:spcPct val="10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1400"/>
              <a:buFont typeface="Arial"/>
              <a:buNone/>
              <a:defRPr sz="14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1100"/>
              <a:buFont typeface="Arial"/>
              <a:buNone/>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grpSp>
        <p:nvGrpSpPr>
          <p:cNvPr id="6106" name="Google Shape;6106;p410"/>
          <p:cNvGrpSpPr/>
          <p:nvPr/>
        </p:nvGrpSpPr>
        <p:grpSpPr>
          <a:xfrm>
            <a:off x="0" y="923"/>
            <a:ext cx="9144000" cy="5142577"/>
            <a:chOff x="0" y="1231"/>
            <a:chExt cx="12192000" cy="6856769"/>
          </a:xfrm>
        </p:grpSpPr>
        <p:pic>
          <p:nvPicPr>
            <p:cNvPr id="6107" name="Google Shape;6107;p410"/>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108" name="Google Shape;6108;p410"/>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09" name="Google Shape;6109;p410"/>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110" name="Google Shape;6110;p410"/>
          <p:cNvGrpSpPr/>
          <p:nvPr/>
        </p:nvGrpSpPr>
        <p:grpSpPr>
          <a:xfrm>
            <a:off x="-1" y="901"/>
            <a:ext cx="9144001" cy="5142599"/>
            <a:chOff x="-1" y="1201"/>
            <a:chExt cx="12192001" cy="6856799"/>
          </a:xfrm>
        </p:grpSpPr>
        <p:pic>
          <p:nvPicPr>
            <p:cNvPr id="6111" name="Google Shape;6111;p410"/>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112" name="Google Shape;6112;p410"/>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13" name="Google Shape;6113;p410"/>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2 Lines Title Subtitle">
  <p:cSld name="2 Lines Title Subtitle">
    <p:spTree>
      <p:nvGrpSpPr>
        <p:cNvPr id="1" name="Shape 6114"/>
        <p:cNvGrpSpPr/>
        <p:nvPr/>
      </p:nvGrpSpPr>
      <p:grpSpPr>
        <a:xfrm>
          <a:off x="0" y="0"/>
          <a:ext cx="0" cy="0"/>
          <a:chOff x="0" y="0"/>
          <a:chExt cx="0" cy="0"/>
        </a:xfrm>
      </p:grpSpPr>
      <p:sp>
        <p:nvSpPr>
          <p:cNvPr id="6115" name="Google Shape;6115;p41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116" name="Google Shape;6116;p411"/>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6117" name="Google Shape;6117;p41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118" name="Google Shape;6118;p41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119" name="Google Shape;6119;p411"/>
          <p:cNvSpPr txBox="1">
            <a:spLocks noGrp="1"/>
          </p:cNvSpPr>
          <p:nvPr>
            <p:ph type="body" idx="1"/>
          </p:nvPr>
        </p:nvSpPr>
        <p:spPr>
          <a:xfrm>
            <a:off x="591379" y="1070172"/>
            <a:ext cx="7886700" cy="851700"/>
          </a:xfrm>
          <a:prstGeom prst="rect">
            <a:avLst/>
          </a:prstGeom>
          <a:noFill/>
          <a:ln>
            <a:noFill/>
          </a:ln>
        </p:spPr>
        <p:txBody>
          <a:bodyPr spcFirstLastPara="1" wrap="square" lIns="68575" tIns="34275" rIns="68575" bIns="34275" anchor="t" anchorCtr="0"/>
          <a:lstStyle>
            <a:lvl1pPr marL="457200" marR="0" lvl="0" indent="-228600" algn="l" rtl="0">
              <a:lnSpc>
                <a:spcPct val="10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1400"/>
              <a:buFont typeface="Arial"/>
              <a:buNone/>
              <a:defRPr sz="14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1100"/>
              <a:buFont typeface="Arial"/>
              <a:buNone/>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grpSp>
        <p:nvGrpSpPr>
          <p:cNvPr id="6120" name="Google Shape;6120;p411"/>
          <p:cNvGrpSpPr/>
          <p:nvPr/>
        </p:nvGrpSpPr>
        <p:grpSpPr>
          <a:xfrm>
            <a:off x="0" y="923"/>
            <a:ext cx="9144000" cy="5142577"/>
            <a:chOff x="0" y="1231"/>
            <a:chExt cx="12192000" cy="6856769"/>
          </a:xfrm>
        </p:grpSpPr>
        <p:pic>
          <p:nvPicPr>
            <p:cNvPr id="6121" name="Google Shape;6121;p411"/>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122" name="Google Shape;6122;p411"/>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23" name="Google Shape;6123;p411"/>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124" name="Google Shape;6124;p411"/>
          <p:cNvGrpSpPr/>
          <p:nvPr/>
        </p:nvGrpSpPr>
        <p:grpSpPr>
          <a:xfrm>
            <a:off x="-1" y="901"/>
            <a:ext cx="9144001" cy="5142599"/>
            <a:chOff x="-1" y="1201"/>
            <a:chExt cx="12192001" cy="6856799"/>
          </a:xfrm>
        </p:grpSpPr>
        <p:pic>
          <p:nvPicPr>
            <p:cNvPr id="6125" name="Google Shape;6125;p411"/>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126" name="Google Shape;6126;p411"/>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27" name="Google Shape;6127;p411"/>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6128"/>
        <p:cNvGrpSpPr/>
        <p:nvPr/>
      </p:nvGrpSpPr>
      <p:grpSpPr>
        <a:xfrm>
          <a:off x="0" y="0"/>
          <a:ext cx="0" cy="0"/>
          <a:chOff x="0" y="0"/>
          <a:chExt cx="0" cy="0"/>
        </a:xfrm>
      </p:grpSpPr>
      <p:sp>
        <p:nvSpPr>
          <p:cNvPr id="6129" name="Google Shape;6129;p41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130" name="Google Shape;6130;p41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131" name="Google Shape;6131;p412"/>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6132"/>
        <p:cNvGrpSpPr/>
        <p:nvPr/>
      </p:nvGrpSpPr>
      <p:grpSpPr>
        <a:xfrm>
          <a:off x="0" y="0"/>
          <a:ext cx="0" cy="0"/>
          <a:chOff x="0" y="0"/>
          <a:chExt cx="0" cy="0"/>
        </a:xfrm>
      </p:grpSpPr>
      <p:sp>
        <p:nvSpPr>
          <p:cNvPr id="6133" name="Google Shape;6133;p41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marR="0" lvl="0" algn="ctr" rtl="0">
              <a:lnSpc>
                <a:spcPct val="90000"/>
              </a:lnSpc>
              <a:spcBef>
                <a:spcPts val="0"/>
              </a:spcBef>
              <a:spcAft>
                <a:spcPts val="0"/>
              </a:spcAft>
              <a:buClr>
                <a:srgbClr val="333333"/>
              </a:buClr>
              <a:buSzPts val="4500"/>
              <a:buFont typeface="Verdana"/>
              <a:buNone/>
              <a:defRPr sz="45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6134" name="Google Shape;6134;p413"/>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lstStyle>
            <a:lvl1pPr marR="0" lvl="0" algn="ctr" rtl="0">
              <a:lnSpc>
                <a:spcPct val="90000"/>
              </a:lnSpc>
              <a:spcBef>
                <a:spcPts val="800"/>
              </a:spcBef>
              <a:spcAft>
                <a:spcPts val="0"/>
              </a:spcAft>
              <a:buClr>
                <a:srgbClr val="333333"/>
              </a:buClr>
              <a:buSzPts val="1800"/>
              <a:buFont typeface="Arial"/>
              <a:buNone/>
              <a:defRPr sz="1800" b="0" i="0" u="none" strike="noStrike" cap="none">
                <a:solidFill>
                  <a:srgbClr val="333333"/>
                </a:solidFill>
                <a:latin typeface="Verdana"/>
                <a:ea typeface="Verdana"/>
                <a:cs typeface="Verdana"/>
                <a:sym typeface="Verdana"/>
              </a:defRPr>
            </a:lvl1pPr>
            <a:lvl2pPr marR="0" lvl="1"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2pPr>
            <a:lvl3pPr marR="0" lvl="2" algn="ctr" rtl="0">
              <a:lnSpc>
                <a:spcPct val="90000"/>
              </a:lnSpc>
              <a:spcBef>
                <a:spcPts val="400"/>
              </a:spcBef>
              <a:spcAft>
                <a:spcPts val="0"/>
              </a:spcAft>
              <a:buClr>
                <a:srgbClr val="333333"/>
              </a:buClr>
              <a:buSzPts val="1400"/>
              <a:buFont typeface="Arial"/>
              <a:buNone/>
              <a:defRPr sz="1400" b="0" i="0" u="none" strike="noStrike" cap="none">
                <a:solidFill>
                  <a:srgbClr val="333333"/>
                </a:solidFill>
                <a:latin typeface="Verdana"/>
                <a:ea typeface="Verdana"/>
                <a:cs typeface="Verdana"/>
                <a:sym typeface="Verdana"/>
              </a:defRPr>
            </a:lvl3pPr>
            <a:lvl4pPr marR="0" lvl="3" algn="ctr"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4pPr>
            <a:lvl5pPr marR="0" lvl="4" algn="ctr"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9pPr>
          </a:lstStyle>
          <a:p>
            <a:endParaRPr/>
          </a:p>
        </p:txBody>
      </p:sp>
      <p:sp>
        <p:nvSpPr>
          <p:cNvPr id="6135" name="Google Shape;6135;p41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136" name="Google Shape;6136;p41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137" name="Google Shape;6137;p41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grpSp>
        <p:nvGrpSpPr>
          <p:cNvPr id="6138" name="Google Shape;6138;p413"/>
          <p:cNvGrpSpPr/>
          <p:nvPr/>
        </p:nvGrpSpPr>
        <p:grpSpPr>
          <a:xfrm>
            <a:off x="0" y="923"/>
            <a:ext cx="9144000" cy="5142577"/>
            <a:chOff x="0" y="1231"/>
            <a:chExt cx="12192000" cy="6856769"/>
          </a:xfrm>
        </p:grpSpPr>
        <p:pic>
          <p:nvPicPr>
            <p:cNvPr id="6139" name="Google Shape;6139;p413"/>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140" name="Google Shape;6140;p413"/>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41" name="Google Shape;6141;p413"/>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142" name="Google Shape;6142;p413"/>
          <p:cNvGrpSpPr/>
          <p:nvPr/>
        </p:nvGrpSpPr>
        <p:grpSpPr>
          <a:xfrm>
            <a:off x="-1" y="901"/>
            <a:ext cx="9144001" cy="5142599"/>
            <a:chOff x="-1" y="1201"/>
            <a:chExt cx="12192001" cy="6856799"/>
          </a:xfrm>
        </p:grpSpPr>
        <p:pic>
          <p:nvPicPr>
            <p:cNvPr id="6143" name="Google Shape;6143;p413"/>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144" name="Google Shape;6144;p413"/>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45" name="Google Shape;6145;p413"/>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6146"/>
        <p:cNvGrpSpPr/>
        <p:nvPr/>
      </p:nvGrpSpPr>
      <p:grpSpPr>
        <a:xfrm>
          <a:off x="0" y="0"/>
          <a:ext cx="0" cy="0"/>
          <a:chOff x="0" y="0"/>
          <a:chExt cx="0" cy="0"/>
        </a:xfrm>
      </p:grpSpPr>
      <p:sp>
        <p:nvSpPr>
          <p:cNvPr id="6147" name="Google Shape;6147;p41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148" name="Google Shape;6148;p414"/>
          <p:cNvSpPr>
            <a:spLocks noGrp="1"/>
          </p:cNvSpPr>
          <p:nvPr>
            <p:ph type="pic" idx="2"/>
          </p:nvPr>
        </p:nvSpPr>
        <p:spPr>
          <a:xfrm>
            <a:off x="-34873" y="-38380"/>
            <a:ext cx="9271800" cy="52341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149" name="Google Shape;6149;p41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6150"/>
        <p:cNvGrpSpPr/>
        <p:nvPr/>
      </p:nvGrpSpPr>
      <p:grpSpPr>
        <a:xfrm>
          <a:off x="0" y="0"/>
          <a:ext cx="0" cy="0"/>
          <a:chOff x="0" y="0"/>
          <a:chExt cx="0" cy="0"/>
        </a:xfrm>
      </p:grpSpPr>
      <p:sp>
        <p:nvSpPr>
          <p:cNvPr id="6151" name="Google Shape;6151;p41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152" name="Google Shape;6152;p415"/>
          <p:cNvSpPr>
            <a:spLocks noGrp="1"/>
          </p:cNvSpPr>
          <p:nvPr>
            <p:ph type="pic" idx="2"/>
          </p:nvPr>
        </p:nvSpPr>
        <p:spPr>
          <a:xfrm>
            <a:off x="-34875" y="-50004"/>
            <a:ext cx="9264000" cy="5257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153" name="Google Shape;6153;p415"/>
          <p:cNvSpPr txBox="1">
            <a:spLocks noGrp="1"/>
          </p:cNvSpPr>
          <p:nvPr>
            <p:ph type="title"/>
          </p:nvPr>
        </p:nvSpPr>
        <p:spPr>
          <a:xfrm>
            <a:off x="628650" y="2191258"/>
            <a:ext cx="7886700" cy="994200"/>
          </a:xfrm>
          <a:prstGeom prst="rect">
            <a:avLst/>
          </a:prstGeom>
          <a:noFill/>
          <a:ln>
            <a:noFill/>
          </a:ln>
        </p:spPr>
        <p:txBody>
          <a:bodyPr spcFirstLastPara="1" wrap="square" lIns="68575" tIns="34275" rIns="68575" bIns="34275" anchor="t" anchorCtr="0"/>
          <a:lstStyle>
            <a:lvl1pPr marR="0" lvl="0" algn="ctr" rtl="0">
              <a:lnSpc>
                <a:spcPct val="90000"/>
              </a:lnSpc>
              <a:spcBef>
                <a:spcPts val="0"/>
              </a:spcBef>
              <a:spcAft>
                <a:spcPts val="0"/>
              </a:spcAft>
              <a:buClr>
                <a:srgbClr val="333333"/>
              </a:buClr>
              <a:buSzPts val="3300"/>
              <a:buFont typeface="Verdana"/>
              <a:buNone/>
              <a:defRPr sz="33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6154" name="Google Shape;6154;p41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6155" name="Google Shape;6155;p415"/>
          <p:cNvGrpSpPr/>
          <p:nvPr/>
        </p:nvGrpSpPr>
        <p:grpSpPr>
          <a:xfrm>
            <a:off x="0" y="923"/>
            <a:ext cx="9144000" cy="5142577"/>
            <a:chOff x="0" y="1231"/>
            <a:chExt cx="12192000" cy="6856769"/>
          </a:xfrm>
        </p:grpSpPr>
        <p:pic>
          <p:nvPicPr>
            <p:cNvPr id="6156" name="Google Shape;6156;p415"/>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157" name="Google Shape;6157;p415"/>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58" name="Google Shape;6158;p415"/>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159" name="Google Shape;6159;p415"/>
          <p:cNvGrpSpPr/>
          <p:nvPr/>
        </p:nvGrpSpPr>
        <p:grpSpPr>
          <a:xfrm>
            <a:off x="-1" y="901"/>
            <a:ext cx="9144001" cy="5142599"/>
            <a:chOff x="-1" y="1201"/>
            <a:chExt cx="12192001" cy="6856799"/>
          </a:xfrm>
        </p:grpSpPr>
        <p:pic>
          <p:nvPicPr>
            <p:cNvPr id="6160" name="Google Shape;6160;p415"/>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161" name="Google Shape;6161;p415"/>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62" name="Google Shape;6162;p415"/>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6163"/>
        <p:cNvGrpSpPr/>
        <p:nvPr/>
      </p:nvGrpSpPr>
      <p:grpSpPr>
        <a:xfrm>
          <a:off x="0" y="0"/>
          <a:ext cx="0" cy="0"/>
          <a:chOff x="0" y="0"/>
          <a:chExt cx="0" cy="0"/>
        </a:xfrm>
      </p:grpSpPr>
      <p:sp>
        <p:nvSpPr>
          <p:cNvPr id="6164" name="Google Shape;6164;p41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165" name="Google Shape;6165;p416"/>
          <p:cNvSpPr>
            <a:spLocks noGrp="1"/>
          </p:cNvSpPr>
          <p:nvPr>
            <p:ph type="pic" idx="2"/>
          </p:nvPr>
        </p:nvSpPr>
        <p:spPr>
          <a:xfrm>
            <a:off x="4142232" y="1"/>
            <a:ext cx="50016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166" name="Google Shape;6166;p416"/>
          <p:cNvSpPr txBox="1">
            <a:spLocks noGrp="1"/>
          </p:cNvSpPr>
          <p:nvPr>
            <p:ph type="title"/>
          </p:nvPr>
        </p:nvSpPr>
        <p:spPr>
          <a:xfrm>
            <a:off x="534520" y="667169"/>
            <a:ext cx="36078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6167" name="Google Shape;6167;p41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168" name="Google Shape;6168;p41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grpSp>
        <p:nvGrpSpPr>
          <p:cNvPr id="6169" name="Google Shape;6169;p416"/>
          <p:cNvGrpSpPr/>
          <p:nvPr/>
        </p:nvGrpSpPr>
        <p:grpSpPr>
          <a:xfrm>
            <a:off x="0" y="923"/>
            <a:ext cx="9144000" cy="5142577"/>
            <a:chOff x="0" y="1231"/>
            <a:chExt cx="12192000" cy="6856769"/>
          </a:xfrm>
        </p:grpSpPr>
        <p:pic>
          <p:nvPicPr>
            <p:cNvPr id="6170" name="Google Shape;6170;p416"/>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171" name="Google Shape;6171;p416"/>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72" name="Google Shape;6172;p416"/>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173" name="Google Shape;6173;p416"/>
          <p:cNvGrpSpPr/>
          <p:nvPr/>
        </p:nvGrpSpPr>
        <p:grpSpPr>
          <a:xfrm>
            <a:off x="-1" y="901"/>
            <a:ext cx="9144001" cy="5142599"/>
            <a:chOff x="-1" y="1201"/>
            <a:chExt cx="12192001" cy="6856799"/>
          </a:xfrm>
        </p:grpSpPr>
        <p:pic>
          <p:nvPicPr>
            <p:cNvPr id="6174" name="Google Shape;6174;p416"/>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175" name="Google Shape;6175;p416"/>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76" name="Google Shape;6176;p416"/>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256"/>
        <p:cNvGrpSpPr/>
        <p:nvPr/>
      </p:nvGrpSpPr>
      <p:grpSpPr>
        <a:xfrm>
          <a:off x="0" y="0"/>
          <a:ext cx="0" cy="0"/>
          <a:chOff x="0" y="0"/>
          <a:chExt cx="0" cy="0"/>
        </a:xfrm>
      </p:grpSpPr>
      <p:sp>
        <p:nvSpPr>
          <p:cNvPr id="257" name="Google Shape;257;p2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58" name="Google Shape;258;p24"/>
          <p:cNvSpPr>
            <a:spLocks noGrp="1"/>
          </p:cNvSpPr>
          <p:nvPr>
            <p:ph type="pic" idx="2"/>
          </p:nvPr>
        </p:nvSpPr>
        <p:spPr>
          <a:xfrm>
            <a:off x="-34873" y="-38380"/>
            <a:ext cx="9271861" cy="5234187"/>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9" name="Google Shape;259;p2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60" name="Google Shape;260;p24"/>
          <p:cNvGrpSpPr/>
          <p:nvPr/>
        </p:nvGrpSpPr>
        <p:grpSpPr>
          <a:xfrm>
            <a:off x="-26790" y="-21432"/>
            <a:ext cx="9171844" cy="5165108"/>
            <a:chOff x="-35720" y="-28576"/>
            <a:chExt cx="12229125" cy="6886810"/>
          </a:xfrm>
        </p:grpSpPr>
        <p:pic>
          <p:nvPicPr>
            <p:cNvPr id="261" name="Google Shape;261;p2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62" name="Google Shape;262;p2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63" name="Google Shape;263;p2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64" name="Google Shape;264;p24"/>
          <p:cNvGrpSpPr/>
          <p:nvPr/>
        </p:nvGrpSpPr>
        <p:grpSpPr>
          <a:xfrm>
            <a:off x="-16074" y="-16073"/>
            <a:ext cx="9160074" cy="5159573"/>
            <a:chOff x="-21432" y="-21431"/>
            <a:chExt cx="12213432" cy="6879431"/>
          </a:xfrm>
        </p:grpSpPr>
        <p:grpSp>
          <p:nvGrpSpPr>
            <p:cNvPr id="265" name="Google Shape;265;p24"/>
            <p:cNvGrpSpPr/>
            <p:nvPr/>
          </p:nvGrpSpPr>
          <p:grpSpPr>
            <a:xfrm>
              <a:off x="-21432" y="-21431"/>
              <a:ext cx="12213432" cy="6879431"/>
              <a:chOff x="-21432" y="-21431"/>
              <a:chExt cx="12213432" cy="6879431"/>
            </a:xfrm>
          </p:grpSpPr>
          <p:pic>
            <p:nvPicPr>
              <p:cNvPr id="266" name="Google Shape;266;p2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67" name="Google Shape;267;p2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68" name="Google Shape;268;p2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69" name="Google Shape;269;p24"/>
          <p:cNvGrpSpPr/>
          <p:nvPr/>
        </p:nvGrpSpPr>
        <p:grpSpPr>
          <a:xfrm>
            <a:off x="-21432" y="-16074"/>
            <a:ext cx="9165431" cy="5159574"/>
            <a:chOff x="-28575" y="-21432"/>
            <a:chExt cx="12220574" cy="6879432"/>
          </a:xfrm>
        </p:grpSpPr>
        <p:grpSp>
          <p:nvGrpSpPr>
            <p:cNvPr id="270" name="Google Shape;270;p24"/>
            <p:cNvGrpSpPr/>
            <p:nvPr/>
          </p:nvGrpSpPr>
          <p:grpSpPr>
            <a:xfrm>
              <a:off x="-28575" y="-21432"/>
              <a:ext cx="12220574" cy="6879432"/>
              <a:chOff x="-28575" y="-21432"/>
              <a:chExt cx="12220574" cy="6879432"/>
            </a:xfrm>
          </p:grpSpPr>
          <p:pic>
            <p:nvPicPr>
              <p:cNvPr id="271" name="Google Shape;271;p2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72" name="Google Shape;272;p2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73" name="Google Shape;273;p24"/>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6177"/>
        <p:cNvGrpSpPr/>
        <p:nvPr/>
      </p:nvGrpSpPr>
      <p:grpSpPr>
        <a:xfrm>
          <a:off x="0" y="0"/>
          <a:ext cx="0" cy="0"/>
          <a:chOff x="0" y="0"/>
          <a:chExt cx="0" cy="0"/>
        </a:xfrm>
      </p:grpSpPr>
      <p:sp>
        <p:nvSpPr>
          <p:cNvPr id="6178" name="Google Shape;6178;p41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179" name="Google Shape;6179;p417"/>
          <p:cNvSpPr>
            <a:spLocks noGrp="1"/>
          </p:cNvSpPr>
          <p:nvPr>
            <p:ph type="pic" idx="2"/>
          </p:nvPr>
        </p:nvSpPr>
        <p:spPr>
          <a:xfrm>
            <a:off x="4636008" y="1535906"/>
            <a:ext cx="4508100" cy="1392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180" name="Google Shape;6180;p417"/>
          <p:cNvSpPr>
            <a:spLocks noGrp="1"/>
          </p:cNvSpPr>
          <p:nvPr>
            <p:ph type="pic" idx="3"/>
          </p:nvPr>
        </p:nvSpPr>
        <p:spPr>
          <a:xfrm>
            <a:off x="0" y="1535906"/>
            <a:ext cx="4471500" cy="1392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181" name="Google Shape;6181;p41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182" name="Google Shape;6182;p41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183" name="Google Shape;6183;p417"/>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184" name="Google Shape;6184;p417"/>
          <p:cNvGrpSpPr/>
          <p:nvPr/>
        </p:nvGrpSpPr>
        <p:grpSpPr>
          <a:xfrm>
            <a:off x="0" y="923"/>
            <a:ext cx="9144000" cy="5142577"/>
            <a:chOff x="0" y="1231"/>
            <a:chExt cx="12192000" cy="6856769"/>
          </a:xfrm>
        </p:grpSpPr>
        <p:pic>
          <p:nvPicPr>
            <p:cNvPr id="6185" name="Google Shape;6185;p417"/>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186" name="Google Shape;6186;p417"/>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87" name="Google Shape;6187;p417"/>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188" name="Google Shape;6188;p417"/>
          <p:cNvGrpSpPr/>
          <p:nvPr/>
        </p:nvGrpSpPr>
        <p:grpSpPr>
          <a:xfrm>
            <a:off x="-1" y="901"/>
            <a:ext cx="9144001" cy="5142599"/>
            <a:chOff x="-1" y="1201"/>
            <a:chExt cx="12192001" cy="6856799"/>
          </a:xfrm>
        </p:grpSpPr>
        <p:pic>
          <p:nvPicPr>
            <p:cNvPr id="6189" name="Google Shape;6189;p417"/>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190" name="Google Shape;6190;p417"/>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191" name="Google Shape;6191;p417"/>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6192"/>
        <p:cNvGrpSpPr/>
        <p:nvPr/>
      </p:nvGrpSpPr>
      <p:grpSpPr>
        <a:xfrm>
          <a:off x="0" y="0"/>
          <a:ext cx="0" cy="0"/>
          <a:chOff x="0" y="0"/>
          <a:chExt cx="0" cy="0"/>
        </a:xfrm>
      </p:grpSpPr>
      <p:sp>
        <p:nvSpPr>
          <p:cNvPr id="6193" name="Google Shape;6193;p41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194" name="Google Shape;6194;p418"/>
          <p:cNvSpPr>
            <a:spLocks noGrp="1"/>
          </p:cNvSpPr>
          <p:nvPr>
            <p:ph type="pic" idx="2"/>
          </p:nvPr>
        </p:nvSpPr>
        <p:spPr>
          <a:xfrm>
            <a:off x="0" y="3104900"/>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195" name="Google Shape;6195;p418"/>
          <p:cNvSpPr>
            <a:spLocks noGrp="1"/>
          </p:cNvSpPr>
          <p:nvPr>
            <p:ph type="pic" idx="3"/>
          </p:nvPr>
        </p:nvSpPr>
        <p:spPr>
          <a:xfrm>
            <a:off x="3126105" y="3104899"/>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196" name="Google Shape;6196;p418"/>
          <p:cNvSpPr>
            <a:spLocks noGrp="1"/>
          </p:cNvSpPr>
          <p:nvPr>
            <p:ph type="pic" idx="4"/>
          </p:nvPr>
        </p:nvSpPr>
        <p:spPr>
          <a:xfrm>
            <a:off x="6252210" y="3104899"/>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197" name="Google Shape;6197;p41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198" name="Google Shape;6198;p41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199" name="Google Shape;6199;p41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200" name="Google Shape;6200;p418"/>
          <p:cNvGrpSpPr/>
          <p:nvPr/>
        </p:nvGrpSpPr>
        <p:grpSpPr>
          <a:xfrm>
            <a:off x="0" y="923"/>
            <a:ext cx="9144000" cy="5142577"/>
            <a:chOff x="0" y="1231"/>
            <a:chExt cx="12192000" cy="6856769"/>
          </a:xfrm>
        </p:grpSpPr>
        <p:pic>
          <p:nvPicPr>
            <p:cNvPr id="6201" name="Google Shape;6201;p418"/>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202" name="Google Shape;6202;p418"/>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03" name="Google Shape;6203;p418"/>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204" name="Google Shape;6204;p418"/>
          <p:cNvGrpSpPr/>
          <p:nvPr/>
        </p:nvGrpSpPr>
        <p:grpSpPr>
          <a:xfrm>
            <a:off x="-1" y="901"/>
            <a:ext cx="9144001" cy="5142599"/>
            <a:chOff x="-1" y="1201"/>
            <a:chExt cx="12192001" cy="6856799"/>
          </a:xfrm>
        </p:grpSpPr>
        <p:pic>
          <p:nvPicPr>
            <p:cNvPr id="6205" name="Google Shape;6205;p418"/>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206" name="Google Shape;6206;p418"/>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07" name="Google Shape;6207;p418"/>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6208"/>
        <p:cNvGrpSpPr/>
        <p:nvPr/>
      </p:nvGrpSpPr>
      <p:grpSpPr>
        <a:xfrm>
          <a:off x="0" y="0"/>
          <a:ext cx="0" cy="0"/>
          <a:chOff x="0" y="0"/>
          <a:chExt cx="0" cy="0"/>
        </a:xfrm>
      </p:grpSpPr>
      <p:sp>
        <p:nvSpPr>
          <p:cNvPr id="6209" name="Google Shape;6209;p41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210" name="Google Shape;6210;p419"/>
          <p:cNvSpPr>
            <a:spLocks noGrp="1"/>
          </p:cNvSpPr>
          <p:nvPr>
            <p:ph type="pic" idx="2"/>
          </p:nvPr>
        </p:nvSpPr>
        <p:spPr>
          <a:xfrm>
            <a:off x="0"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11" name="Google Shape;6211;p419"/>
          <p:cNvSpPr>
            <a:spLocks noGrp="1"/>
          </p:cNvSpPr>
          <p:nvPr>
            <p:ph type="pic" idx="3"/>
          </p:nvPr>
        </p:nvSpPr>
        <p:spPr>
          <a:xfrm>
            <a:off x="2295144"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12" name="Google Shape;6212;p419"/>
          <p:cNvSpPr>
            <a:spLocks noGrp="1"/>
          </p:cNvSpPr>
          <p:nvPr>
            <p:ph type="pic" idx="4"/>
          </p:nvPr>
        </p:nvSpPr>
        <p:spPr>
          <a:xfrm>
            <a:off x="4590288"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13" name="Google Shape;6213;p419"/>
          <p:cNvSpPr>
            <a:spLocks noGrp="1"/>
          </p:cNvSpPr>
          <p:nvPr>
            <p:ph type="pic" idx="5"/>
          </p:nvPr>
        </p:nvSpPr>
        <p:spPr>
          <a:xfrm>
            <a:off x="6885432"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14" name="Google Shape;6214;p41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215" name="Google Shape;6215;p41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216" name="Google Shape;6216;p419"/>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217" name="Google Shape;6217;p419"/>
          <p:cNvGrpSpPr/>
          <p:nvPr/>
        </p:nvGrpSpPr>
        <p:grpSpPr>
          <a:xfrm>
            <a:off x="0" y="923"/>
            <a:ext cx="9144000" cy="5142577"/>
            <a:chOff x="0" y="1231"/>
            <a:chExt cx="12192000" cy="6856769"/>
          </a:xfrm>
        </p:grpSpPr>
        <p:pic>
          <p:nvPicPr>
            <p:cNvPr id="6218" name="Google Shape;6218;p419"/>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219" name="Google Shape;6219;p419"/>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20" name="Google Shape;6220;p419"/>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221" name="Google Shape;6221;p419"/>
          <p:cNvGrpSpPr/>
          <p:nvPr/>
        </p:nvGrpSpPr>
        <p:grpSpPr>
          <a:xfrm>
            <a:off x="-1" y="901"/>
            <a:ext cx="9144001" cy="5142599"/>
            <a:chOff x="-1" y="1201"/>
            <a:chExt cx="12192001" cy="6856799"/>
          </a:xfrm>
        </p:grpSpPr>
        <p:pic>
          <p:nvPicPr>
            <p:cNvPr id="6222" name="Google Shape;6222;p419"/>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223" name="Google Shape;6223;p419"/>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24" name="Google Shape;6224;p419"/>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225"/>
        <p:cNvGrpSpPr/>
        <p:nvPr/>
      </p:nvGrpSpPr>
      <p:grpSpPr>
        <a:xfrm>
          <a:off x="0" y="0"/>
          <a:ext cx="0" cy="0"/>
          <a:chOff x="0" y="0"/>
          <a:chExt cx="0" cy="0"/>
        </a:xfrm>
      </p:grpSpPr>
      <p:sp>
        <p:nvSpPr>
          <p:cNvPr id="6226" name="Google Shape;6226;p420"/>
          <p:cNvSpPr txBox="1">
            <a:spLocks noGrp="1"/>
          </p:cNvSpPr>
          <p:nvPr>
            <p:ph type="body" idx="1"/>
          </p:nvPr>
        </p:nvSpPr>
        <p:spPr>
          <a:xfrm>
            <a:off x="589684" y="1369219"/>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27" name="Google Shape;6227;p42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228" name="Google Shape;6228;p42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229" name="Google Shape;6229;p42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230" name="Google Shape;6230;p420"/>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231" name="Google Shape;6231;p420"/>
          <p:cNvGrpSpPr/>
          <p:nvPr/>
        </p:nvGrpSpPr>
        <p:grpSpPr>
          <a:xfrm>
            <a:off x="0" y="923"/>
            <a:ext cx="9144000" cy="5142577"/>
            <a:chOff x="0" y="1231"/>
            <a:chExt cx="12192000" cy="6856769"/>
          </a:xfrm>
        </p:grpSpPr>
        <p:pic>
          <p:nvPicPr>
            <p:cNvPr id="6232" name="Google Shape;6232;p420"/>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233" name="Google Shape;6233;p420"/>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34" name="Google Shape;6234;p420"/>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235" name="Google Shape;6235;p420"/>
          <p:cNvGrpSpPr/>
          <p:nvPr/>
        </p:nvGrpSpPr>
        <p:grpSpPr>
          <a:xfrm>
            <a:off x="-1" y="901"/>
            <a:ext cx="9144001" cy="5142599"/>
            <a:chOff x="-1" y="1201"/>
            <a:chExt cx="12192001" cy="6856799"/>
          </a:xfrm>
        </p:grpSpPr>
        <p:pic>
          <p:nvPicPr>
            <p:cNvPr id="6236" name="Google Shape;6236;p420"/>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237" name="Google Shape;6237;p420"/>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38" name="Google Shape;6238;p420"/>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239"/>
        <p:cNvGrpSpPr/>
        <p:nvPr/>
      </p:nvGrpSpPr>
      <p:grpSpPr>
        <a:xfrm>
          <a:off x="0" y="0"/>
          <a:ext cx="0" cy="0"/>
          <a:chOff x="0" y="0"/>
          <a:chExt cx="0" cy="0"/>
        </a:xfrm>
      </p:grpSpPr>
      <p:sp>
        <p:nvSpPr>
          <p:cNvPr id="6240" name="Google Shape;6240;p421"/>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41" name="Google Shape;6241;p421"/>
          <p:cNvSpPr txBox="1">
            <a:spLocks noGrp="1"/>
          </p:cNvSpPr>
          <p:nvPr>
            <p:ph type="body" idx="2"/>
          </p:nvPr>
        </p:nvSpPr>
        <p:spPr>
          <a:xfrm>
            <a:off x="4590184" y="1369219"/>
            <a:ext cx="38862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42" name="Google Shape;6242;p42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243" name="Google Shape;6243;p42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244" name="Google Shape;6244;p42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245" name="Google Shape;6245;p421"/>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246" name="Google Shape;6246;p421"/>
          <p:cNvGrpSpPr/>
          <p:nvPr/>
        </p:nvGrpSpPr>
        <p:grpSpPr>
          <a:xfrm>
            <a:off x="0" y="923"/>
            <a:ext cx="9144000" cy="5142577"/>
            <a:chOff x="0" y="1231"/>
            <a:chExt cx="12192000" cy="6856769"/>
          </a:xfrm>
        </p:grpSpPr>
        <p:pic>
          <p:nvPicPr>
            <p:cNvPr id="6247" name="Google Shape;6247;p421"/>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248" name="Google Shape;6248;p421"/>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49" name="Google Shape;6249;p421"/>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250" name="Google Shape;6250;p421"/>
          <p:cNvGrpSpPr/>
          <p:nvPr/>
        </p:nvGrpSpPr>
        <p:grpSpPr>
          <a:xfrm>
            <a:off x="-1" y="901"/>
            <a:ext cx="9144001" cy="5142599"/>
            <a:chOff x="-1" y="1201"/>
            <a:chExt cx="12192001" cy="6856799"/>
          </a:xfrm>
        </p:grpSpPr>
        <p:pic>
          <p:nvPicPr>
            <p:cNvPr id="6251" name="Google Shape;6251;p421"/>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252" name="Google Shape;6252;p421"/>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53" name="Google Shape;6253;p421"/>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6254"/>
        <p:cNvGrpSpPr/>
        <p:nvPr/>
      </p:nvGrpSpPr>
      <p:grpSpPr>
        <a:xfrm>
          <a:off x="0" y="0"/>
          <a:ext cx="0" cy="0"/>
          <a:chOff x="0" y="0"/>
          <a:chExt cx="0" cy="0"/>
        </a:xfrm>
      </p:grpSpPr>
      <p:sp>
        <p:nvSpPr>
          <p:cNvPr id="6255" name="Google Shape;6255;p42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256" name="Google Shape;6256;p422"/>
          <p:cNvSpPr txBox="1">
            <a:spLocks noGrp="1"/>
          </p:cNvSpPr>
          <p:nvPr>
            <p:ph type="body" idx="1"/>
          </p:nvPr>
        </p:nvSpPr>
        <p:spPr>
          <a:xfrm>
            <a:off x="589684" y="1375964"/>
            <a:ext cx="2539500" cy="32676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57" name="Google Shape;6257;p422"/>
          <p:cNvSpPr txBox="1">
            <a:spLocks noGrp="1"/>
          </p:cNvSpPr>
          <p:nvPr>
            <p:ph type="body" idx="2"/>
          </p:nvPr>
        </p:nvSpPr>
        <p:spPr>
          <a:xfrm>
            <a:off x="3277574" y="1375964"/>
            <a:ext cx="2539500" cy="32676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58" name="Google Shape;6258;p422"/>
          <p:cNvSpPr txBox="1">
            <a:spLocks noGrp="1"/>
          </p:cNvSpPr>
          <p:nvPr>
            <p:ph type="body" idx="3"/>
          </p:nvPr>
        </p:nvSpPr>
        <p:spPr>
          <a:xfrm>
            <a:off x="5936888" y="1371767"/>
            <a:ext cx="2539500" cy="32676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59" name="Google Shape;6259;p42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260" name="Google Shape;6260;p42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261" name="Google Shape;6261;p422"/>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262" name="Google Shape;6262;p422"/>
          <p:cNvGrpSpPr/>
          <p:nvPr/>
        </p:nvGrpSpPr>
        <p:grpSpPr>
          <a:xfrm>
            <a:off x="0" y="923"/>
            <a:ext cx="9144000" cy="5142577"/>
            <a:chOff x="0" y="1231"/>
            <a:chExt cx="12192000" cy="6856769"/>
          </a:xfrm>
        </p:grpSpPr>
        <p:pic>
          <p:nvPicPr>
            <p:cNvPr id="6263" name="Google Shape;6263;p422"/>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264" name="Google Shape;6264;p422"/>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65" name="Google Shape;6265;p422"/>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266" name="Google Shape;6266;p422"/>
          <p:cNvGrpSpPr/>
          <p:nvPr/>
        </p:nvGrpSpPr>
        <p:grpSpPr>
          <a:xfrm>
            <a:off x="-1" y="901"/>
            <a:ext cx="9144001" cy="5142599"/>
            <a:chOff x="-1" y="1201"/>
            <a:chExt cx="12192001" cy="6856799"/>
          </a:xfrm>
        </p:grpSpPr>
        <p:pic>
          <p:nvPicPr>
            <p:cNvPr id="6267" name="Google Shape;6267;p422"/>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268" name="Google Shape;6268;p422"/>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69" name="Google Shape;6269;p422"/>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6270"/>
        <p:cNvGrpSpPr/>
        <p:nvPr/>
      </p:nvGrpSpPr>
      <p:grpSpPr>
        <a:xfrm>
          <a:off x="0" y="0"/>
          <a:ext cx="0" cy="0"/>
          <a:chOff x="0" y="0"/>
          <a:chExt cx="0" cy="0"/>
        </a:xfrm>
      </p:grpSpPr>
      <p:sp>
        <p:nvSpPr>
          <p:cNvPr id="6271" name="Google Shape;6271;p4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272" name="Google Shape;6272;p423"/>
          <p:cNvSpPr txBox="1">
            <a:spLocks noGrp="1"/>
          </p:cNvSpPr>
          <p:nvPr>
            <p:ph type="body" idx="1"/>
          </p:nvPr>
        </p:nvSpPr>
        <p:spPr>
          <a:xfrm>
            <a:off x="586002" y="1464968"/>
            <a:ext cx="1671000" cy="31317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73" name="Google Shape;6273;p423"/>
          <p:cNvSpPr txBox="1">
            <a:spLocks noGrp="1"/>
          </p:cNvSpPr>
          <p:nvPr>
            <p:ph type="body" idx="2"/>
          </p:nvPr>
        </p:nvSpPr>
        <p:spPr>
          <a:xfrm>
            <a:off x="2659172" y="1464968"/>
            <a:ext cx="1671000" cy="31317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74" name="Google Shape;6274;p423"/>
          <p:cNvSpPr txBox="1">
            <a:spLocks noGrp="1"/>
          </p:cNvSpPr>
          <p:nvPr>
            <p:ph type="body" idx="3"/>
          </p:nvPr>
        </p:nvSpPr>
        <p:spPr>
          <a:xfrm>
            <a:off x="4732341" y="1464968"/>
            <a:ext cx="1671000" cy="31317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75" name="Google Shape;6275;p423"/>
          <p:cNvSpPr txBox="1">
            <a:spLocks noGrp="1"/>
          </p:cNvSpPr>
          <p:nvPr>
            <p:ph type="body" idx="4"/>
          </p:nvPr>
        </p:nvSpPr>
        <p:spPr>
          <a:xfrm>
            <a:off x="6805513" y="1464968"/>
            <a:ext cx="1671000" cy="31317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76" name="Google Shape;6276;p42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277" name="Google Shape;6277;p42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278" name="Google Shape;6278;p423"/>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279" name="Google Shape;6279;p423"/>
          <p:cNvGrpSpPr/>
          <p:nvPr/>
        </p:nvGrpSpPr>
        <p:grpSpPr>
          <a:xfrm>
            <a:off x="0" y="923"/>
            <a:ext cx="9144000" cy="5142577"/>
            <a:chOff x="0" y="1231"/>
            <a:chExt cx="12192000" cy="6856769"/>
          </a:xfrm>
        </p:grpSpPr>
        <p:pic>
          <p:nvPicPr>
            <p:cNvPr id="6280" name="Google Shape;6280;p423"/>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281" name="Google Shape;6281;p423"/>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82" name="Google Shape;6282;p423"/>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283" name="Google Shape;6283;p423"/>
          <p:cNvGrpSpPr/>
          <p:nvPr/>
        </p:nvGrpSpPr>
        <p:grpSpPr>
          <a:xfrm>
            <a:off x="-1" y="901"/>
            <a:ext cx="9144001" cy="5142599"/>
            <a:chOff x="-1" y="1201"/>
            <a:chExt cx="12192001" cy="6856799"/>
          </a:xfrm>
        </p:grpSpPr>
        <p:pic>
          <p:nvPicPr>
            <p:cNvPr id="6284" name="Google Shape;6284;p423"/>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285" name="Google Shape;6285;p423"/>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86" name="Google Shape;6286;p423"/>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287"/>
        <p:cNvGrpSpPr/>
        <p:nvPr/>
      </p:nvGrpSpPr>
      <p:grpSpPr>
        <a:xfrm>
          <a:off x="0" y="0"/>
          <a:ext cx="0" cy="0"/>
          <a:chOff x="0" y="0"/>
          <a:chExt cx="0" cy="0"/>
        </a:xfrm>
      </p:grpSpPr>
      <p:sp>
        <p:nvSpPr>
          <p:cNvPr id="6288" name="Google Shape;6288;p424"/>
          <p:cNvSpPr txBox="1">
            <a:spLocks noGrp="1"/>
          </p:cNvSpPr>
          <p:nvPr>
            <p:ph type="body" idx="1"/>
          </p:nvPr>
        </p:nvSpPr>
        <p:spPr>
          <a:xfrm>
            <a:off x="589684" y="1369219"/>
            <a:ext cx="7886700" cy="21456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89" name="Google Shape;6289;p424"/>
          <p:cNvSpPr txBox="1">
            <a:spLocks noGrp="1"/>
          </p:cNvSpPr>
          <p:nvPr>
            <p:ph type="body" idx="2"/>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290" name="Google Shape;6290;p42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291" name="Google Shape;6291;p42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292" name="Google Shape;6292;p42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293" name="Google Shape;6293;p424"/>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294" name="Google Shape;6294;p424"/>
          <p:cNvGrpSpPr/>
          <p:nvPr/>
        </p:nvGrpSpPr>
        <p:grpSpPr>
          <a:xfrm>
            <a:off x="0" y="923"/>
            <a:ext cx="9144000" cy="5142577"/>
            <a:chOff x="0" y="1231"/>
            <a:chExt cx="12192000" cy="6856769"/>
          </a:xfrm>
        </p:grpSpPr>
        <p:pic>
          <p:nvPicPr>
            <p:cNvPr id="6295" name="Google Shape;6295;p424"/>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296" name="Google Shape;6296;p424"/>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297" name="Google Shape;6297;p424"/>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298" name="Google Shape;6298;p424"/>
          <p:cNvGrpSpPr/>
          <p:nvPr/>
        </p:nvGrpSpPr>
        <p:grpSpPr>
          <a:xfrm>
            <a:off x="-1" y="901"/>
            <a:ext cx="9144001" cy="5142599"/>
            <a:chOff x="-1" y="1201"/>
            <a:chExt cx="12192001" cy="6856799"/>
          </a:xfrm>
        </p:grpSpPr>
        <p:pic>
          <p:nvPicPr>
            <p:cNvPr id="6299" name="Google Shape;6299;p424"/>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300" name="Google Shape;6300;p424"/>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301" name="Google Shape;6301;p424"/>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6302"/>
        <p:cNvGrpSpPr/>
        <p:nvPr/>
      </p:nvGrpSpPr>
      <p:grpSpPr>
        <a:xfrm>
          <a:off x="0" y="0"/>
          <a:ext cx="0" cy="0"/>
          <a:chOff x="0" y="0"/>
          <a:chExt cx="0" cy="0"/>
        </a:xfrm>
      </p:grpSpPr>
      <p:sp>
        <p:nvSpPr>
          <p:cNvPr id="6303" name="Google Shape;6303;p425"/>
          <p:cNvSpPr txBox="1">
            <a:spLocks noGrp="1"/>
          </p:cNvSpPr>
          <p:nvPr>
            <p:ph type="body" idx="1"/>
          </p:nvPr>
        </p:nvSpPr>
        <p:spPr>
          <a:xfrm>
            <a:off x="589684" y="1369219"/>
            <a:ext cx="3886200" cy="21552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04" name="Google Shape;6304;p425"/>
          <p:cNvSpPr txBox="1">
            <a:spLocks noGrp="1"/>
          </p:cNvSpPr>
          <p:nvPr>
            <p:ph type="body" idx="2"/>
          </p:nvPr>
        </p:nvSpPr>
        <p:spPr>
          <a:xfrm>
            <a:off x="4590184" y="1369219"/>
            <a:ext cx="3886200" cy="21552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05" name="Google Shape;6305;p425"/>
          <p:cNvSpPr txBox="1">
            <a:spLocks noGrp="1"/>
          </p:cNvSpPr>
          <p:nvPr>
            <p:ph type="body" idx="3"/>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06" name="Google Shape;6306;p42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307" name="Google Shape;6307;p42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308" name="Google Shape;6308;p42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309" name="Google Shape;6309;p425"/>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310" name="Google Shape;6310;p425"/>
          <p:cNvGrpSpPr/>
          <p:nvPr/>
        </p:nvGrpSpPr>
        <p:grpSpPr>
          <a:xfrm>
            <a:off x="0" y="923"/>
            <a:ext cx="9144000" cy="5142577"/>
            <a:chOff x="0" y="1231"/>
            <a:chExt cx="12192000" cy="6856769"/>
          </a:xfrm>
        </p:grpSpPr>
        <p:pic>
          <p:nvPicPr>
            <p:cNvPr id="6311" name="Google Shape;6311;p425"/>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312" name="Google Shape;6312;p425"/>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313" name="Google Shape;6313;p425"/>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314" name="Google Shape;6314;p425"/>
          <p:cNvGrpSpPr/>
          <p:nvPr/>
        </p:nvGrpSpPr>
        <p:grpSpPr>
          <a:xfrm>
            <a:off x="-1" y="901"/>
            <a:ext cx="9144001" cy="5142599"/>
            <a:chOff x="-1" y="1201"/>
            <a:chExt cx="12192001" cy="6856799"/>
          </a:xfrm>
        </p:grpSpPr>
        <p:pic>
          <p:nvPicPr>
            <p:cNvPr id="6315" name="Google Shape;6315;p425"/>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316" name="Google Shape;6316;p425"/>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317" name="Google Shape;6317;p425"/>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6318"/>
        <p:cNvGrpSpPr/>
        <p:nvPr/>
      </p:nvGrpSpPr>
      <p:grpSpPr>
        <a:xfrm>
          <a:off x="0" y="0"/>
          <a:ext cx="0" cy="0"/>
          <a:chOff x="0" y="0"/>
          <a:chExt cx="0" cy="0"/>
        </a:xfrm>
      </p:grpSpPr>
      <p:sp>
        <p:nvSpPr>
          <p:cNvPr id="6319" name="Google Shape;6319;p42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320" name="Google Shape;6320;p426"/>
          <p:cNvSpPr txBox="1">
            <a:spLocks noGrp="1"/>
          </p:cNvSpPr>
          <p:nvPr>
            <p:ph type="body" idx="1"/>
          </p:nvPr>
        </p:nvSpPr>
        <p:spPr>
          <a:xfrm>
            <a:off x="589684" y="1375964"/>
            <a:ext cx="2539500" cy="21198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21" name="Google Shape;6321;p426"/>
          <p:cNvSpPr txBox="1">
            <a:spLocks noGrp="1"/>
          </p:cNvSpPr>
          <p:nvPr>
            <p:ph type="body" idx="2"/>
          </p:nvPr>
        </p:nvSpPr>
        <p:spPr>
          <a:xfrm>
            <a:off x="3261987" y="1375964"/>
            <a:ext cx="2539500" cy="21198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22" name="Google Shape;6322;p426"/>
          <p:cNvSpPr txBox="1">
            <a:spLocks noGrp="1"/>
          </p:cNvSpPr>
          <p:nvPr>
            <p:ph type="body" idx="3"/>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23" name="Google Shape;6323;p426"/>
          <p:cNvSpPr txBox="1">
            <a:spLocks noGrp="1"/>
          </p:cNvSpPr>
          <p:nvPr>
            <p:ph type="body" idx="4"/>
          </p:nvPr>
        </p:nvSpPr>
        <p:spPr>
          <a:xfrm>
            <a:off x="5936888" y="1371767"/>
            <a:ext cx="2539500" cy="21198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24" name="Google Shape;6324;p426"/>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325" name="Google Shape;6325;p42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326" name="Google Shape;6326;p426"/>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327" name="Google Shape;6327;p426"/>
          <p:cNvGrpSpPr/>
          <p:nvPr/>
        </p:nvGrpSpPr>
        <p:grpSpPr>
          <a:xfrm>
            <a:off x="0" y="923"/>
            <a:ext cx="9144000" cy="5142577"/>
            <a:chOff x="0" y="1231"/>
            <a:chExt cx="12192000" cy="6856769"/>
          </a:xfrm>
        </p:grpSpPr>
        <p:pic>
          <p:nvPicPr>
            <p:cNvPr id="6328" name="Google Shape;6328;p426"/>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329" name="Google Shape;6329;p426"/>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330" name="Google Shape;6330;p426"/>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331" name="Google Shape;6331;p426"/>
          <p:cNvGrpSpPr/>
          <p:nvPr/>
        </p:nvGrpSpPr>
        <p:grpSpPr>
          <a:xfrm>
            <a:off x="-1" y="901"/>
            <a:ext cx="9144001" cy="5142599"/>
            <a:chOff x="-1" y="1201"/>
            <a:chExt cx="12192001" cy="6856799"/>
          </a:xfrm>
        </p:grpSpPr>
        <p:pic>
          <p:nvPicPr>
            <p:cNvPr id="6332" name="Google Shape;6332;p426"/>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333" name="Google Shape;6333;p426"/>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334" name="Google Shape;6334;p426"/>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274"/>
        <p:cNvGrpSpPr/>
        <p:nvPr/>
      </p:nvGrpSpPr>
      <p:grpSpPr>
        <a:xfrm>
          <a:off x="0" y="0"/>
          <a:ext cx="0" cy="0"/>
          <a:chOff x="0" y="0"/>
          <a:chExt cx="0" cy="0"/>
        </a:xfrm>
      </p:grpSpPr>
      <p:sp>
        <p:nvSpPr>
          <p:cNvPr id="275" name="Google Shape;275;p2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76" name="Google Shape;276;p25"/>
          <p:cNvSpPr>
            <a:spLocks noGrp="1"/>
          </p:cNvSpPr>
          <p:nvPr>
            <p:ph type="pic" idx="2"/>
          </p:nvPr>
        </p:nvSpPr>
        <p:spPr>
          <a:xfrm>
            <a:off x="-34875" y="-50004"/>
            <a:ext cx="9264116" cy="5257435"/>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77" name="Google Shape;277;p25"/>
          <p:cNvSpPr txBox="1">
            <a:spLocks noGrp="1"/>
          </p:cNvSpPr>
          <p:nvPr>
            <p:ph type="title"/>
          </p:nvPr>
        </p:nvSpPr>
        <p:spPr>
          <a:xfrm>
            <a:off x="628650" y="2191258"/>
            <a:ext cx="7886700" cy="994172"/>
          </a:xfrm>
          <a:prstGeom prst="rect">
            <a:avLst/>
          </a:prstGeom>
          <a:noFill/>
          <a:ln>
            <a:noFill/>
          </a:ln>
        </p:spPr>
        <p:txBody>
          <a:bodyPr spcFirstLastPara="1" wrap="square" lIns="68575" tIns="34275" rIns="68575" bIns="34275" anchor="t" anchorCtr="0"/>
          <a:lstStyle>
            <a:lvl1pPr lvl="0" algn="ctr">
              <a:lnSpc>
                <a:spcPct val="90000"/>
              </a:lnSpc>
              <a:spcBef>
                <a:spcPts val="0"/>
              </a:spcBef>
              <a:spcAft>
                <a:spcPts val="0"/>
              </a:spcAft>
              <a:buClr>
                <a:srgbClr val="333333"/>
              </a:buClr>
              <a:buSzPts val="3300"/>
              <a:buFont typeface="Verdana"/>
              <a:buNone/>
              <a:defRPr sz="3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25"/>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79" name="Google Shape;279;p25"/>
          <p:cNvGrpSpPr/>
          <p:nvPr/>
        </p:nvGrpSpPr>
        <p:grpSpPr>
          <a:xfrm>
            <a:off x="-26790" y="-21432"/>
            <a:ext cx="9171844" cy="5165108"/>
            <a:chOff x="-35720" y="-28576"/>
            <a:chExt cx="12229125" cy="6886810"/>
          </a:xfrm>
        </p:grpSpPr>
        <p:pic>
          <p:nvPicPr>
            <p:cNvPr id="280" name="Google Shape;280;p2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81" name="Google Shape;281;p2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82" name="Google Shape;282;p2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83" name="Google Shape;283;p25"/>
          <p:cNvGrpSpPr/>
          <p:nvPr/>
        </p:nvGrpSpPr>
        <p:grpSpPr>
          <a:xfrm>
            <a:off x="-16074" y="-16073"/>
            <a:ext cx="9160074" cy="5159573"/>
            <a:chOff x="-21432" y="-21431"/>
            <a:chExt cx="12213432" cy="6879431"/>
          </a:xfrm>
        </p:grpSpPr>
        <p:grpSp>
          <p:nvGrpSpPr>
            <p:cNvPr id="284" name="Google Shape;284;p25"/>
            <p:cNvGrpSpPr/>
            <p:nvPr/>
          </p:nvGrpSpPr>
          <p:grpSpPr>
            <a:xfrm>
              <a:off x="-21432" y="-21431"/>
              <a:ext cx="12213432" cy="6879431"/>
              <a:chOff x="-21432" y="-21431"/>
              <a:chExt cx="12213432" cy="6879431"/>
            </a:xfrm>
          </p:grpSpPr>
          <p:pic>
            <p:nvPicPr>
              <p:cNvPr id="285" name="Google Shape;285;p25"/>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86" name="Google Shape;286;p25"/>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87" name="Google Shape;287;p25"/>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88" name="Google Shape;288;p25"/>
          <p:cNvGrpSpPr/>
          <p:nvPr/>
        </p:nvGrpSpPr>
        <p:grpSpPr>
          <a:xfrm>
            <a:off x="-21432" y="-16074"/>
            <a:ext cx="9165431" cy="5159574"/>
            <a:chOff x="-28575" y="-21432"/>
            <a:chExt cx="12220574" cy="6879432"/>
          </a:xfrm>
        </p:grpSpPr>
        <p:grpSp>
          <p:nvGrpSpPr>
            <p:cNvPr id="289" name="Google Shape;289;p25"/>
            <p:cNvGrpSpPr/>
            <p:nvPr/>
          </p:nvGrpSpPr>
          <p:grpSpPr>
            <a:xfrm>
              <a:off x="-28575" y="-21432"/>
              <a:ext cx="12220574" cy="6879432"/>
              <a:chOff x="-28575" y="-21432"/>
              <a:chExt cx="12220574" cy="6879432"/>
            </a:xfrm>
          </p:grpSpPr>
          <p:pic>
            <p:nvPicPr>
              <p:cNvPr id="290" name="Google Shape;290;p25"/>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91" name="Google Shape;291;p25"/>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92" name="Google Shape;292;p25"/>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6335"/>
        <p:cNvGrpSpPr/>
        <p:nvPr/>
      </p:nvGrpSpPr>
      <p:grpSpPr>
        <a:xfrm>
          <a:off x="0" y="0"/>
          <a:ext cx="0" cy="0"/>
          <a:chOff x="0" y="0"/>
          <a:chExt cx="0" cy="0"/>
        </a:xfrm>
      </p:grpSpPr>
      <p:sp>
        <p:nvSpPr>
          <p:cNvPr id="6336" name="Google Shape;6336;p42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337" name="Google Shape;6337;p427"/>
          <p:cNvSpPr txBox="1">
            <a:spLocks noGrp="1"/>
          </p:cNvSpPr>
          <p:nvPr>
            <p:ph type="body" idx="1"/>
          </p:nvPr>
        </p:nvSpPr>
        <p:spPr>
          <a:xfrm>
            <a:off x="586002" y="1464968"/>
            <a:ext cx="1671000" cy="20292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38" name="Google Shape;6338;p427"/>
          <p:cNvSpPr txBox="1">
            <a:spLocks noGrp="1"/>
          </p:cNvSpPr>
          <p:nvPr>
            <p:ph type="body" idx="2"/>
          </p:nvPr>
        </p:nvSpPr>
        <p:spPr>
          <a:xfrm>
            <a:off x="2659172" y="1464968"/>
            <a:ext cx="1671000" cy="20292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39" name="Google Shape;6339;p427"/>
          <p:cNvSpPr txBox="1">
            <a:spLocks noGrp="1"/>
          </p:cNvSpPr>
          <p:nvPr>
            <p:ph type="body" idx="3"/>
          </p:nvPr>
        </p:nvSpPr>
        <p:spPr>
          <a:xfrm>
            <a:off x="4732341" y="1464968"/>
            <a:ext cx="1671000" cy="20292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40" name="Google Shape;6340;p427"/>
          <p:cNvSpPr txBox="1">
            <a:spLocks noGrp="1"/>
          </p:cNvSpPr>
          <p:nvPr>
            <p:ph type="body" idx="4"/>
          </p:nvPr>
        </p:nvSpPr>
        <p:spPr>
          <a:xfrm>
            <a:off x="6805513" y="1464968"/>
            <a:ext cx="1671000" cy="20292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41" name="Google Shape;6341;p427"/>
          <p:cNvSpPr txBox="1">
            <a:spLocks noGrp="1"/>
          </p:cNvSpPr>
          <p:nvPr>
            <p:ph type="body" idx="5"/>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42" name="Google Shape;6342;p427"/>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343" name="Google Shape;6343;p42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344" name="Google Shape;6344;p427"/>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345" name="Google Shape;6345;p427"/>
          <p:cNvGrpSpPr/>
          <p:nvPr/>
        </p:nvGrpSpPr>
        <p:grpSpPr>
          <a:xfrm>
            <a:off x="0" y="923"/>
            <a:ext cx="9144000" cy="5142577"/>
            <a:chOff x="0" y="1231"/>
            <a:chExt cx="12192000" cy="6856769"/>
          </a:xfrm>
        </p:grpSpPr>
        <p:pic>
          <p:nvPicPr>
            <p:cNvPr id="6346" name="Google Shape;6346;p427"/>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347" name="Google Shape;6347;p427"/>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348" name="Google Shape;6348;p427"/>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349" name="Google Shape;6349;p427"/>
          <p:cNvGrpSpPr/>
          <p:nvPr/>
        </p:nvGrpSpPr>
        <p:grpSpPr>
          <a:xfrm>
            <a:off x="-1" y="901"/>
            <a:ext cx="9144001" cy="5142599"/>
            <a:chOff x="-1" y="1201"/>
            <a:chExt cx="12192001" cy="6856799"/>
          </a:xfrm>
        </p:grpSpPr>
        <p:pic>
          <p:nvPicPr>
            <p:cNvPr id="6350" name="Google Shape;6350;p427"/>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351" name="Google Shape;6351;p427"/>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352" name="Google Shape;6352;p427"/>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6353"/>
        <p:cNvGrpSpPr/>
        <p:nvPr/>
      </p:nvGrpSpPr>
      <p:grpSpPr>
        <a:xfrm>
          <a:off x="0" y="0"/>
          <a:ext cx="0" cy="0"/>
          <a:chOff x="0" y="0"/>
          <a:chExt cx="0" cy="0"/>
        </a:xfrm>
      </p:grpSpPr>
      <p:sp>
        <p:nvSpPr>
          <p:cNvPr id="6354" name="Google Shape;6354;p42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6355" name="Google Shape;6355;p428"/>
          <p:cNvGrpSpPr/>
          <p:nvPr/>
        </p:nvGrpSpPr>
        <p:grpSpPr>
          <a:xfrm>
            <a:off x="1148912" y="1857479"/>
            <a:ext cx="6751153" cy="1377000"/>
            <a:chOff x="1531882" y="2476638"/>
            <a:chExt cx="9001537" cy="1836000"/>
          </a:xfrm>
        </p:grpSpPr>
        <p:sp>
          <p:nvSpPr>
            <p:cNvPr id="6356" name="Google Shape;6356;p428"/>
            <p:cNvSpPr/>
            <p:nvPr/>
          </p:nvSpPr>
          <p:spPr>
            <a:xfrm>
              <a:off x="1531882"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357" name="Google Shape;6357;p428"/>
            <p:cNvSpPr/>
            <p:nvPr/>
          </p:nvSpPr>
          <p:spPr>
            <a:xfrm>
              <a:off x="5177383"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358" name="Google Shape;6358;p428"/>
            <p:cNvSpPr/>
            <p:nvPr/>
          </p:nvSpPr>
          <p:spPr>
            <a:xfrm>
              <a:off x="8697419"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6359" name="Google Shape;6359;p428"/>
          <p:cNvSpPr txBox="1">
            <a:spLocks noGrp="1"/>
          </p:cNvSpPr>
          <p:nvPr>
            <p:ph type="body" idx="1"/>
          </p:nvPr>
        </p:nvSpPr>
        <p:spPr>
          <a:xfrm>
            <a:off x="842069" y="3384207"/>
            <a:ext cx="1990500" cy="531000"/>
          </a:xfrm>
          <a:prstGeom prst="rect">
            <a:avLst/>
          </a:prstGeom>
          <a:noFill/>
          <a:ln>
            <a:noFill/>
          </a:ln>
        </p:spPr>
        <p:txBody>
          <a:bodyPr spcFirstLastPara="1" wrap="square" lIns="68575" tIns="34275" rIns="68575" bIns="34275" anchor="t" anchorCtr="0"/>
          <a:lstStyle>
            <a:lvl1pPr marL="457200" marR="0" lvl="0" indent="-228600" algn="ctr" rtl="0">
              <a:lnSpc>
                <a:spcPct val="9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2pPr>
            <a:lvl3pPr marL="1371600" marR="0" lvl="2"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3pPr>
            <a:lvl4pPr marL="1828800" marR="0" lvl="3"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4pPr>
            <a:lvl5pPr marL="2286000" marR="0" lvl="4"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60" name="Google Shape;6360;p428"/>
          <p:cNvSpPr txBox="1">
            <a:spLocks noGrp="1"/>
          </p:cNvSpPr>
          <p:nvPr>
            <p:ph type="body" idx="2"/>
          </p:nvPr>
        </p:nvSpPr>
        <p:spPr>
          <a:xfrm>
            <a:off x="3574421" y="3384207"/>
            <a:ext cx="1994100" cy="531000"/>
          </a:xfrm>
          <a:prstGeom prst="rect">
            <a:avLst/>
          </a:prstGeom>
          <a:noFill/>
          <a:ln>
            <a:noFill/>
          </a:ln>
        </p:spPr>
        <p:txBody>
          <a:bodyPr spcFirstLastPara="1" wrap="square" lIns="68575" tIns="34275" rIns="68575" bIns="34275" anchor="t" anchorCtr="0"/>
          <a:lstStyle>
            <a:lvl1pPr marL="457200" marR="0" lvl="0" indent="-228600" algn="ctr" rtl="0">
              <a:lnSpc>
                <a:spcPct val="9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2pPr>
            <a:lvl3pPr marL="1371600" marR="0" lvl="2"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3pPr>
            <a:lvl4pPr marL="1828800" marR="0" lvl="3"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4pPr>
            <a:lvl5pPr marL="2286000" marR="0" lvl="4"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61" name="Google Shape;6361;p428"/>
          <p:cNvSpPr txBox="1">
            <a:spLocks noGrp="1"/>
          </p:cNvSpPr>
          <p:nvPr>
            <p:ph type="body" idx="3"/>
          </p:nvPr>
        </p:nvSpPr>
        <p:spPr>
          <a:xfrm>
            <a:off x="6214447" y="3387540"/>
            <a:ext cx="1994100" cy="531000"/>
          </a:xfrm>
          <a:prstGeom prst="rect">
            <a:avLst/>
          </a:prstGeom>
          <a:noFill/>
          <a:ln>
            <a:noFill/>
          </a:ln>
        </p:spPr>
        <p:txBody>
          <a:bodyPr spcFirstLastPara="1" wrap="square" lIns="68575" tIns="34275" rIns="68575" bIns="34275" anchor="t" anchorCtr="0"/>
          <a:lstStyle>
            <a:lvl1pPr marL="457200" marR="0" lvl="0" indent="-228600" algn="ctr" rtl="0">
              <a:lnSpc>
                <a:spcPct val="9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2pPr>
            <a:lvl3pPr marL="1371600" marR="0" lvl="2"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3pPr>
            <a:lvl4pPr marL="1828800" marR="0" lvl="3"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4pPr>
            <a:lvl5pPr marL="2286000" marR="0" lvl="4" indent="-228600" algn="ctr"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62" name="Google Shape;6362;p42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363" name="Google Shape;6363;p42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364" name="Google Shape;6364;p42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365" name="Google Shape;6365;p428"/>
          <p:cNvGrpSpPr/>
          <p:nvPr/>
        </p:nvGrpSpPr>
        <p:grpSpPr>
          <a:xfrm>
            <a:off x="0" y="923"/>
            <a:ext cx="9144000" cy="5142577"/>
            <a:chOff x="0" y="1231"/>
            <a:chExt cx="12192000" cy="6856769"/>
          </a:xfrm>
        </p:grpSpPr>
        <p:pic>
          <p:nvPicPr>
            <p:cNvPr id="6366" name="Google Shape;6366;p428"/>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367" name="Google Shape;6367;p428"/>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368" name="Google Shape;6368;p428"/>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369" name="Google Shape;6369;p428"/>
          <p:cNvGrpSpPr/>
          <p:nvPr/>
        </p:nvGrpSpPr>
        <p:grpSpPr>
          <a:xfrm>
            <a:off x="-1" y="901"/>
            <a:ext cx="9144001" cy="5142599"/>
            <a:chOff x="-1" y="1201"/>
            <a:chExt cx="12192001" cy="6856799"/>
          </a:xfrm>
        </p:grpSpPr>
        <p:pic>
          <p:nvPicPr>
            <p:cNvPr id="6370" name="Google Shape;6370;p428"/>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371" name="Google Shape;6371;p428"/>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372" name="Google Shape;6372;p428"/>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6373"/>
        <p:cNvGrpSpPr/>
        <p:nvPr/>
      </p:nvGrpSpPr>
      <p:grpSpPr>
        <a:xfrm>
          <a:off x="0" y="0"/>
          <a:ext cx="0" cy="0"/>
          <a:chOff x="0" y="0"/>
          <a:chExt cx="0" cy="0"/>
        </a:xfrm>
      </p:grpSpPr>
      <p:sp>
        <p:nvSpPr>
          <p:cNvPr id="6374" name="Google Shape;6374;p42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375" name="Google Shape;6375;p429"/>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376" name="Google Shape;6376;p429"/>
          <p:cNvSpPr>
            <a:spLocks noGrp="1"/>
          </p:cNvSpPr>
          <p:nvPr>
            <p:ph type="pic" idx="2"/>
          </p:nvPr>
        </p:nvSpPr>
        <p:spPr>
          <a:xfrm>
            <a:off x="1052626"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77" name="Google Shape;6377;p429"/>
          <p:cNvSpPr>
            <a:spLocks noGrp="1"/>
          </p:cNvSpPr>
          <p:nvPr>
            <p:ph type="pic" idx="3"/>
          </p:nvPr>
        </p:nvSpPr>
        <p:spPr>
          <a:xfrm>
            <a:off x="2933433"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78" name="Google Shape;6378;p429"/>
          <p:cNvSpPr>
            <a:spLocks noGrp="1"/>
          </p:cNvSpPr>
          <p:nvPr>
            <p:ph type="pic" idx="4"/>
          </p:nvPr>
        </p:nvSpPr>
        <p:spPr>
          <a:xfrm>
            <a:off x="4814239"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79" name="Google Shape;6379;p429"/>
          <p:cNvSpPr>
            <a:spLocks noGrp="1"/>
          </p:cNvSpPr>
          <p:nvPr>
            <p:ph type="pic" idx="5"/>
          </p:nvPr>
        </p:nvSpPr>
        <p:spPr>
          <a:xfrm>
            <a:off x="6695046" y="2079872"/>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80" name="Google Shape;6380;p429"/>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381" name="Google Shape;6381;p42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382" name="Google Shape;6382;p429"/>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383" name="Google Shape;6383;p429"/>
          <p:cNvGrpSpPr/>
          <p:nvPr/>
        </p:nvGrpSpPr>
        <p:grpSpPr>
          <a:xfrm>
            <a:off x="0" y="923"/>
            <a:ext cx="9144000" cy="5142577"/>
            <a:chOff x="0" y="1231"/>
            <a:chExt cx="12192000" cy="6856769"/>
          </a:xfrm>
        </p:grpSpPr>
        <p:pic>
          <p:nvPicPr>
            <p:cNvPr id="6384" name="Google Shape;6384;p429"/>
            <p:cNvPicPr preferRelativeResize="0"/>
            <p:nvPr/>
          </p:nvPicPr>
          <p:blipFill rotWithShape="1">
            <a:blip r:embed="rId3">
              <a:alphaModFix/>
            </a:blip>
            <a:srcRect/>
            <a:stretch/>
          </p:blipFill>
          <p:spPr>
            <a:xfrm>
              <a:off x="9104241" y="6339633"/>
              <a:ext cx="3087759" cy="518367"/>
            </a:xfrm>
            <a:prstGeom prst="rect">
              <a:avLst/>
            </a:prstGeom>
            <a:noFill/>
            <a:ln>
              <a:noFill/>
            </a:ln>
          </p:spPr>
        </p:pic>
        <p:pic>
          <p:nvPicPr>
            <p:cNvPr id="6385" name="Google Shape;6385;p429"/>
            <p:cNvPicPr preferRelativeResize="0"/>
            <p:nvPr/>
          </p:nvPicPr>
          <p:blipFill rotWithShape="1">
            <a:blip r:embed="rId2">
              <a:alphaModFix/>
            </a:blip>
            <a:srcRect/>
            <a:stretch/>
          </p:blipFill>
          <p:spPr>
            <a:xfrm>
              <a:off x="11021261" y="6467757"/>
              <a:ext cx="901797" cy="235697"/>
            </a:xfrm>
            <a:prstGeom prst="rect">
              <a:avLst/>
            </a:prstGeom>
            <a:noFill/>
            <a:ln>
              <a:noFill/>
            </a:ln>
          </p:spPr>
        </p:pic>
        <p:pic>
          <p:nvPicPr>
            <p:cNvPr id="6386" name="Google Shape;6386;p429"/>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387" name="Google Shape;6387;p429"/>
          <p:cNvGrpSpPr/>
          <p:nvPr/>
        </p:nvGrpSpPr>
        <p:grpSpPr>
          <a:xfrm>
            <a:off x="-1" y="901"/>
            <a:ext cx="9144001" cy="5142599"/>
            <a:chOff x="-1" y="1201"/>
            <a:chExt cx="12192001" cy="6856799"/>
          </a:xfrm>
        </p:grpSpPr>
        <p:pic>
          <p:nvPicPr>
            <p:cNvPr id="6388" name="Google Shape;6388;p429"/>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389" name="Google Shape;6389;p429"/>
            <p:cNvPicPr preferRelativeResize="0"/>
            <p:nvPr/>
          </p:nvPicPr>
          <p:blipFill rotWithShape="1">
            <a:blip r:embed="rId2">
              <a:alphaModFix/>
            </a:blip>
            <a:srcRect/>
            <a:stretch/>
          </p:blipFill>
          <p:spPr>
            <a:xfrm>
              <a:off x="11021261" y="6467757"/>
              <a:ext cx="901797" cy="235697"/>
            </a:xfrm>
            <a:prstGeom prst="rect">
              <a:avLst/>
            </a:prstGeom>
            <a:noFill/>
            <a:ln>
              <a:noFill/>
            </a:ln>
          </p:spPr>
        </p:pic>
        <p:pic>
          <p:nvPicPr>
            <p:cNvPr id="6390" name="Google Shape;6390;p429"/>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6391"/>
        <p:cNvGrpSpPr/>
        <p:nvPr/>
      </p:nvGrpSpPr>
      <p:grpSpPr>
        <a:xfrm>
          <a:off x="0" y="0"/>
          <a:ext cx="0" cy="0"/>
          <a:chOff x="0" y="0"/>
          <a:chExt cx="0" cy="0"/>
        </a:xfrm>
      </p:grpSpPr>
      <p:sp>
        <p:nvSpPr>
          <p:cNvPr id="6392" name="Google Shape;6392;p43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393" name="Google Shape;6393;p430"/>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394" name="Google Shape;6394;p430"/>
          <p:cNvSpPr>
            <a:spLocks noGrp="1"/>
          </p:cNvSpPr>
          <p:nvPr>
            <p:ph type="pic" idx="2"/>
          </p:nvPr>
        </p:nvSpPr>
        <p:spPr>
          <a:xfrm>
            <a:off x="1454701"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6395" name="Google Shape;6395;p430"/>
          <p:cNvSpPr txBox="1">
            <a:spLocks noGrp="1"/>
          </p:cNvSpPr>
          <p:nvPr>
            <p:ph type="body" idx="1"/>
          </p:nvPr>
        </p:nvSpPr>
        <p:spPr>
          <a:xfrm>
            <a:off x="1293400" y="2319534"/>
            <a:ext cx="1181700" cy="3000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96" name="Google Shape;6396;p430"/>
          <p:cNvSpPr txBox="1">
            <a:spLocks noGrp="1"/>
          </p:cNvSpPr>
          <p:nvPr>
            <p:ph type="body" idx="3"/>
          </p:nvPr>
        </p:nvSpPr>
        <p:spPr>
          <a:xfrm>
            <a:off x="1293400" y="2619375"/>
            <a:ext cx="1181700" cy="2952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97" name="Google Shape;6397;p430"/>
          <p:cNvSpPr>
            <a:spLocks noGrp="1"/>
          </p:cNvSpPr>
          <p:nvPr>
            <p:ph type="pic" idx="4"/>
          </p:nvPr>
        </p:nvSpPr>
        <p:spPr>
          <a:xfrm>
            <a:off x="3179640"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6398" name="Google Shape;6398;p430"/>
          <p:cNvSpPr txBox="1">
            <a:spLocks noGrp="1"/>
          </p:cNvSpPr>
          <p:nvPr>
            <p:ph type="body" idx="5"/>
          </p:nvPr>
        </p:nvSpPr>
        <p:spPr>
          <a:xfrm>
            <a:off x="3039337" y="2319534"/>
            <a:ext cx="1181700" cy="3000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399" name="Google Shape;6399;p430"/>
          <p:cNvSpPr txBox="1">
            <a:spLocks noGrp="1"/>
          </p:cNvSpPr>
          <p:nvPr>
            <p:ph type="body" idx="6"/>
          </p:nvPr>
        </p:nvSpPr>
        <p:spPr>
          <a:xfrm>
            <a:off x="3039337" y="2619375"/>
            <a:ext cx="1181700" cy="2952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00" name="Google Shape;6400;p430"/>
          <p:cNvSpPr>
            <a:spLocks noGrp="1"/>
          </p:cNvSpPr>
          <p:nvPr>
            <p:ph type="pic" idx="7"/>
          </p:nvPr>
        </p:nvSpPr>
        <p:spPr>
          <a:xfrm>
            <a:off x="4904579"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6401" name="Google Shape;6401;p430"/>
          <p:cNvSpPr txBox="1">
            <a:spLocks noGrp="1"/>
          </p:cNvSpPr>
          <p:nvPr>
            <p:ph type="body" idx="8"/>
          </p:nvPr>
        </p:nvSpPr>
        <p:spPr>
          <a:xfrm>
            <a:off x="4785273" y="2319534"/>
            <a:ext cx="1181700" cy="3000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02" name="Google Shape;6402;p430"/>
          <p:cNvSpPr txBox="1">
            <a:spLocks noGrp="1"/>
          </p:cNvSpPr>
          <p:nvPr>
            <p:ph type="body" idx="9"/>
          </p:nvPr>
        </p:nvSpPr>
        <p:spPr>
          <a:xfrm>
            <a:off x="4785273" y="2619375"/>
            <a:ext cx="1181700" cy="2952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03" name="Google Shape;6403;p430"/>
          <p:cNvSpPr>
            <a:spLocks noGrp="1"/>
          </p:cNvSpPr>
          <p:nvPr>
            <p:ph type="pic" idx="13"/>
          </p:nvPr>
        </p:nvSpPr>
        <p:spPr>
          <a:xfrm>
            <a:off x="6690967" y="1367832"/>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6404" name="Google Shape;6404;p430"/>
          <p:cNvSpPr txBox="1">
            <a:spLocks noGrp="1"/>
          </p:cNvSpPr>
          <p:nvPr>
            <p:ph type="body" idx="14"/>
          </p:nvPr>
        </p:nvSpPr>
        <p:spPr>
          <a:xfrm>
            <a:off x="6531209" y="2319534"/>
            <a:ext cx="1181700" cy="3000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05" name="Google Shape;6405;p430"/>
          <p:cNvSpPr txBox="1">
            <a:spLocks noGrp="1"/>
          </p:cNvSpPr>
          <p:nvPr>
            <p:ph type="body" idx="15"/>
          </p:nvPr>
        </p:nvSpPr>
        <p:spPr>
          <a:xfrm>
            <a:off x="6531209" y="2619375"/>
            <a:ext cx="1181700" cy="2952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06" name="Google Shape;6406;p430"/>
          <p:cNvSpPr>
            <a:spLocks noGrp="1"/>
          </p:cNvSpPr>
          <p:nvPr>
            <p:ph type="pic" idx="16"/>
          </p:nvPr>
        </p:nvSpPr>
        <p:spPr>
          <a:xfrm>
            <a:off x="1454701"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6407" name="Google Shape;6407;p430"/>
          <p:cNvSpPr txBox="1">
            <a:spLocks noGrp="1"/>
          </p:cNvSpPr>
          <p:nvPr>
            <p:ph type="body" idx="17"/>
          </p:nvPr>
        </p:nvSpPr>
        <p:spPr>
          <a:xfrm>
            <a:off x="1293400" y="4119759"/>
            <a:ext cx="1181700" cy="3000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08" name="Google Shape;6408;p430"/>
          <p:cNvSpPr txBox="1">
            <a:spLocks noGrp="1"/>
          </p:cNvSpPr>
          <p:nvPr>
            <p:ph type="body" idx="18"/>
          </p:nvPr>
        </p:nvSpPr>
        <p:spPr>
          <a:xfrm>
            <a:off x="1293400" y="4419600"/>
            <a:ext cx="1181700" cy="2952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09" name="Google Shape;6409;p430"/>
          <p:cNvSpPr>
            <a:spLocks noGrp="1"/>
          </p:cNvSpPr>
          <p:nvPr>
            <p:ph type="pic" idx="19"/>
          </p:nvPr>
        </p:nvSpPr>
        <p:spPr>
          <a:xfrm>
            <a:off x="3179640"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6410" name="Google Shape;6410;p430"/>
          <p:cNvSpPr txBox="1">
            <a:spLocks noGrp="1"/>
          </p:cNvSpPr>
          <p:nvPr>
            <p:ph type="body" idx="20"/>
          </p:nvPr>
        </p:nvSpPr>
        <p:spPr>
          <a:xfrm>
            <a:off x="3039337" y="4119759"/>
            <a:ext cx="1181700" cy="3000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11" name="Google Shape;6411;p430"/>
          <p:cNvSpPr txBox="1">
            <a:spLocks noGrp="1"/>
          </p:cNvSpPr>
          <p:nvPr>
            <p:ph type="body" idx="21"/>
          </p:nvPr>
        </p:nvSpPr>
        <p:spPr>
          <a:xfrm>
            <a:off x="3039337" y="4419600"/>
            <a:ext cx="1181700" cy="2952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12" name="Google Shape;6412;p430"/>
          <p:cNvSpPr>
            <a:spLocks noGrp="1"/>
          </p:cNvSpPr>
          <p:nvPr>
            <p:ph type="pic" idx="22"/>
          </p:nvPr>
        </p:nvSpPr>
        <p:spPr>
          <a:xfrm>
            <a:off x="4904579"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6413" name="Google Shape;6413;p430"/>
          <p:cNvSpPr txBox="1">
            <a:spLocks noGrp="1"/>
          </p:cNvSpPr>
          <p:nvPr>
            <p:ph type="body" idx="23"/>
          </p:nvPr>
        </p:nvSpPr>
        <p:spPr>
          <a:xfrm>
            <a:off x="4785273" y="4119759"/>
            <a:ext cx="1181700" cy="3000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14" name="Google Shape;6414;p430"/>
          <p:cNvSpPr txBox="1">
            <a:spLocks noGrp="1"/>
          </p:cNvSpPr>
          <p:nvPr>
            <p:ph type="body" idx="24"/>
          </p:nvPr>
        </p:nvSpPr>
        <p:spPr>
          <a:xfrm>
            <a:off x="4785273" y="4419600"/>
            <a:ext cx="1181700" cy="2952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15" name="Google Shape;6415;p430"/>
          <p:cNvSpPr>
            <a:spLocks noGrp="1"/>
          </p:cNvSpPr>
          <p:nvPr>
            <p:ph type="pic" idx="25"/>
          </p:nvPr>
        </p:nvSpPr>
        <p:spPr>
          <a:xfrm>
            <a:off x="6690967" y="3168057"/>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6416" name="Google Shape;6416;p430"/>
          <p:cNvSpPr txBox="1">
            <a:spLocks noGrp="1"/>
          </p:cNvSpPr>
          <p:nvPr>
            <p:ph type="body" idx="26"/>
          </p:nvPr>
        </p:nvSpPr>
        <p:spPr>
          <a:xfrm>
            <a:off x="6531209" y="4119759"/>
            <a:ext cx="1181700" cy="3000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900"/>
              <a:buFont typeface="Arial"/>
              <a:buNone/>
              <a:defRPr sz="900" b="1"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17" name="Google Shape;6417;p430"/>
          <p:cNvSpPr txBox="1">
            <a:spLocks noGrp="1"/>
          </p:cNvSpPr>
          <p:nvPr>
            <p:ph type="body" idx="27"/>
          </p:nvPr>
        </p:nvSpPr>
        <p:spPr>
          <a:xfrm>
            <a:off x="6531209" y="4419600"/>
            <a:ext cx="1181700" cy="295200"/>
          </a:xfrm>
          <a:prstGeom prst="rect">
            <a:avLst/>
          </a:prstGeom>
          <a:noFill/>
          <a:ln>
            <a:noFill/>
          </a:ln>
        </p:spPr>
        <p:txBody>
          <a:bodyPr spcFirstLastPara="1" wrap="square" lIns="0" tIns="0" rIns="0" bIns="0" anchor="t" anchorCtr="0"/>
          <a:lstStyle>
            <a:lvl1pPr marL="457200" marR="0" lvl="0" indent="-228600" algn="ctr" rtl="0">
              <a:lnSpc>
                <a:spcPct val="90000"/>
              </a:lnSpc>
              <a:spcBef>
                <a:spcPts val="8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500"/>
              <a:buFont typeface="Arial"/>
              <a:buNone/>
              <a:defRPr sz="5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18" name="Google Shape;6418;p43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419" name="Google Shape;6419;p43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420" name="Google Shape;6420;p430"/>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421" name="Google Shape;6421;p430"/>
          <p:cNvGrpSpPr/>
          <p:nvPr/>
        </p:nvGrpSpPr>
        <p:grpSpPr>
          <a:xfrm>
            <a:off x="0" y="923"/>
            <a:ext cx="9144000" cy="5142577"/>
            <a:chOff x="0" y="1231"/>
            <a:chExt cx="12192000" cy="6856769"/>
          </a:xfrm>
        </p:grpSpPr>
        <p:pic>
          <p:nvPicPr>
            <p:cNvPr id="6422" name="Google Shape;6422;p430"/>
            <p:cNvPicPr preferRelativeResize="0"/>
            <p:nvPr/>
          </p:nvPicPr>
          <p:blipFill rotWithShape="1">
            <a:blip r:embed="rId3">
              <a:alphaModFix/>
            </a:blip>
            <a:srcRect/>
            <a:stretch/>
          </p:blipFill>
          <p:spPr>
            <a:xfrm>
              <a:off x="9104241" y="6339633"/>
              <a:ext cx="3087759" cy="518367"/>
            </a:xfrm>
            <a:prstGeom prst="rect">
              <a:avLst/>
            </a:prstGeom>
            <a:noFill/>
            <a:ln>
              <a:noFill/>
            </a:ln>
          </p:spPr>
        </p:pic>
        <p:pic>
          <p:nvPicPr>
            <p:cNvPr id="6423" name="Google Shape;6423;p430"/>
            <p:cNvPicPr preferRelativeResize="0"/>
            <p:nvPr/>
          </p:nvPicPr>
          <p:blipFill rotWithShape="1">
            <a:blip r:embed="rId2">
              <a:alphaModFix/>
            </a:blip>
            <a:srcRect/>
            <a:stretch/>
          </p:blipFill>
          <p:spPr>
            <a:xfrm>
              <a:off x="11021261" y="6467757"/>
              <a:ext cx="901797" cy="235697"/>
            </a:xfrm>
            <a:prstGeom prst="rect">
              <a:avLst/>
            </a:prstGeom>
            <a:noFill/>
            <a:ln>
              <a:noFill/>
            </a:ln>
          </p:spPr>
        </p:pic>
        <p:pic>
          <p:nvPicPr>
            <p:cNvPr id="6424" name="Google Shape;6424;p430"/>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425" name="Google Shape;6425;p430"/>
          <p:cNvGrpSpPr/>
          <p:nvPr/>
        </p:nvGrpSpPr>
        <p:grpSpPr>
          <a:xfrm>
            <a:off x="-1" y="901"/>
            <a:ext cx="9144001" cy="5142599"/>
            <a:chOff x="-1" y="1201"/>
            <a:chExt cx="12192001" cy="6856799"/>
          </a:xfrm>
        </p:grpSpPr>
        <p:pic>
          <p:nvPicPr>
            <p:cNvPr id="6426" name="Google Shape;6426;p430"/>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427" name="Google Shape;6427;p430"/>
            <p:cNvPicPr preferRelativeResize="0"/>
            <p:nvPr/>
          </p:nvPicPr>
          <p:blipFill rotWithShape="1">
            <a:blip r:embed="rId2">
              <a:alphaModFix/>
            </a:blip>
            <a:srcRect/>
            <a:stretch/>
          </p:blipFill>
          <p:spPr>
            <a:xfrm>
              <a:off x="11021261" y="6467757"/>
              <a:ext cx="901797" cy="235697"/>
            </a:xfrm>
            <a:prstGeom prst="rect">
              <a:avLst/>
            </a:prstGeom>
            <a:noFill/>
            <a:ln>
              <a:noFill/>
            </a:ln>
          </p:spPr>
        </p:pic>
        <p:pic>
          <p:nvPicPr>
            <p:cNvPr id="6428" name="Google Shape;6428;p430"/>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6429"/>
        <p:cNvGrpSpPr/>
        <p:nvPr/>
      </p:nvGrpSpPr>
      <p:grpSpPr>
        <a:xfrm>
          <a:off x="0" y="0"/>
          <a:ext cx="0" cy="0"/>
          <a:chOff x="0" y="0"/>
          <a:chExt cx="0" cy="0"/>
        </a:xfrm>
      </p:grpSpPr>
      <p:sp>
        <p:nvSpPr>
          <p:cNvPr id="6430" name="Google Shape;6430;p43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431" name="Google Shape;6431;p431"/>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432" name="Google Shape;6432;p431"/>
          <p:cNvSpPr>
            <a:spLocks noGrp="1"/>
          </p:cNvSpPr>
          <p:nvPr>
            <p:ph type="pic" idx="2"/>
          </p:nvPr>
        </p:nvSpPr>
        <p:spPr>
          <a:xfrm>
            <a:off x="93518" y="1360828"/>
            <a:ext cx="21012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33" name="Google Shape;6433;p431"/>
          <p:cNvSpPr txBox="1">
            <a:spLocks noGrp="1"/>
          </p:cNvSpPr>
          <p:nvPr>
            <p:ph type="body" idx="1"/>
          </p:nvPr>
        </p:nvSpPr>
        <p:spPr>
          <a:xfrm>
            <a:off x="589684" y="3615928"/>
            <a:ext cx="7886700" cy="1016700"/>
          </a:xfrm>
          <a:prstGeom prst="rect">
            <a:avLst/>
          </a:prstGeom>
          <a:noFill/>
          <a:ln>
            <a:noFill/>
          </a:ln>
        </p:spPr>
        <p:txBody>
          <a:bodyPr spcFirstLastPara="1" wrap="square" lIns="68575" tIns="34275" rIns="68575" bIns="34275" anchor="t" anchorCtr="0"/>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34" name="Google Shape;6434;p431"/>
          <p:cNvSpPr>
            <a:spLocks noGrp="1"/>
          </p:cNvSpPr>
          <p:nvPr>
            <p:ph type="pic" idx="3"/>
          </p:nvPr>
        </p:nvSpPr>
        <p:spPr>
          <a:xfrm>
            <a:off x="2294069" y="2487677"/>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35" name="Google Shape;6435;p431"/>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36" name="Google Shape;6436;p431"/>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37" name="Google Shape;6437;p431"/>
          <p:cNvSpPr>
            <a:spLocks noGrp="1"/>
          </p:cNvSpPr>
          <p:nvPr>
            <p:ph type="pic" idx="6"/>
          </p:nvPr>
        </p:nvSpPr>
        <p:spPr>
          <a:xfrm>
            <a:off x="7368155" y="2487677"/>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38" name="Google Shape;6438;p431"/>
          <p:cNvSpPr>
            <a:spLocks noGrp="1"/>
          </p:cNvSpPr>
          <p:nvPr>
            <p:ph type="pic" idx="7"/>
          </p:nvPr>
        </p:nvSpPr>
        <p:spPr>
          <a:xfrm>
            <a:off x="7368155" y="1360828"/>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39" name="Google Shape;6439;p431"/>
          <p:cNvSpPr>
            <a:spLocks noGrp="1"/>
          </p:cNvSpPr>
          <p:nvPr>
            <p:ph type="pic" idx="8"/>
          </p:nvPr>
        </p:nvSpPr>
        <p:spPr>
          <a:xfrm>
            <a:off x="3540771" y="2487677"/>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40" name="Google Shape;6440;p431"/>
          <p:cNvSpPr>
            <a:spLocks noGrp="1"/>
          </p:cNvSpPr>
          <p:nvPr>
            <p:ph type="pic" idx="9"/>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41" name="Google Shape;6441;p43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442" name="Google Shape;6442;p43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443" name="Google Shape;6443;p431"/>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444" name="Google Shape;6444;p431"/>
          <p:cNvGrpSpPr/>
          <p:nvPr/>
        </p:nvGrpSpPr>
        <p:grpSpPr>
          <a:xfrm>
            <a:off x="0" y="923"/>
            <a:ext cx="9144000" cy="5142577"/>
            <a:chOff x="0" y="1231"/>
            <a:chExt cx="12192000" cy="6856769"/>
          </a:xfrm>
        </p:grpSpPr>
        <p:pic>
          <p:nvPicPr>
            <p:cNvPr id="6445" name="Google Shape;6445;p431"/>
            <p:cNvPicPr preferRelativeResize="0"/>
            <p:nvPr/>
          </p:nvPicPr>
          <p:blipFill rotWithShape="1">
            <a:blip r:embed="rId3">
              <a:alphaModFix/>
            </a:blip>
            <a:srcRect/>
            <a:stretch/>
          </p:blipFill>
          <p:spPr>
            <a:xfrm>
              <a:off x="9104241" y="6339633"/>
              <a:ext cx="3087759" cy="518367"/>
            </a:xfrm>
            <a:prstGeom prst="rect">
              <a:avLst/>
            </a:prstGeom>
            <a:noFill/>
            <a:ln>
              <a:noFill/>
            </a:ln>
          </p:spPr>
        </p:pic>
        <p:pic>
          <p:nvPicPr>
            <p:cNvPr id="6446" name="Google Shape;6446;p431"/>
            <p:cNvPicPr preferRelativeResize="0"/>
            <p:nvPr/>
          </p:nvPicPr>
          <p:blipFill rotWithShape="1">
            <a:blip r:embed="rId2">
              <a:alphaModFix/>
            </a:blip>
            <a:srcRect/>
            <a:stretch/>
          </p:blipFill>
          <p:spPr>
            <a:xfrm>
              <a:off x="11021261" y="6467757"/>
              <a:ext cx="901797" cy="235697"/>
            </a:xfrm>
            <a:prstGeom prst="rect">
              <a:avLst/>
            </a:prstGeom>
            <a:noFill/>
            <a:ln>
              <a:noFill/>
            </a:ln>
          </p:spPr>
        </p:pic>
        <p:pic>
          <p:nvPicPr>
            <p:cNvPr id="6447" name="Google Shape;6447;p431"/>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448" name="Google Shape;6448;p431"/>
          <p:cNvGrpSpPr/>
          <p:nvPr/>
        </p:nvGrpSpPr>
        <p:grpSpPr>
          <a:xfrm>
            <a:off x="-1" y="901"/>
            <a:ext cx="9144001" cy="5142599"/>
            <a:chOff x="-1" y="1201"/>
            <a:chExt cx="12192001" cy="6856799"/>
          </a:xfrm>
        </p:grpSpPr>
        <p:pic>
          <p:nvPicPr>
            <p:cNvPr id="6449" name="Google Shape;6449;p431"/>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450" name="Google Shape;6450;p431"/>
            <p:cNvPicPr preferRelativeResize="0"/>
            <p:nvPr/>
          </p:nvPicPr>
          <p:blipFill rotWithShape="1">
            <a:blip r:embed="rId2">
              <a:alphaModFix/>
            </a:blip>
            <a:srcRect/>
            <a:stretch/>
          </p:blipFill>
          <p:spPr>
            <a:xfrm>
              <a:off x="11021261" y="6467757"/>
              <a:ext cx="901797" cy="235697"/>
            </a:xfrm>
            <a:prstGeom prst="rect">
              <a:avLst/>
            </a:prstGeom>
            <a:noFill/>
            <a:ln>
              <a:noFill/>
            </a:ln>
          </p:spPr>
        </p:pic>
        <p:pic>
          <p:nvPicPr>
            <p:cNvPr id="6451" name="Google Shape;6451;p431"/>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6452"/>
        <p:cNvGrpSpPr/>
        <p:nvPr/>
      </p:nvGrpSpPr>
      <p:grpSpPr>
        <a:xfrm>
          <a:off x="0" y="0"/>
          <a:ext cx="0" cy="0"/>
          <a:chOff x="0" y="0"/>
          <a:chExt cx="0" cy="0"/>
        </a:xfrm>
      </p:grpSpPr>
      <p:sp>
        <p:nvSpPr>
          <p:cNvPr id="6453" name="Google Shape;6453;p43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454" name="Google Shape;6454;p432"/>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455" name="Google Shape;6455;p432"/>
          <p:cNvSpPr>
            <a:spLocks noGrp="1"/>
          </p:cNvSpPr>
          <p:nvPr>
            <p:ph type="pic" idx="2"/>
          </p:nvPr>
        </p:nvSpPr>
        <p:spPr>
          <a:xfrm>
            <a:off x="77932" y="1360827"/>
            <a:ext cx="2116500" cy="3342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56" name="Google Shape;6456;p432"/>
          <p:cNvSpPr>
            <a:spLocks noGrp="1"/>
          </p:cNvSpPr>
          <p:nvPr>
            <p:ph type="pic" idx="3"/>
          </p:nvPr>
        </p:nvSpPr>
        <p:spPr>
          <a:xfrm>
            <a:off x="2294069" y="2487677"/>
            <a:ext cx="3309000" cy="2216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57" name="Google Shape;6457;p432"/>
          <p:cNvSpPr>
            <a:spLocks noGrp="1"/>
          </p:cNvSpPr>
          <p:nvPr>
            <p:ph type="pic" idx="4"/>
          </p:nvPr>
        </p:nvSpPr>
        <p:spPr>
          <a:xfrm>
            <a:off x="2294069" y="1360828"/>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58" name="Google Shape;6458;p432"/>
          <p:cNvSpPr>
            <a:spLocks noGrp="1"/>
          </p:cNvSpPr>
          <p:nvPr>
            <p:ph type="pic" idx="5"/>
          </p:nvPr>
        </p:nvSpPr>
        <p:spPr>
          <a:xfrm>
            <a:off x="5702738" y="1360828"/>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59" name="Google Shape;6459;p432"/>
          <p:cNvSpPr>
            <a:spLocks noGrp="1"/>
          </p:cNvSpPr>
          <p:nvPr>
            <p:ph type="pic" idx="6"/>
          </p:nvPr>
        </p:nvSpPr>
        <p:spPr>
          <a:xfrm>
            <a:off x="7368156" y="2487677"/>
            <a:ext cx="1687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60" name="Google Shape;6460;p432"/>
          <p:cNvSpPr>
            <a:spLocks noGrp="1"/>
          </p:cNvSpPr>
          <p:nvPr>
            <p:ph type="pic" idx="7"/>
          </p:nvPr>
        </p:nvSpPr>
        <p:spPr>
          <a:xfrm>
            <a:off x="7368156" y="1360828"/>
            <a:ext cx="1687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61" name="Google Shape;6461;p432"/>
          <p:cNvSpPr>
            <a:spLocks noGrp="1"/>
          </p:cNvSpPr>
          <p:nvPr>
            <p:ph type="pic" idx="8"/>
          </p:nvPr>
        </p:nvSpPr>
        <p:spPr>
          <a:xfrm>
            <a:off x="3540771" y="1360828"/>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62" name="Google Shape;6462;p432"/>
          <p:cNvSpPr>
            <a:spLocks noGrp="1"/>
          </p:cNvSpPr>
          <p:nvPr>
            <p:ph type="pic" idx="9"/>
          </p:nvPr>
        </p:nvSpPr>
        <p:spPr>
          <a:xfrm>
            <a:off x="5702738" y="3614527"/>
            <a:ext cx="3353100" cy="10893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63" name="Google Shape;6463;p43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464" name="Google Shape;6464;p43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465" name="Google Shape;6465;p432"/>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466" name="Google Shape;6466;p432"/>
          <p:cNvGrpSpPr/>
          <p:nvPr/>
        </p:nvGrpSpPr>
        <p:grpSpPr>
          <a:xfrm>
            <a:off x="0" y="923"/>
            <a:ext cx="9144000" cy="5142577"/>
            <a:chOff x="0" y="1231"/>
            <a:chExt cx="12192000" cy="6856769"/>
          </a:xfrm>
        </p:grpSpPr>
        <p:pic>
          <p:nvPicPr>
            <p:cNvPr id="6467" name="Google Shape;6467;p432"/>
            <p:cNvPicPr preferRelativeResize="0"/>
            <p:nvPr/>
          </p:nvPicPr>
          <p:blipFill rotWithShape="1">
            <a:blip r:embed="rId3">
              <a:alphaModFix/>
            </a:blip>
            <a:srcRect/>
            <a:stretch/>
          </p:blipFill>
          <p:spPr>
            <a:xfrm>
              <a:off x="9104241" y="6339633"/>
              <a:ext cx="3087759" cy="518367"/>
            </a:xfrm>
            <a:prstGeom prst="rect">
              <a:avLst/>
            </a:prstGeom>
            <a:noFill/>
            <a:ln>
              <a:noFill/>
            </a:ln>
          </p:spPr>
        </p:pic>
        <p:pic>
          <p:nvPicPr>
            <p:cNvPr id="6468" name="Google Shape;6468;p432"/>
            <p:cNvPicPr preferRelativeResize="0"/>
            <p:nvPr/>
          </p:nvPicPr>
          <p:blipFill rotWithShape="1">
            <a:blip r:embed="rId2">
              <a:alphaModFix/>
            </a:blip>
            <a:srcRect/>
            <a:stretch/>
          </p:blipFill>
          <p:spPr>
            <a:xfrm>
              <a:off x="11021261" y="6467757"/>
              <a:ext cx="901797" cy="235697"/>
            </a:xfrm>
            <a:prstGeom prst="rect">
              <a:avLst/>
            </a:prstGeom>
            <a:noFill/>
            <a:ln>
              <a:noFill/>
            </a:ln>
          </p:spPr>
        </p:pic>
        <p:pic>
          <p:nvPicPr>
            <p:cNvPr id="6469" name="Google Shape;6469;p432"/>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470" name="Google Shape;6470;p432"/>
          <p:cNvGrpSpPr/>
          <p:nvPr/>
        </p:nvGrpSpPr>
        <p:grpSpPr>
          <a:xfrm>
            <a:off x="-1" y="901"/>
            <a:ext cx="9144001" cy="5142599"/>
            <a:chOff x="-1" y="1201"/>
            <a:chExt cx="12192001" cy="6856799"/>
          </a:xfrm>
        </p:grpSpPr>
        <p:pic>
          <p:nvPicPr>
            <p:cNvPr id="6471" name="Google Shape;6471;p432"/>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472" name="Google Shape;6472;p432"/>
            <p:cNvPicPr preferRelativeResize="0"/>
            <p:nvPr/>
          </p:nvPicPr>
          <p:blipFill rotWithShape="1">
            <a:blip r:embed="rId2">
              <a:alphaModFix/>
            </a:blip>
            <a:srcRect/>
            <a:stretch/>
          </p:blipFill>
          <p:spPr>
            <a:xfrm>
              <a:off x="11021261" y="6467757"/>
              <a:ext cx="901797" cy="235697"/>
            </a:xfrm>
            <a:prstGeom prst="rect">
              <a:avLst/>
            </a:prstGeom>
            <a:noFill/>
            <a:ln>
              <a:noFill/>
            </a:ln>
          </p:spPr>
        </p:pic>
        <p:pic>
          <p:nvPicPr>
            <p:cNvPr id="6473" name="Google Shape;6473;p432"/>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6474"/>
        <p:cNvGrpSpPr/>
        <p:nvPr/>
      </p:nvGrpSpPr>
      <p:grpSpPr>
        <a:xfrm>
          <a:off x="0" y="0"/>
          <a:ext cx="0" cy="0"/>
          <a:chOff x="0" y="0"/>
          <a:chExt cx="0" cy="0"/>
        </a:xfrm>
      </p:grpSpPr>
      <p:sp>
        <p:nvSpPr>
          <p:cNvPr id="6475" name="Google Shape;6475;p43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476" name="Google Shape;6476;p433"/>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477" name="Google Shape;6477;p433"/>
          <p:cNvSpPr>
            <a:spLocks noGrp="1"/>
          </p:cNvSpPr>
          <p:nvPr>
            <p:ph type="pic" idx="2"/>
          </p:nvPr>
        </p:nvSpPr>
        <p:spPr>
          <a:xfrm>
            <a:off x="93518" y="384569"/>
            <a:ext cx="2101200" cy="3342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78" name="Google Shape;6478;p433"/>
          <p:cNvSpPr>
            <a:spLocks noGrp="1"/>
          </p:cNvSpPr>
          <p:nvPr>
            <p:ph type="pic" idx="3"/>
          </p:nvPr>
        </p:nvSpPr>
        <p:spPr>
          <a:xfrm>
            <a:off x="2294069" y="1511419"/>
            <a:ext cx="3309000" cy="2216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79" name="Google Shape;6479;p433"/>
          <p:cNvSpPr>
            <a:spLocks noGrp="1"/>
          </p:cNvSpPr>
          <p:nvPr>
            <p:ph type="pic" idx="4"/>
          </p:nvPr>
        </p:nvSpPr>
        <p:spPr>
          <a:xfrm>
            <a:off x="2294069" y="384569"/>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80" name="Google Shape;6480;p433"/>
          <p:cNvSpPr>
            <a:spLocks noGrp="1"/>
          </p:cNvSpPr>
          <p:nvPr>
            <p:ph type="pic" idx="5"/>
          </p:nvPr>
        </p:nvSpPr>
        <p:spPr>
          <a:xfrm>
            <a:off x="5702738" y="384569"/>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81" name="Google Shape;6481;p433"/>
          <p:cNvSpPr>
            <a:spLocks noGrp="1"/>
          </p:cNvSpPr>
          <p:nvPr>
            <p:ph type="pic" idx="6"/>
          </p:nvPr>
        </p:nvSpPr>
        <p:spPr>
          <a:xfrm>
            <a:off x="7368155" y="1511419"/>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82" name="Google Shape;6482;p433"/>
          <p:cNvSpPr>
            <a:spLocks noGrp="1"/>
          </p:cNvSpPr>
          <p:nvPr>
            <p:ph type="pic" idx="7"/>
          </p:nvPr>
        </p:nvSpPr>
        <p:spPr>
          <a:xfrm>
            <a:off x="7368155" y="384569"/>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83" name="Google Shape;6483;p433"/>
          <p:cNvSpPr>
            <a:spLocks noGrp="1"/>
          </p:cNvSpPr>
          <p:nvPr>
            <p:ph type="pic" idx="8"/>
          </p:nvPr>
        </p:nvSpPr>
        <p:spPr>
          <a:xfrm>
            <a:off x="3540771" y="384569"/>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84" name="Google Shape;6484;p433"/>
          <p:cNvSpPr>
            <a:spLocks noGrp="1"/>
          </p:cNvSpPr>
          <p:nvPr>
            <p:ph type="pic" idx="9"/>
          </p:nvPr>
        </p:nvSpPr>
        <p:spPr>
          <a:xfrm>
            <a:off x="5702738" y="2638268"/>
            <a:ext cx="3345000" cy="10893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85" name="Google Shape;6485;p433"/>
          <p:cNvSpPr txBox="1">
            <a:spLocks noGrp="1"/>
          </p:cNvSpPr>
          <p:nvPr>
            <p:ph type="body" idx="1"/>
          </p:nvPr>
        </p:nvSpPr>
        <p:spPr>
          <a:xfrm>
            <a:off x="628650" y="3809570"/>
            <a:ext cx="7886700" cy="1016700"/>
          </a:xfrm>
          <a:prstGeom prst="rect">
            <a:avLst/>
          </a:prstGeom>
          <a:noFill/>
          <a:ln>
            <a:noFill/>
          </a:ln>
        </p:spPr>
        <p:txBody>
          <a:bodyPr spcFirstLastPara="1" wrap="square" lIns="68575" tIns="34275" rIns="68575" bIns="34275" anchor="t" anchorCtr="0"/>
          <a:lstStyle>
            <a:lvl1pPr marL="457200" marR="0" lvl="0" indent="-336550" algn="l" rtl="0">
              <a:lnSpc>
                <a:spcPct val="90000"/>
              </a:lnSpc>
              <a:spcBef>
                <a:spcPts val="800"/>
              </a:spcBef>
              <a:spcAft>
                <a:spcPts val="0"/>
              </a:spcAft>
              <a:buClr>
                <a:srgbClr val="333333"/>
              </a:buClr>
              <a:buSzPts val="1700"/>
              <a:buFont typeface="Arial"/>
              <a:buChar char="•"/>
              <a:defRPr sz="1700" b="0" i="0" u="none" strike="noStrike" cap="none">
                <a:solidFill>
                  <a:srgbClr val="333333"/>
                </a:solidFill>
                <a:latin typeface="Verdana"/>
                <a:ea typeface="Verdana"/>
                <a:cs typeface="Verdana"/>
                <a:sym typeface="Verdana"/>
              </a:defRPr>
            </a:lvl1pPr>
            <a:lvl2pPr marL="914400" marR="0" lvl="1"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2pPr>
            <a:lvl3pPr marL="1371600" marR="0" lvl="2" indent="-298450" algn="l" rtl="0">
              <a:lnSpc>
                <a:spcPct val="90000"/>
              </a:lnSpc>
              <a:spcBef>
                <a:spcPts val="400"/>
              </a:spcBef>
              <a:spcAft>
                <a:spcPts val="0"/>
              </a:spcAft>
              <a:buClr>
                <a:srgbClr val="333333"/>
              </a:buClr>
              <a:buSzPts val="1100"/>
              <a:buFont typeface="Arial"/>
              <a:buChar char="•"/>
              <a:defRPr sz="11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486" name="Google Shape;6486;p43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487" name="Google Shape;6487;p43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grpSp>
        <p:nvGrpSpPr>
          <p:cNvPr id="6488" name="Google Shape;6488;p433"/>
          <p:cNvGrpSpPr/>
          <p:nvPr/>
        </p:nvGrpSpPr>
        <p:grpSpPr>
          <a:xfrm>
            <a:off x="0" y="923"/>
            <a:ext cx="9144000" cy="5142577"/>
            <a:chOff x="0" y="1231"/>
            <a:chExt cx="12192000" cy="6856769"/>
          </a:xfrm>
        </p:grpSpPr>
        <p:pic>
          <p:nvPicPr>
            <p:cNvPr id="6489" name="Google Shape;6489;p433"/>
            <p:cNvPicPr preferRelativeResize="0"/>
            <p:nvPr/>
          </p:nvPicPr>
          <p:blipFill rotWithShape="1">
            <a:blip r:embed="rId3">
              <a:alphaModFix/>
            </a:blip>
            <a:srcRect/>
            <a:stretch/>
          </p:blipFill>
          <p:spPr>
            <a:xfrm>
              <a:off x="9104241" y="6339633"/>
              <a:ext cx="3087759" cy="518367"/>
            </a:xfrm>
            <a:prstGeom prst="rect">
              <a:avLst/>
            </a:prstGeom>
            <a:noFill/>
            <a:ln>
              <a:noFill/>
            </a:ln>
          </p:spPr>
        </p:pic>
        <p:pic>
          <p:nvPicPr>
            <p:cNvPr id="6490" name="Google Shape;6490;p433"/>
            <p:cNvPicPr preferRelativeResize="0"/>
            <p:nvPr/>
          </p:nvPicPr>
          <p:blipFill rotWithShape="1">
            <a:blip r:embed="rId2">
              <a:alphaModFix/>
            </a:blip>
            <a:srcRect/>
            <a:stretch/>
          </p:blipFill>
          <p:spPr>
            <a:xfrm>
              <a:off x="11021261" y="6467757"/>
              <a:ext cx="901797" cy="235697"/>
            </a:xfrm>
            <a:prstGeom prst="rect">
              <a:avLst/>
            </a:prstGeom>
            <a:noFill/>
            <a:ln>
              <a:noFill/>
            </a:ln>
          </p:spPr>
        </p:pic>
        <p:pic>
          <p:nvPicPr>
            <p:cNvPr id="6491" name="Google Shape;6491;p433"/>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492" name="Google Shape;6492;p433"/>
          <p:cNvGrpSpPr/>
          <p:nvPr/>
        </p:nvGrpSpPr>
        <p:grpSpPr>
          <a:xfrm>
            <a:off x="-1" y="901"/>
            <a:ext cx="9144001" cy="5142599"/>
            <a:chOff x="-1" y="1201"/>
            <a:chExt cx="12192001" cy="6856799"/>
          </a:xfrm>
        </p:grpSpPr>
        <p:pic>
          <p:nvPicPr>
            <p:cNvPr id="6493" name="Google Shape;6493;p433"/>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494" name="Google Shape;6494;p433"/>
            <p:cNvPicPr preferRelativeResize="0"/>
            <p:nvPr/>
          </p:nvPicPr>
          <p:blipFill rotWithShape="1">
            <a:blip r:embed="rId2">
              <a:alphaModFix/>
            </a:blip>
            <a:srcRect/>
            <a:stretch/>
          </p:blipFill>
          <p:spPr>
            <a:xfrm>
              <a:off x="11021261" y="6467757"/>
              <a:ext cx="901797" cy="235697"/>
            </a:xfrm>
            <a:prstGeom prst="rect">
              <a:avLst/>
            </a:prstGeom>
            <a:noFill/>
            <a:ln>
              <a:noFill/>
            </a:ln>
          </p:spPr>
        </p:pic>
        <p:pic>
          <p:nvPicPr>
            <p:cNvPr id="6495" name="Google Shape;6495;p433"/>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6496"/>
        <p:cNvGrpSpPr/>
        <p:nvPr/>
      </p:nvGrpSpPr>
      <p:grpSpPr>
        <a:xfrm>
          <a:off x="0" y="0"/>
          <a:ext cx="0" cy="0"/>
          <a:chOff x="0" y="0"/>
          <a:chExt cx="0" cy="0"/>
        </a:xfrm>
      </p:grpSpPr>
      <p:sp>
        <p:nvSpPr>
          <p:cNvPr id="6497" name="Google Shape;6497;p43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498" name="Google Shape;6498;p434"/>
          <p:cNvSpPr/>
          <p:nvPr/>
        </p:nvSpPr>
        <p:spPr>
          <a:xfrm>
            <a:off x="0" y="1707204"/>
            <a:ext cx="9144000" cy="2319900"/>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6499" name="Google Shape;6499;p434"/>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6500" name="Google Shape;6500;p43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501" name="Google Shape;6501;p434"/>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grpSp>
        <p:nvGrpSpPr>
          <p:cNvPr id="6502" name="Google Shape;6502;p434"/>
          <p:cNvGrpSpPr/>
          <p:nvPr/>
        </p:nvGrpSpPr>
        <p:grpSpPr>
          <a:xfrm>
            <a:off x="0" y="923"/>
            <a:ext cx="9144000" cy="5142577"/>
            <a:chOff x="0" y="1231"/>
            <a:chExt cx="12192000" cy="6856769"/>
          </a:xfrm>
        </p:grpSpPr>
        <p:pic>
          <p:nvPicPr>
            <p:cNvPr id="6503" name="Google Shape;6503;p434"/>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504" name="Google Shape;6504;p434"/>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505" name="Google Shape;6505;p434"/>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506" name="Google Shape;6506;p434"/>
          <p:cNvGrpSpPr/>
          <p:nvPr/>
        </p:nvGrpSpPr>
        <p:grpSpPr>
          <a:xfrm>
            <a:off x="-1" y="901"/>
            <a:ext cx="9144001" cy="5142599"/>
            <a:chOff x="-1" y="1201"/>
            <a:chExt cx="12192001" cy="6856799"/>
          </a:xfrm>
        </p:grpSpPr>
        <p:pic>
          <p:nvPicPr>
            <p:cNvPr id="6507" name="Google Shape;6507;p434"/>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508" name="Google Shape;6508;p434"/>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509" name="Google Shape;6509;p434"/>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6510"/>
        <p:cNvGrpSpPr/>
        <p:nvPr/>
      </p:nvGrpSpPr>
      <p:grpSpPr>
        <a:xfrm>
          <a:off x="0" y="0"/>
          <a:ext cx="0" cy="0"/>
          <a:chOff x="0" y="0"/>
          <a:chExt cx="0" cy="0"/>
        </a:xfrm>
      </p:grpSpPr>
      <p:sp>
        <p:nvSpPr>
          <p:cNvPr id="6511" name="Google Shape;6511;p43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512" name="Google Shape;6512;p43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513" name="Google Shape;6513;p435"/>
          <p:cNvSpPr/>
          <p:nvPr/>
        </p:nvSpPr>
        <p:spPr>
          <a:xfrm>
            <a:off x="3269389" y="525518"/>
            <a:ext cx="5672100" cy="4062000"/>
          </a:xfrm>
          <a:prstGeom prst="rect">
            <a:avLst/>
          </a:prstGeom>
          <a:solidFill>
            <a:schemeClr val="lt1"/>
          </a:solidFill>
          <a:ln w="12700" cap="flat" cmpd="sng">
            <a:solidFill>
              <a:srgbClr val="007B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6514" name="Google Shape;6514;p435"/>
          <p:cNvSpPr>
            <a:spLocks noGrp="1"/>
          </p:cNvSpPr>
          <p:nvPr>
            <p:ph type="media" idx="2"/>
          </p:nvPr>
        </p:nvSpPr>
        <p:spPr>
          <a:xfrm>
            <a:off x="3269595" y="524881"/>
            <a:ext cx="5671200" cy="4063200"/>
          </a:xfrm>
          <a:prstGeom prst="rect">
            <a:avLst/>
          </a:prstGeom>
          <a:noFill/>
          <a:ln>
            <a:noFill/>
          </a:ln>
        </p:spPr>
        <p:txBody>
          <a:bodyPr spcFirstLastPara="1" wrap="square" lIns="68575" tIns="34275" rIns="68575" bIns="34275" anchor="t" anchorCtr="0"/>
          <a:lstStyle>
            <a:lvl1pPr marR="0" lvl="0" algn="ctr" rtl="0">
              <a:lnSpc>
                <a:spcPct val="90000"/>
              </a:lnSpc>
              <a:spcBef>
                <a:spcPts val="80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515" name="Google Shape;6515;p435"/>
          <p:cNvSpPr txBox="1">
            <a:spLocks noGrp="1"/>
          </p:cNvSpPr>
          <p:nvPr>
            <p:ph type="body" idx="1"/>
          </p:nvPr>
        </p:nvSpPr>
        <p:spPr>
          <a:xfrm>
            <a:off x="386182" y="1459039"/>
            <a:ext cx="2720100" cy="21111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1pPr>
            <a:lvl2pPr marL="914400" marR="0" lvl="1" indent="-228600" algn="l" rtl="0">
              <a:lnSpc>
                <a:spcPct val="90000"/>
              </a:lnSpc>
              <a:spcBef>
                <a:spcPts val="400"/>
              </a:spcBef>
              <a:spcAft>
                <a:spcPts val="0"/>
              </a:spcAft>
              <a:buClr>
                <a:srgbClr val="333333"/>
              </a:buClr>
              <a:buSzPts val="1800"/>
              <a:buFont typeface="Arial"/>
              <a:buNone/>
              <a:defRPr sz="1800" b="0" i="0" u="none" strike="noStrike" cap="none">
                <a:solidFill>
                  <a:srgbClr val="333333"/>
                </a:solidFill>
                <a:latin typeface="Verdana"/>
                <a:ea typeface="Verdana"/>
                <a:cs typeface="Verdana"/>
                <a:sym typeface="Verdana"/>
              </a:defRPr>
            </a:lvl2pPr>
            <a:lvl3pPr marL="1371600" marR="0" lvl="2" indent="-228600" algn="l" rtl="0">
              <a:lnSpc>
                <a:spcPct val="90000"/>
              </a:lnSpc>
              <a:spcBef>
                <a:spcPts val="400"/>
              </a:spcBef>
              <a:spcAft>
                <a:spcPts val="0"/>
              </a:spcAft>
              <a:buClr>
                <a:srgbClr val="333333"/>
              </a:buClr>
              <a:buSzPts val="1500"/>
              <a:buFont typeface="Arial"/>
              <a:buNone/>
              <a:defRPr sz="1500" b="0" i="0" u="none" strike="noStrike" cap="none">
                <a:solidFill>
                  <a:srgbClr val="333333"/>
                </a:solidFill>
                <a:latin typeface="Verdana"/>
                <a:ea typeface="Verdana"/>
                <a:cs typeface="Verdana"/>
                <a:sym typeface="Verdana"/>
              </a:defRPr>
            </a:lvl3pPr>
            <a:lvl4pPr marL="1828800" marR="0" lvl="3" indent="-228600" algn="l" rtl="0">
              <a:lnSpc>
                <a:spcPct val="90000"/>
              </a:lnSpc>
              <a:spcBef>
                <a:spcPts val="400"/>
              </a:spcBef>
              <a:spcAft>
                <a:spcPts val="0"/>
              </a:spcAft>
              <a:buClr>
                <a:srgbClr val="333333"/>
              </a:buClr>
              <a:buSzPts val="1400"/>
              <a:buFont typeface="Arial"/>
              <a:buNone/>
              <a:defRPr sz="1400" b="0" i="0" u="none" strike="noStrike" cap="none">
                <a:solidFill>
                  <a:srgbClr val="333333"/>
                </a:solidFill>
                <a:latin typeface="Verdana"/>
                <a:ea typeface="Verdana"/>
                <a:cs typeface="Verdana"/>
                <a:sym typeface="Verdana"/>
              </a:defRPr>
            </a:lvl4pPr>
            <a:lvl5pPr marL="2286000" marR="0" lvl="4" indent="-228600" algn="l" rtl="0">
              <a:lnSpc>
                <a:spcPct val="90000"/>
              </a:lnSpc>
              <a:spcBef>
                <a:spcPts val="400"/>
              </a:spcBef>
              <a:spcAft>
                <a:spcPts val="0"/>
              </a:spcAft>
              <a:buClr>
                <a:srgbClr val="333333"/>
              </a:buClr>
              <a:buSzPts val="1400"/>
              <a:buFont typeface="Arial"/>
              <a:buNone/>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516" name="Google Shape;6516;p435"/>
          <p:cNvSpPr/>
          <p:nvPr/>
        </p:nvSpPr>
        <p:spPr>
          <a:xfrm>
            <a:off x="3269389" y="524924"/>
            <a:ext cx="5671500" cy="4062900"/>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sp>
        <p:nvSpPr>
          <p:cNvPr id="6517" name="Google Shape;6517;p43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6518" name="Google Shape;6518;p435"/>
          <p:cNvGrpSpPr/>
          <p:nvPr/>
        </p:nvGrpSpPr>
        <p:grpSpPr>
          <a:xfrm>
            <a:off x="0" y="923"/>
            <a:ext cx="9144000" cy="5142577"/>
            <a:chOff x="0" y="1231"/>
            <a:chExt cx="12192000" cy="6856769"/>
          </a:xfrm>
        </p:grpSpPr>
        <p:pic>
          <p:nvPicPr>
            <p:cNvPr id="6519" name="Google Shape;6519;p435"/>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6520" name="Google Shape;6520;p435"/>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521" name="Google Shape;6521;p435"/>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6522" name="Google Shape;6522;p435"/>
          <p:cNvGrpSpPr/>
          <p:nvPr/>
        </p:nvGrpSpPr>
        <p:grpSpPr>
          <a:xfrm>
            <a:off x="-1" y="901"/>
            <a:ext cx="9144001" cy="5142599"/>
            <a:chOff x="-1" y="1201"/>
            <a:chExt cx="12192001" cy="6856799"/>
          </a:xfrm>
        </p:grpSpPr>
        <p:pic>
          <p:nvPicPr>
            <p:cNvPr id="6523" name="Google Shape;6523;p435"/>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6524" name="Google Shape;6524;p435"/>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525" name="Google Shape;6525;p435"/>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6526"/>
        <p:cNvGrpSpPr/>
        <p:nvPr/>
      </p:nvGrpSpPr>
      <p:grpSpPr>
        <a:xfrm>
          <a:off x="0" y="0"/>
          <a:ext cx="0" cy="0"/>
          <a:chOff x="0" y="0"/>
          <a:chExt cx="0" cy="0"/>
        </a:xfrm>
      </p:grpSpPr>
      <p:sp>
        <p:nvSpPr>
          <p:cNvPr id="6527" name="Google Shape;6527;p43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528" name="Google Shape;6528;p43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pic>
        <p:nvPicPr>
          <p:cNvPr id="6529" name="Google Shape;6529;p436"/>
          <p:cNvPicPr preferRelativeResize="0"/>
          <p:nvPr/>
        </p:nvPicPr>
        <p:blipFill rotWithShape="1">
          <a:blip r:embed="rId2">
            <a:alphaModFix/>
          </a:blip>
          <a:srcRect/>
          <a:stretch/>
        </p:blipFill>
        <p:spPr>
          <a:xfrm>
            <a:off x="0" y="-1"/>
            <a:ext cx="9144000" cy="51434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293"/>
        <p:cNvGrpSpPr/>
        <p:nvPr/>
      </p:nvGrpSpPr>
      <p:grpSpPr>
        <a:xfrm>
          <a:off x="0" y="0"/>
          <a:ext cx="0" cy="0"/>
          <a:chOff x="0" y="0"/>
          <a:chExt cx="0" cy="0"/>
        </a:xfrm>
      </p:grpSpPr>
      <p:sp>
        <p:nvSpPr>
          <p:cNvPr id="294" name="Google Shape;294;p2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95" name="Google Shape;295;p26"/>
          <p:cNvSpPr>
            <a:spLocks noGrp="1"/>
          </p:cNvSpPr>
          <p:nvPr>
            <p:ph type="pic" idx="2"/>
          </p:nvPr>
        </p:nvSpPr>
        <p:spPr>
          <a:xfrm>
            <a:off x="4142232" y="1"/>
            <a:ext cx="5001768" cy="5143499"/>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96" name="Google Shape;296;p26"/>
          <p:cNvSpPr txBox="1">
            <a:spLocks noGrp="1"/>
          </p:cNvSpPr>
          <p:nvPr>
            <p:ph type="title"/>
          </p:nvPr>
        </p:nvSpPr>
        <p:spPr>
          <a:xfrm>
            <a:off x="534521" y="667169"/>
            <a:ext cx="3607712"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p2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98" name="Google Shape;298;p26"/>
          <p:cNvGrpSpPr/>
          <p:nvPr/>
        </p:nvGrpSpPr>
        <p:grpSpPr>
          <a:xfrm>
            <a:off x="-26790" y="-21432"/>
            <a:ext cx="9171844" cy="5165108"/>
            <a:chOff x="-35720" y="-28576"/>
            <a:chExt cx="12229125" cy="6886810"/>
          </a:xfrm>
        </p:grpSpPr>
        <p:pic>
          <p:nvPicPr>
            <p:cNvPr id="299" name="Google Shape;299;p26"/>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00" name="Google Shape;300;p26"/>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01" name="Google Shape;301;p26"/>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02" name="Google Shape;302;p26"/>
          <p:cNvGrpSpPr/>
          <p:nvPr/>
        </p:nvGrpSpPr>
        <p:grpSpPr>
          <a:xfrm>
            <a:off x="-16074" y="-16073"/>
            <a:ext cx="9160074" cy="5159573"/>
            <a:chOff x="-21432" y="-21431"/>
            <a:chExt cx="12213432" cy="6879431"/>
          </a:xfrm>
        </p:grpSpPr>
        <p:grpSp>
          <p:nvGrpSpPr>
            <p:cNvPr id="303" name="Google Shape;303;p26"/>
            <p:cNvGrpSpPr/>
            <p:nvPr/>
          </p:nvGrpSpPr>
          <p:grpSpPr>
            <a:xfrm>
              <a:off x="-21432" y="-21431"/>
              <a:ext cx="12213432" cy="6879431"/>
              <a:chOff x="-21432" y="-21431"/>
              <a:chExt cx="12213432" cy="6879431"/>
            </a:xfrm>
          </p:grpSpPr>
          <p:pic>
            <p:nvPicPr>
              <p:cNvPr id="304" name="Google Shape;304;p2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05" name="Google Shape;305;p2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06" name="Google Shape;306;p2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07" name="Google Shape;307;p26"/>
          <p:cNvGrpSpPr/>
          <p:nvPr/>
        </p:nvGrpSpPr>
        <p:grpSpPr>
          <a:xfrm>
            <a:off x="-21432" y="-16074"/>
            <a:ext cx="9165431" cy="5159574"/>
            <a:chOff x="-28575" y="-21432"/>
            <a:chExt cx="12220574" cy="6879432"/>
          </a:xfrm>
        </p:grpSpPr>
        <p:grpSp>
          <p:nvGrpSpPr>
            <p:cNvPr id="308" name="Google Shape;308;p26"/>
            <p:cNvGrpSpPr/>
            <p:nvPr/>
          </p:nvGrpSpPr>
          <p:grpSpPr>
            <a:xfrm>
              <a:off x="-28575" y="-21432"/>
              <a:ext cx="12220574" cy="6879432"/>
              <a:chOff x="-28575" y="-21432"/>
              <a:chExt cx="12220574" cy="6879432"/>
            </a:xfrm>
          </p:grpSpPr>
          <p:pic>
            <p:nvPicPr>
              <p:cNvPr id="309" name="Google Shape;309;p26"/>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10" name="Google Shape;310;p26"/>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11" name="Google Shape;311;p26"/>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12" name="Google Shape;312;p2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1_Section Breaker">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a:t>Sub Title</a:t>
            </a:r>
          </a:p>
        </p:txBody>
      </p:sp>
      <p:sp>
        <p:nvSpPr>
          <p:cNvPr id="6" name="Slide Number Placeholder 5"/>
          <p:cNvSpPr>
            <a:spLocks noGrp="1"/>
          </p:cNvSpPr>
          <p:nvPr>
            <p:ph type="sldNum" sz="quarter" idx="12"/>
          </p:nvPr>
        </p:nvSpPr>
        <p:spPr/>
        <p:txBody>
          <a:bodyPr/>
          <a:lstStyle/>
          <a:p>
            <a:fld id="{F3A80C80-AAB2-E148-A2A6-78396BD08969}" type="slidenum">
              <a:rPr lang="en-US" smtClean="0"/>
              <a:t>‹#›</a:t>
            </a:fld>
            <a:endParaRPr lang="en-US"/>
          </a:p>
        </p:txBody>
      </p:sp>
      <p:sp>
        <p:nvSpPr>
          <p:cNvPr id="13" name="Title 1"/>
          <p:cNvSpPr>
            <a:spLocks noGrp="1"/>
          </p:cNvSpPr>
          <p:nvPr>
            <p:ph type="title" hasCustomPrompt="1"/>
          </p:nvPr>
        </p:nvSpPr>
        <p:spPr>
          <a:xfrm>
            <a:off x="628650" y="273844"/>
            <a:ext cx="7886700" cy="994172"/>
          </a:xfrm>
        </p:spPr>
        <p:txBody>
          <a:bodyPr anchor="t"/>
          <a:lstStyle>
            <a:lvl1pPr>
              <a:defRPr baseline="0"/>
            </a:lvl1pPr>
          </a:lstStyle>
          <a:p>
            <a:r>
              <a:rPr lang="en-US" dirty="0"/>
              <a:t>Section Breaker</a:t>
            </a:r>
          </a:p>
        </p:txBody>
      </p:sp>
      <p:sp>
        <p:nvSpPr>
          <p:cNvPr id="16" name="Slide Number Placeholder 3"/>
          <p:cNvSpPr txBox="1">
            <a:spLocks/>
          </p:cNvSpPr>
          <p:nvPr userDrawn="1"/>
        </p:nvSpPr>
        <p:spPr>
          <a:xfrm>
            <a:off x="6883976" y="4859698"/>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A80C80-AAB2-E148-A2A6-78396BD08969}" type="slidenum">
              <a:rPr lang="en-US" sz="900" smtClean="0"/>
              <a:pPr/>
              <a:t>‹#›</a:t>
            </a:fld>
            <a:endParaRPr lang="en-US" sz="900"/>
          </a:p>
        </p:txBody>
      </p:sp>
      <p:grpSp>
        <p:nvGrpSpPr>
          <p:cNvPr id="30" name="Group 29"/>
          <p:cNvGrpSpPr/>
          <p:nvPr userDrawn="1"/>
        </p:nvGrpSpPr>
        <p:grpSpPr>
          <a:xfrm>
            <a:off x="3309721" y="0"/>
            <a:ext cx="5834279" cy="5143500"/>
            <a:chOff x="4412962" y="0"/>
            <a:chExt cx="7779038" cy="6858000"/>
          </a:xfrm>
        </p:grpSpPr>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2962" y="0"/>
              <a:ext cx="7779038" cy="6858000"/>
            </a:xfrm>
            <a:prstGeom prst="rect">
              <a:avLst/>
            </a:prstGeom>
          </p:spPr>
        </p:pic>
        <p:pic>
          <p:nvPicPr>
            <p:cNvPr id="32" name="Picture 3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grpSp>
      <p:sp>
        <p:nvSpPr>
          <p:cNvPr id="10" name="Footer Placeholder 4"/>
          <p:cNvSpPr>
            <a:spLocks noGrp="1"/>
          </p:cNvSpPr>
          <p:nvPr>
            <p:ph type="ftr" sz="quarter" idx="3"/>
          </p:nvPr>
        </p:nvSpPr>
        <p:spPr>
          <a:xfrm>
            <a:off x="207825" y="4859699"/>
            <a:ext cx="1909330" cy="273844"/>
          </a:xfrm>
          <a:prstGeom prst="rect">
            <a:avLst/>
          </a:prstGeom>
        </p:spPr>
        <p:txBody>
          <a:bodyPr vert="horz" lIns="91440" tIns="45720" rIns="91440" bIns="45720" rtlCol="0" anchor="ctr"/>
          <a:lstStyle>
            <a:lvl1pPr algn="ctr">
              <a:defRPr sz="525">
                <a:solidFill>
                  <a:schemeClr val="tx1">
                    <a:tint val="75000"/>
                  </a:schemeClr>
                </a:solidFill>
              </a:defRPr>
            </a:lvl1pPr>
          </a:lstStyle>
          <a:p>
            <a:endParaRPr lang="en-US" altLang="en-US" dirty="0">
              <a:latin typeface="Verdana" charset="0"/>
              <a:ea typeface="Verdana" charset="0"/>
              <a:cs typeface="Verdana" charset="0"/>
            </a:endParaRPr>
          </a:p>
          <a:p>
            <a:r>
              <a:rPr lang="en-US" altLang="en-US" dirty="0">
                <a:latin typeface="Verdana" charset="0"/>
                <a:ea typeface="Verdana" charset="0"/>
                <a:cs typeface="Verdana" charset="0"/>
              </a:rPr>
              <a:t>© Copyright 2000-2017 TIBCO Software Inc.       </a:t>
            </a:r>
          </a:p>
          <a:p>
            <a:endParaRPr lang="en-US" dirty="0"/>
          </a:p>
        </p:txBody>
      </p:sp>
    </p:spTree>
    <p:extLst>
      <p:ext uri="{BB962C8B-B14F-4D97-AF65-F5344CB8AC3E}">
        <p14:creationId xmlns:p14="http://schemas.microsoft.com/office/powerpoint/2010/main" val="54238237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547"/>
        <p:cNvGrpSpPr/>
        <p:nvPr/>
      </p:nvGrpSpPr>
      <p:grpSpPr>
        <a:xfrm>
          <a:off x="0" y="0"/>
          <a:ext cx="0" cy="0"/>
          <a:chOff x="0" y="0"/>
          <a:chExt cx="0" cy="0"/>
        </a:xfrm>
      </p:grpSpPr>
      <p:sp>
        <p:nvSpPr>
          <p:cNvPr id="7548" name="Google Shape;7548;p527"/>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549" name="Google Shape;7549;p527"/>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550" name="Google Shape;7550;p527"/>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551" name="Google Shape;7551;p527"/>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552" name="Google Shape;7552;p527"/>
          <p:cNvGrpSpPr/>
          <p:nvPr/>
        </p:nvGrpSpPr>
        <p:grpSpPr>
          <a:xfrm>
            <a:off x="0" y="925"/>
            <a:ext cx="9144000" cy="5142577"/>
            <a:chOff x="0" y="1231"/>
            <a:chExt cx="12192000" cy="6856769"/>
          </a:xfrm>
        </p:grpSpPr>
        <p:pic>
          <p:nvPicPr>
            <p:cNvPr id="7553" name="Google Shape;7553;p527"/>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554" name="Google Shape;7554;p52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555" name="Google Shape;7555;p527"/>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556" name="Google Shape;7556;p527"/>
          <p:cNvGrpSpPr/>
          <p:nvPr/>
        </p:nvGrpSpPr>
        <p:grpSpPr>
          <a:xfrm>
            <a:off x="-1" y="902"/>
            <a:ext cx="9144001" cy="5142599"/>
            <a:chOff x="-1" y="1201"/>
            <a:chExt cx="12192001" cy="6856799"/>
          </a:xfrm>
        </p:grpSpPr>
        <p:pic>
          <p:nvPicPr>
            <p:cNvPr id="7557" name="Google Shape;7557;p527"/>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558" name="Google Shape;7558;p52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559" name="Google Shape;7559;p527"/>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7560"/>
        <p:cNvGrpSpPr/>
        <p:nvPr/>
      </p:nvGrpSpPr>
      <p:grpSpPr>
        <a:xfrm>
          <a:off x="0" y="0"/>
          <a:ext cx="0" cy="0"/>
          <a:chOff x="0" y="0"/>
          <a:chExt cx="0" cy="0"/>
        </a:xfrm>
      </p:grpSpPr>
      <p:sp>
        <p:nvSpPr>
          <p:cNvPr id="7561" name="Google Shape;7561;p528"/>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SzPts val="500"/>
              <a:buNone/>
              <a:defRPr/>
            </a:lvl1pPr>
            <a:lvl2pPr marL="0" marR="0" lvl="1" indent="0" algn="r" rtl="0">
              <a:lnSpc>
                <a:spcPct val="100000"/>
              </a:lnSpc>
              <a:spcBef>
                <a:spcPts val="0"/>
              </a:spcBef>
              <a:spcAft>
                <a:spcPts val="0"/>
              </a:spcAft>
              <a:buSzPts val="500"/>
              <a:buNone/>
              <a:defRPr/>
            </a:lvl2pPr>
            <a:lvl3pPr marL="0" marR="0" lvl="2" indent="0" algn="r" rtl="0">
              <a:lnSpc>
                <a:spcPct val="100000"/>
              </a:lnSpc>
              <a:spcBef>
                <a:spcPts val="0"/>
              </a:spcBef>
              <a:spcAft>
                <a:spcPts val="0"/>
              </a:spcAft>
              <a:buSzPts val="500"/>
              <a:buNone/>
              <a:defRPr/>
            </a:lvl3pPr>
            <a:lvl4pPr marL="0" marR="0" lvl="3" indent="0" algn="r" rtl="0">
              <a:lnSpc>
                <a:spcPct val="100000"/>
              </a:lnSpc>
              <a:spcBef>
                <a:spcPts val="0"/>
              </a:spcBef>
              <a:spcAft>
                <a:spcPts val="0"/>
              </a:spcAft>
              <a:buSzPts val="500"/>
              <a:buNone/>
              <a:defRPr/>
            </a:lvl4pPr>
            <a:lvl5pPr marL="0" marR="0" lvl="4" indent="0" algn="r" rtl="0">
              <a:lnSpc>
                <a:spcPct val="100000"/>
              </a:lnSpc>
              <a:spcBef>
                <a:spcPts val="0"/>
              </a:spcBef>
              <a:spcAft>
                <a:spcPts val="0"/>
              </a:spcAft>
              <a:buSzPts val="500"/>
              <a:buNone/>
              <a:defRPr/>
            </a:lvl5pPr>
            <a:lvl6pPr marL="0" marR="0" lvl="5" indent="0" algn="r" rtl="0">
              <a:lnSpc>
                <a:spcPct val="100000"/>
              </a:lnSpc>
              <a:spcBef>
                <a:spcPts val="0"/>
              </a:spcBef>
              <a:spcAft>
                <a:spcPts val="0"/>
              </a:spcAft>
              <a:buSzPts val="500"/>
              <a:buNone/>
              <a:defRPr/>
            </a:lvl6pPr>
            <a:lvl7pPr marL="0" marR="0" lvl="6" indent="0" algn="r" rtl="0">
              <a:lnSpc>
                <a:spcPct val="100000"/>
              </a:lnSpc>
              <a:spcBef>
                <a:spcPts val="0"/>
              </a:spcBef>
              <a:spcAft>
                <a:spcPts val="0"/>
              </a:spcAft>
              <a:buSzPts val="500"/>
              <a:buNone/>
              <a:defRPr/>
            </a:lvl7pPr>
            <a:lvl8pPr marL="0" marR="0" lvl="7" indent="0" algn="r" rtl="0">
              <a:lnSpc>
                <a:spcPct val="100000"/>
              </a:lnSpc>
              <a:spcBef>
                <a:spcPts val="0"/>
              </a:spcBef>
              <a:spcAft>
                <a:spcPts val="0"/>
              </a:spcAft>
              <a:buSzPts val="500"/>
              <a:buNone/>
              <a:defRPr/>
            </a:lvl8pPr>
            <a:lvl9pPr marL="0" marR="0" lvl="8" indent="0" algn="r" rtl="0">
              <a:lnSpc>
                <a:spcPct val="100000"/>
              </a:lnSpc>
              <a:spcBef>
                <a:spcPts val="0"/>
              </a:spcBef>
              <a:spcAft>
                <a:spcPts val="0"/>
              </a:spcAft>
              <a:buSzPts val="500"/>
              <a:buNone/>
              <a:defRPr/>
            </a:lvl9pPr>
          </a:lstStyle>
          <a:p>
            <a:pPr marL="0" lvl="0" indent="0" algn="r" rtl="0">
              <a:spcBef>
                <a:spcPts val="0"/>
              </a:spcBef>
              <a:spcAft>
                <a:spcPts val="0"/>
              </a:spcAft>
              <a:buNone/>
            </a:pPr>
            <a:fld id="{00000000-1234-1234-1234-123412341234}" type="slidenum">
              <a:rPr lang="en-US"/>
              <a:t>‹#›</a:t>
            </a:fld>
            <a:endParaRPr/>
          </a:p>
        </p:txBody>
      </p:sp>
      <p:sp>
        <p:nvSpPr>
          <p:cNvPr id="7562" name="Google Shape;7562;p528"/>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SzPts val="29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563" name="Google Shape;7563;p528"/>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None/>
            </a:pPr>
            <a:fld id="{00000000-1234-1234-1234-123412341234}" type="slidenum">
              <a:rPr lang="en-US" sz="900" b="0" i="0" u="none" strike="noStrike" cap="none">
                <a:solidFill>
                  <a:srgbClr val="8D8D8D"/>
                </a:solidFill>
                <a:latin typeface="Arial"/>
                <a:ea typeface="Arial"/>
                <a:cs typeface="Arial"/>
                <a:sym typeface="Arial"/>
              </a:rPr>
              <a:t>‹#›</a:t>
            </a:fld>
            <a:endParaRPr sz="900" b="0" i="0" u="none" strike="noStrike" cap="none">
              <a:solidFill>
                <a:srgbClr val="8D8D8D"/>
              </a:solidFill>
              <a:latin typeface="Arial"/>
              <a:ea typeface="Arial"/>
              <a:cs typeface="Arial"/>
              <a:sym typeface="Arial"/>
            </a:endParaRPr>
          </a:p>
        </p:txBody>
      </p:sp>
      <p:sp>
        <p:nvSpPr>
          <p:cNvPr id="7564" name="Google Shape;7564;p52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565" name="Google Shape;7565;p528"/>
          <p:cNvGrpSpPr/>
          <p:nvPr/>
        </p:nvGrpSpPr>
        <p:grpSpPr>
          <a:xfrm>
            <a:off x="-1" y="901"/>
            <a:ext cx="9144002" cy="5142599"/>
            <a:chOff x="-1" y="1201"/>
            <a:chExt cx="12192002" cy="6856799"/>
          </a:xfrm>
        </p:grpSpPr>
        <p:pic>
          <p:nvPicPr>
            <p:cNvPr id="7566" name="Google Shape;7566;p528"/>
            <p:cNvPicPr preferRelativeResize="0"/>
            <p:nvPr/>
          </p:nvPicPr>
          <p:blipFill rotWithShape="1">
            <a:blip r:embed="rId2">
              <a:alphaModFix/>
            </a:blip>
            <a:srcRect r="27641"/>
            <a:stretch/>
          </p:blipFill>
          <p:spPr>
            <a:xfrm>
              <a:off x="9104241" y="6339632"/>
              <a:ext cx="3087761" cy="518368"/>
            </a:xfrm>
            <a:prstGeom prst="rect">
              <a:avLst/>
            </a:prstGeom>
            <a:noFill/>
            <a:ln>
              <a:noFill/>
            </a:ln>
          </p:spPr>
        </p:pic>
        <p:pic>
          <p:nvPicPr>
            <p:cNvPr id="7567" name="Google Shape;7567;p52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568" name="Google Shape;7568;p528"/>
            <p:cNvPicPr preferRelativeResize="0"/>
            <p:nvPr/>
          </p:nvPicPr>
          <p:blipFill rotWithShape="1">
            <a:blip r:embed="rId4">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7569"/>
        <p:cNvGrpSpPr/>
        <p:nvPr/>
      </p:nvGrpSpPr>
      <p:grpSpPr>
        <a:xfrm>
          <a:off x="0" y="0"/>
          <a:ext cx="0" cy="0"/>
          <a:chOff x="0" y="0"/>
          <a:chExt cx="0" cy="0"/>
        </a:xfrm>
      </p:grpSpPr>
      <p:pic>
        <p:nvPicPr>
          <p:cNvPr id="7570" name="Google Shape;7570;p529"/>
          <p:cNvPicPr preferRelativeResize="0"/>
          <p:nvPr/>
        </p:nvPicPr>
        <p:blipFill rotWithShape="1">
          <a:blip r:embed="rId2">
            <a:alphaModFix/>
          </a:blip>
          <a:srcRect l="9812" t="379" b="13473"/>
          <a:stretch/>
        </p:blipFill>
        <p:spPr>
          <a:xfrm>
            <a:off x="-22485" y="1"/>
            <a:ext cx="6636386" cy="5143501"/>
          </a:xfrm>
          <a:prstGeom prst="rect">
            <a:avLst/>
          </a:prstGeom>
          <a:noFill/>
          <a:ln>
            <a:noFill/>
          </a:ln>
        </p:spPr>
      </p:pic>
      <p:sp>
        <p:nvSpPr>
          <p:cNvPr id="7571" name="Google Shape;7571;p529"/>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572" name="Google Shape;7572;p529"/>
          <p:cNvSpPr txBox="1">
            <a:spLocks noGrp="1"/>
          </p:cNvSpPr>
          <p:nvPr>
            <p:ph type="body" idx="1"/>
          </p:nvPr>
        </p:nvSpPr>
        <p:spPr>
          <a:xfrm>
            <a:off x="649112" y="3285568"/>
            <a:ext cx="4011300" cy="251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573" name="Google Shape;7573;p529"/>
          <p:cNvSpPr txBox="1">
            <a:spLocks noGrp="1"/>
          </p:cNvSpPr>
          <p:nvPr>
            <p:ph type="body" idx="2"/>
          </p:nvPr>
        </p:nvSpPr>
        <p:spPr>
          <a:xfrm>
            <a:off x="649111" y="3525874"/>
            <a:ext cx="4011300" cy="251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574" name="Google Shape;7574;p529"/>
          <p:cNvSpPr txBox="1">
            <a:spLocks noGrp="1"/>
          </p:cNvSpPr>
          <p:nvPr>
            <p:ph type="title"/>
          </p:nvPr>
        </p:nvSpPr>
        <p:spPr>
          <a:xfrm>
            <a:off x="644678" y="2770979"/>
            <a:ext cx="4006200" cy="5124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chemeClr val="lt1"/>
              </a:buClr>
              <a:buSzPts val="1800"/>
              <a:buFont typeface="Verdana"/>
              <a:buNone/>
              <a:defRPr sz="18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7575" name="Google Shape;7575;p529"/>
          <p:cNvPicPr preferRelativeResize="0"/>
          <p:nvPr/>
        </p:nvPicPr>
        <p:blipFill rotWithShape="1">
          <a:blip r:embed="rId3">
            <a:alphaModFix/>
          </a:blip>
          <a:srcRect/>
          <a:stretch/>
        </p:blipFill>
        <p:spPr>
          <a:xfrm>
            <a:off x="663727" y="1718755"/>
            <a:ext cx="3089546" cy="891410"/>
          </a:xfrm>
          <a:prstGeom prst="rect">
            <a:avLst/>
          </a:prstGeom>
          <a:noFill/>
          <a:ln>
            <a:noFill/>
          </a:ln>
        </p:spPr>
      </p:pic>
      <p:pic>
        <p:nvPicPr>
          <p:cNvPr id="7576" name="Google Shape;7576;p529"/>
          <p:cNvPicPr preferRelativeResize="0"/>
          <p:nvPr/>
        </p:nvPicPr>
        <p:blipFill rotWithShape="1">
          <a:blip r:embed="rId4">
            <a:alphaModFix/>
          </a:blip>
          <a:srcRect/>
          <a:stretch/>
        </p:blipFill>
        <p:spPr>
          <a:xfrm>
            <a:off x="5427638" y="1676989"/>
            <a:ext cx="2932043" cy="1025042"/>
          </a:xfrm>
          <a:prstGeom prst="rect">
            <a:avLst/>
          </a:prstGeom>
          <a:noFill/>
          <a:ln>
            <a:noFill/>
          </a:ln>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7577"/>
        <p:cNvGrpSpPr/>
        <p:nvPr/>
      </p:nvGrpSpPr>
      <p:grpSpPr>
        <a:xfrm>
          <a:off x="0" y="0"/>
          <a:ext cx="0" cy="0"/>
          <a:chOff x="0" y="0"/>
          <a:chExt cx="0" cy="0"/>
        </a:xfrm>
      </p:grpSpPr>
      <p:sp>
        <p:nvSpPr>
          <p:cNvPr id="7578" name="Google Shape;7578;p530"/>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Verdana"/>
              <a:ea typeface="Verdana"/>
              <a:cs typeface="Verdana"/>
              <a:sym typeface="Verdana"/>
            </a:endParaRPr>
          </a:p>
        </p:txBody>
      </p:sp>
      <p:sp>
        <p:nvSpPr>
          <p:cNvPr id="7579" name="Google Shape;7579;p530"/>
          <p:cNvSpPr/>
          <p:nvPr/>
        </p:nvSpPr>
        <p:spPr>
          <a:xfrm>
            <a:off x="228603" y="1927344"/>
            <a:ext cx="8713800" cy="88890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100" b="0" i="0" u="none" strike="noStrike" cap="none">
              <a:solidFill>
                <a:srgbClr val="000000"/>
              </a:solidFill>
              <a:latin typeface="Arial"/>
              <a:ea typeface="Arial"/>
              <a:cs typeface="Arial"/>
              <a:sym typeface="Arial"/>
            </a:endParaRPr>
          </a:p>
        </p:txBody>
      </p:sp>
      <p:sp>
        <p:nvSpPr>
          <p:cNvPr id="7580" name="Google Shape;7580;p530"/>
          <p:cNvSpPr/>
          <p:nvPr/>
        </p:nvSpPr>
        <p:spPr>
          <a:xfrm>
            <a:off x="209552" y="82564"/>
            <a:ext cx="22869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CONFIDENTIALITY</a:t>
            </a:r>
            <a:endParaRPr sz="1100" b="0" i="0" u="none" strike="noStrike" cap="none">
              <a:solidFill>
                <a:srgbClr val="000000"/>
              </a:solidFill>
              <a:latin typeface="Arial"/>
              <a:ea typeface="Arial"/>
              <a:cs typeface="Arial"/>
              <a:sym typeface="Arial"/>
            </a:endParaRPr>
          </a:p>
        </p:txBody>
      </p:sp>
      <p:pic>
        <p:nvPicPr>
          <p:cNvPr id="7581" name="Google Shape;7581;p530"/>
          <p:cNvPicPr preferRelativeResize="0"/>
          <p:nvPr/>
        </p:nvPicPr>
        <p:blipFill rotWithShape="1">
          <a:blip r:embed="rId2">
            <a:alphaModFix/>
          </a:blip>
          <a:srcRect/>
          <a:stretch/>
        </p:blipFill>
        <p:spPr>
          <a:xfrm>
            <a:off x="8265947" y="4850820"/>
            <a:ext cx="676351"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7582"/>
        <p:cNvGrpSpPr/>
        <p:nvPr/>
      </p:nvGrpSpPr>
      <p:grpSpPr>
        <a:xfrm>
          <a:off x="0" y="0"/>
          <a:ext cx="0" cy="0"/>
          <a:chOff x="0" y="0"/>
          <a:chExt cx="0" cy="0"/>
        </a:xfrm>
      </p:grpSpPr>
      <p:sp>
        <p:nvSpPr>
          <p:cNvPr id="7583" name="Google Shape;7583;p531"/>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Verdana"/>
              <a:ea typeface="Verdana"/>
              <a:cs typeface="Verdana"/>
              <a:sym typeface="Verdana"/>
            </a:endParaRPr>
          </a:p>
        </p:txBody>
      </p:sp>
      <p:sp>
        <p:nvSpPr>
          <p:cNvPr id="7584" name="Google Shape;7584;p531"/>
          <p:cNvSpPr txBox="1"/>
          <p:nvPr/>
        </p:nvSpPr>
        <p:spPr>
          <a:xfrm>
            <a:off x="680486" y="857696"/>
            <a:ext cx="73080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7585" name="Google Shape;7585;p531"/>
          <p:cNvSpPr/>
          <p:nvPr/>
        </p:nvSpPr>
        <p:spPr>
          <a:xfrm>
            <a:off x="228600" y="646452"/>
            <a:ext cx="8736600" cy="396540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100" b="0" i="0" u="none" strike="noStrike" cap="none">
              <a:solidFill>
                <a:srgbClr val="000000"/>
              </a:solidFill>
              <a:latin typeface="Arial"/>
              <a:ea typeface="Arial"/>
              <a:cs typeface="Arial"/>
              <a:sym typeface="Arial"/>
            </a:endParaRPr>
          </a:p>
        </p:txBody>
      </p:sp>
      <p:sp>
        <p:nvSpPr>
          <p:cNvPr id="7586" name="Google Shape;7586;p531"/>
          <p:cNvSpPr/>
          <p:nvPr/>
        </p:nvSpPr>
        <p:spPr>
          <a:xfrm>
            <a:off x="200026" y="82564"/>
            <a:ext cx="16173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DISCLAIMER</a:t>
            </a:r>
            <a:endParaRPr sz="1100" b="0" i="0" u="none" strike="noStrike" cap="none">
              <a:solidFill>
                <a:srgbClr val="000000"/>
              </a:solidFill>
              <a:latin typeface="Arial"/>
              <a:ea typeface="Arial"/>
              <a:cs typeface="Arial"/>
              <a:sym typeface="Arial"/>
            </a:endParaRPr>
          </a:p>
        </p:txBody>
      </p:sp>
      <p:pic>
        <p:nvPicPr>
          <p:cNvPr id="7587" name="Google Shape;7587;p531"/>
          <p:cNvPicPr preferRelativeResize="0"/>
          <p:nvPr/>
        </p:nvPicPr>
        <p:blipFill rotWithShape="1">
          <a:blip r:embed="rId2">
            <a:alphaModFix/>
          </a:blip>
          <a:srcRect/>
          <a:stretch/>
        </p:blipFill>
        <p:spPr>
          <a:xfrm>
            <a:off x="8265947" y="4850820"/>
            <a:ext cx="676351"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7588"/>
        <p:cNvGrpSpPr/>
        <p:nvPr/>
      </p:nvGrpSpPr>
      <p:grpSpPr>
        <a:xfrm>
          <a:off x="0" y="0"/>
          <a:ext cx="0" cy="0"/>
          <a:chOff x="0" y="0"/>
          <a:chExt cx="0" cy="0"/>
        </a:xfrm>
      </p:grpSpPr>
      <p:sp>
        <p:nvSpPr>
          <p:cNvPr id="7589" name="Google Shape;7589;p532"/>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590" name="Google Shape;7590;p532"/>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591" name="Google Shape;7591;p532"/>
          <p:cNvGrpSpPr/>
          <p:nvPr/>
        </p:nvGrpSpPr>
        <p:grpSpPr>
          <a:xfrm>
            <a:off x="-1" y="902"/>
            <a:ext cx="9144001" cy="5142599"/>
            <a:chOff x="-1" y="1201"/>
            <a:chExt cx="12192001" cy="6856799"/>
          </a:xfrm>
        </p:grpSpPr>
        <p:pic>
          <p:nvPicPr>
            <p:cNvPr id="7592" name="Google Shape;7592;p532"/>
            <p:cNvPicPr preferRelativeResize="0"/>
            <p:nvPr/>
          </p:nvPicPr>
          <p:blipFill rotWithShape="1">
            <a:blip r:embed="rId2">
              <a:alphaModFix/>
            </a:blip>
            <a:srcRect r="27641"/>
            <a:stretch/>
          </p:blipFill>
          <p:spPr>
            <a:xfrm>
              <a:off x="9104241" y="6339632"/>
              <a:ext cx="3087760" cy="518368"/>
            </a:xfrm>
            <a:prstGeom prst="rect">
              <a:avLst/>
            </a:prstGeom>
            <a:noFill/>
            <a:ln>
              <a:noFill/>
            </a:ln>
          </p:spPr>
        </p:pic>
        <p:pic>
          <p:nvPicPr>
            <p:cNvPr id="7593" name="Google Shape;7593;p53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594" name="Google Shape;7594;p532"/>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7595"/>
        <p:cNvGrpSpPr/>
        <p:nvPr/>
      </p:nvGrpSpPr>
      <p:grpSpPr>
        <a:xfrm>
          <a:off x="0" y="0"/>
          <a:ext cx="0" cy="0"/>
          <a:chOff x="0" y="0"/>
          <a:chExt cx="0" cy="0"/>
        </a:xfrm>
      </p:grpSpPr>
      <p:sp>
        <p:nvSpPr>
          <p:cNvPr id="7596" name="Google Shape;7596;p53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597" name="Google Shape;7597;p533"/>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598" name="Google Shape;7598;p533"/>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7599" name="Google Shape;7599;p533"/>
          <p:cNvGrpSpPr/>
          <p:nvPr/>
        </p:nvGrpSpPr>
        <p:grpSpPr>
          <a:xfrm>
            <a:off x="0" y="925"/>
            <a:ext cx="9144000" cy="5142577"/>
            <a:chOff x="0" y="1231"/>
            <a:chExt cx="12192000" cy="6856769"/>
          </a:xfrm>
        </p:grpSpPr>
        <p:pic>
          <p:nvPicPr>
            <p:cNvPr id="7600" name="Google Shape;7600;p533"/>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601" name="Google Shape;7601;p53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602" name="Google Shape;7602;p533"/>
            <p:cNvPicPr preferRelativeResize="0"/>
            <p:nvPr/>
          </p:nvPicPr>
          <p:blipFill rotWithShape="1">
            <a:blip r:embed="rId4">
              <a:alphaModFix/>
            </a:blip>
            <a:srcRect l="59897"/>
            <a:stretch/>
          </p:blipFill>
          <p:spPr>
            <a:xfrm>
              <a:off x="0" y="1231"/>
              <a:ext cx="927100" cy="315566"/>
            </a:xfrm>
            <a:prstGeom prst="rect">
              <a:avLst/>
            </a:prstGeom>
            <a:noFill/>
            <a:ln>
              <a:noFill/>
            </a:ln>
          </p:spPr>
        </p:pic>
      </p:gr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7603"/>
        <p:cNvGrpSpPr/>
        <p:nvPr/>
      </p:nvGrpSpPr>
      <p:grpSpPr>
        <a:xfrm>
          <a:off x="0" y="0"/>
          <a:ext cx="0" cy="0"/>
          <a:chOff x="0" y="0"/>
          <a:chExt cx="0" cy="0"/>
        </a:xfrm>
      </p:grpSpPr>
      <p:sp>
        <p:nvSpPr>
          <p:cNvPr id="7604" name="Google Shape;7604;p534"/>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05" name="Google Shape;7605;p534"/>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7606" name="Google Shape;7606;p534"/>
          <p:cNvGrpSpPr/>
          <p:nvPr/>
        </p:nvGrpSpPr>
        <p:grpSpPr>
          <a:xfrm>
            <a:off x="4425601" y="0"/>
            <a:ext cx="4718400" cy="5143499"/>
            <a:chOff x="5900799" y="0"/>
            <a:chExt cx="6291200" cy="6857999"/>
          </a:xfrm>
        </p:grpSpPr>
        <p:pic>
          <p:nvPicPr>
            <p:cNvPr id="7607" name="Google Shape;7607;p534"/>
            <p:cNvPicPr preferRelativeResize="0"/>
            <p:nvPr/>
          </p:nvPicPr>
          <p:blipFill rotWithShape="1">
            <a:blip r:embed="rId2">
              <a:alphaModFix/>
            </a:blip>
            <a:srcRect r="19126"/>
            <a:stretch/>
          </p:blipFill>
          <p:spPr>
            <a:xfrm>
              <a:off x="5900799" y="0"/>
              <a:ext cx="6291200" cy="6857999"/>
            </a:xfrm>
            <a:prstGeom prst="rect">
              <a:avLst/>
            </a:prstGeom>
            <a:noFill/>
            <a:ln>
              <a:noFill/>
            </a:ln>
          </p:spPr>
        </p:pic>
        <p:pic>
          <p:nvPicPr>
            <p:cNvPr id="7608" name="Google Shape;7608;p534"/>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Yellow Divide">
  <p:cSld name="Yellow Divide">
    <p:spTree>
      <p:nvGrpSpPr>
        <p:cNvPr id="1" name="Shape 7609"/>
        <p:cNvGrpSpPr/>
        <p:nvPr/>
      </p:nvGrpSpPr>
      <p:grpSpPr>
        <a:xfrm>
          <a:off x="0" y="0"/>
          <a:ext cx="0" cy="0"/>
          <a:chOff x="0" y="0"/>
          <a:chExt cx="0" cy="0"/>
        </a:xfrm>
      </p:grpSpPr>
      <p:sp>
        <p:nvSpPr>
          <p:cNvPr id="7610" name="Google Shape;7610;p535"/>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11" name="Google Shape;7611;p535"/>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7612" name="Google Shape;7612;p535"/>
          <p:cNvGrpSpPr/>
          <p:nvPr/>
        </p:nvGrpSpPr>
        <p:grpSpPr>
          <a:xfrm>
            <a:off x="4425601" y="0"/>
            <a:ext cx="4718400" cy="5143499"/>
            <a:chOff x="5900799" y="0"/>
            <a:chExt cx="6291200" cy="6857999"/>
          </a:xfrm>
        </p:grpSpPr>
        <p:pic>
          <p:nvPicPr>
            <p:cNvPr id="7613" name="Google Shape;7613;p535"/>
            <p:cNvPicPr preferRelativeResize="0"/>
            <p:nvPr/>
          </p:nvPicPr>
          <p:blipFill rotWithShape="1">
            <a:blip r:embed="rId2">
              <a:alphaModFix/>
            </a:blip>
            <a:srcRect r="19126"/>
            <a:stretch/>
          </p:blipFill>
          <p:spPr>
            <a:xfrm>
              <a:off x="5900799" y="0"/>
              <a:ext cx="6291200" cy="6857999"/>
            </a:xfrm>
            <a:prstGeom prst="rect">
              <a:avLst/>
            </a:prstGeom>
            <a:noFill/>
            <a:ln>
              <a:noFill/>
            </a:ln>
          </p:spPr>
        </p:pic>
        <p:pic>
          <p:nvPicPr>
            <p:cNvPr id="7614" name="Google Shape;7614;p535"/>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313"/>
        <p:cNvGrpSpPr/>
        <p:nvPr/>
      </p:nvGrpSpPr>
      <p:grpSpPr>
        <a:xfrm>
          <a:off x="0" y="0"/>
          <a:ext cx="0" cy="0"/>
          <a:chOff x="0" y="0"/>
          <a:chExt cx="0" cy="0"/>
        </a:xfrm>
      </p:grpSpPr>
      <p:sp>
        <p:nvSpPr>
          <p:cNvPr id="314" name="Google Shape;314;p2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15" name="Google Shape;315;p27"/>
          <p:cNvSpPr>
            <a:spLocks noGrp="1"/>
          </p:cNvSpPr>
          <p:nvPr>
            <p:ph type="pic" idx="2"/>
          </p:nvPr>
        </p:nvSpPr>
        <p:spPr>
          <a:xfrm>
            <a:off x="4636008" y="1535907"/>
            <a:ext cx="4507992" cy="1393031"/>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16" name="Google Shape;316;p27"/>
          <p:cNvSpPr>
            <a:spLocks noGrp="1"/>
          </p:cNvSpPr>
          <p:nvPr>
            <p:ph type="pic" idx="3"/>
          </p:nvPr>
        </p:nvSpPr>
        <p:spPr>
          <a:xfrm>
            <a:off x="0" y="1535907"/>
            <a:ext cx="4471416" cy="1393031"/>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17" name="Google Shape;317;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8" name="Google Shape;318;p2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19" name="Google Shape;319;p27"/>
          <p:cNvGrpSpPr/>
          <p:nvPr/>
        </p:nvGrpSpPr>
        <p:grpSpPr>
          <a:xfrm>
            <a:off x="-26790" y="-21432"/>
            <a:ext cx="9171844" cy="5165108"/>
            <a:chOff x="-35720" y="-28576"/>
            <a:chExt cx="12229125" cy="6886810"/>
          </a:xfrm>
        </p:grpSpPr>
        <p:pic>
          <p:nvPicPr>
            <p:cNvPr id="320" name="Google Shape;320;p2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21" name="Google Shape;321;p2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22" name="Google Shape;322;p2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23" name="Google Shape;323;p27"/>
          <p:cNvGrpSpPr/>
          <p:nvPr/>
        </p:nvGrpSpPr>
        <p:grpSpPr>
          <a:xfrm>
            <a:off x="-16074" y="-16073"/>
            <a:ext cx="9160074" cy="5159573"/>
            <a:chOff x="-21432" y="-21431"/>
            <a:chExt cx="12213432" cy="6879431"/>
          </a:xfrm>
        </p:grpSpPr>
        <p:grpSp>
          <p:nvGrpSpPr>
            <p:cNvPr id="324" name="Google Shape;324;p27"/>
            <p:cNvGrpSpPr/>
            <p:nvPr/>
          </p:nvGrpSpPr>
          <p:grpSpPr>
            <a:xfrm>
              <a:off x="-21432" y="-21431"/>
              <a:ext cx="12213432" cy="6879431"/>
              <a:chOff x="-21432" y="-21431"/>
              <a:chExt cx="12213432" cy="6879431"/>
            </a:xfrm>
          </p:grpSpPr>
          <p:pic>
            <p:nvPicPr>
              <p:cNvPr id="325" name="Google Shape;325;p2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26" name="Google Shape;326;p2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27" name="Google Shape;327;p2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28" name="Google Shape;328;p27"/>
          <p:cNvGrpSpPr/>
          <p:nvPr/>
        </p:nvGrpSpPr>
        <p:grpSpPr>
          <a:xfrm>
            <a:off x="-21432" y="-16074"/>
            <a:ext cx="9165431" cy="5159574"/>
            <a:chOff x="-28575" y="-21432"/>
            <a:chExt cx="12220574" cy="6879432"/>
          </a:xfrm>
        </p:grpSpPr>
        <p:grpSp>
          <p:nvGrpSpPr>
            <p:cNvPr id="329" name="Google Shape;329;p27"/>
            <p:cNvGrpSpPr/>
            <p:nvPr/>
          </p:nvGrpSpPr>
          <p:grpSpPr>
            <a:xfrm>
              <a:off x="-28575" y="-21432"/>
              <a:ext cx="12220574" cy="6879432"/>
              <a:chOff x="-28575" y="-21432"/>
              <a:chExt cx="12220574" cy="6879432"/>
            </a:xfrm>
          </p:grpSpPr>
          <p:pic>
            <p:nvPicPr>
              <p:cNvPr id="330" name="Google Shape;330;p2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31" name="Google Shape;331;p2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32" name="Google Shape;332;p27"/>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33" name="Google Shape;333;p27"/>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615"/>
        <p:cNvGrpSpPr/>
        <p:nvPr/>
      </p:nvGrpSpPr>
      <p:grpSpPr>
        <a:xfrm>
          <a:off x="0" y="0"/>
          <a:ext cx="0" cy="0"/>
          <a:chOff x="0" y="0"/>
          <a:chExt cx="0" cy="0"/>
        </a:xfrm>
      </p:grpSpPr>
      <p:sp>
        <p:nvSpPr>
          <p:cNvPr id="7616" name="Google Shape;7616;p536"/>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17" name="Google Shape;7617;p536"/>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7618" name="Google Shape;7618;p536"/>
          <p:cNvGrpSpPr/>
          <p:nvPr/>
        </p:nvGrpSpPr>
        <p:grpSpPr>
          <a:xfrm>
            <a:off x="4425601" y="0"/>
            <a:ext cx="4718400" cy="5143499"/>
            <a:chOff x="5900799" y="0"/>
            <a:chExt cx="6291200" cy="6857999"/>
          </a:xfrm>
        </p:grpSpPr>
        <p:pic>
          <p:nvPicPr>
            <p:cNvPr id="7619" name="Google Shape;7619;p536"/>
            <p:cNvPicPr preferRelativeResize="0"/>
            <p:nvPr/>
          </p:nvPicPr>
          <p:blipFill rotWithShape="1">
            <a:blip r:embed="rId2">
              <a:alphaModFix/>
            </a:blip>
            <a:srcRect r="19126"/>
            <a:stretch/>
          </p:blipFill>
          <p:spPr>
            <a:xfrm>
              <a:off x="5900799" y="0"/>
              <a:ext cx="6291200" cy="6857999"/>
            </a:xfrm>
            <a:prstGeom prst="rect">
              <a:avLst/>
            </a:prstGeom>
            <a:noFill/>
            <a:ln>
              <a:noFill/>
            </a:ln>
          </p:spPr>
        </p:pic>
        <p:pic>
          <p:nvPicPr>
            <p:cNvPr id="7620" name="Google Shape;7620;p536"/>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7621" name="Google Shape;7621;p536"/>
          <p:cNvSpPr txBox="1"/>
          <p:nvPr/>
        </p:nvSpPr>
        <p:spPr>
          <a:xfrm>
            <a:off x="589685" y="117979"/>
            <a:ext cx="6923100" cy="50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chemeClr val="dk1"/>
                </a:solidFill>
                <a:latin typeface="Verdana"/>
                <a:ea typeface="Verdana"/>
                <a:cs typeface="Verdana"/>
                <a:sym typeface="Verdana"/>
              </a:rPr>
              <a:t>Agenda</a:t>
            </a:r>
            <a:endParaRPr sz="1100" b="0" i="0" u="none" strike="noStrike" cap="none">
              <a:solidFill>
                <a:srgbClr val="000000"/>
              </a:solidFill>
              <a:latin typeface="Arial"/>
              <a:ea typeface="Arial"/>
              <a:cs typeface="Arial"/>
              <a:sym typeface="Arial"/>
            </a:endParaRPr>
          </a:p>
        </p:txBody>
      </p:sp>
      <p:sp>
        <p:nvSpPr>
          <p:cNvPr id="7622" name="Google Shape;7622;p536"/>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lvl="0" indent="-431800" algn="l" rtl="0">
              <a:lnSpc>
                <a:spcPct val="90000"/>
              </a:lnSpc>
              <a:spcBef>
                <a:spcPts val="800"/>
              </a:spcBef>
              <a:spcAft>
                <a:spcPts val="0"/>
              </a:spcAft>
              <a:buClr>
                <a:schemeClr val="accent1"/>
              </a:buClr>
              <a:buSzPts val="3200"/>
              <a:buFont typeface="Arial"/>
              <a:buChar char="•"/>
              <a:defRPr sz="2100"/>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7623"/>
        <p:cNvGrpSpPr/>
        <p:nvPr/>
      </p:nvGrpSpPr>
      <p:grpSpPr>
        <a:xfrm>
          <a:off x="0" y="0"/>
          <a:ext cx="0" cy="0"/>
          <a:chOff x="0" y="0"/>
          <a:chExt cx="0" cy="0"/>
        </a:xfrm>
      </p:grpSpPr>
      <p:sp>
        <p:nvSpPr>
          <p:cNvPr id="7624" name="Google Shape;7624;p537"/>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25" name="Google Shape;7625;p537"/>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7626" name="Google Shape;7626;p537"/>
          <p:cNvGrpSpPr/>
          <p:nvPr/>
        </p:nvGrpSpPr>
        <p:grpSpPr>
          <a:xfrm>
            <a:off x="4425601" y="0"/>
            <a:ext cx="4718400" cy="5143499"/>
            <a:chOff x="5900799" y="0"/>
            <a:chExt cx="6291200" cy="6857999"/>
          </a:xfrm>
        </p:grpSpPr>
        <p:pic>
          <p:nvPicPr>
            <p:cNvPr id="7627" name="Google Shape;7627;p537"/>
            <p:cNvPicPr preferRelativeResize="0"/>
            <p:nvPr/>
          </p:nvPicPr>
          <p:blipFill rotWithShape="1">
            <a:blip r:embed="rId2">
              <a:alphaModFix/>
            </a:blip>
            <a:srcRect r="19126"/>
            <a:stretch/>
          </p:blipFill>
          <p:spPr>
            <a:xfrm>
              <a:off x="5900799" y="0"/>
              <a:ext cx="6291200" cy="6857999"/>
            </a:xfrm>
            <a:prstGeom prst="rect">
              <a:avLst/>
            </a:prstGeom>
            <a:noFill/>
            <a:ln>
              <a:noFill/>
            </a:ln>
          </p:spPr>
        </p:pic>
        <p:pic>
          <p:nvPicPr>
            <p:cNvPr id="7628" name="Google Shape;7628;p537"/>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7629" name="Google Shape;7629;p537"/>
          <p:cNvSpPr txBox="1"/>
          <p:nvPr/>
        </p:nvSpPr>
        <p:spPr>
          <a:xfrm>
            <a:off x="589685" y="117979"/>
            <a:ext cx="6923100" cy="50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chemeClr val="dk1"/>
                </a:solidFill>
                <a:latin typeface="Verdana"/>
                <a:ea typeface="Verdana"/>
                <a:cs typeface="Verdana"/>
                <a:sym typeface="Verdana"/>
              </a:rPr>
              <a:t>Agenda</a:t>
            </a:r>
            <a:endParaRPr sz="1100" b="0" i="0" u="none" strike="noStrike" cap="none">
              <a:solidFill>
                <a:srgbClr val="000000"/>
              </a:solidFill>
              <a:latin typeface="Arial"/>
              <a:ea typeface="Arial"/>
              <a:cs typeface="Arial"/>
              <a:sym typeface="Arial"/>
            </a:endParaRPr>
          </a:p>
        </p:txBody>
      </p:sp>
      <p:sp>
        <p:nvSpPr>
          <p:cNvPr id="7630" name="Google Shape;7630;p537"/>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lvl="0" indent="-431800" algn="l" rtl="0">
              <a:lnSpc>
                <a:spcPct val="90000"/>
              </a:lnSpc>
              <a:spcBef>
                <a:spcPts val="800"/>
              </a:spcBef>
              <a:spcAft>
                <a:spcPts val="0"/>
              </a:spcAft>
              <a:buClr>
                <a:schemeClr val="accent2"/>
              </a:buClr>
              <a:buSzPts val="3200"/>
              <a:buFont typeface="Arial"/>
              <a:buChar char="•"/>
              <a:defRPr sz="2100"/>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7631"/>
        <p:cNvGrpSpPr/>
        <p:nvPr/>
      </p:nvGrpSpPr>
      <p:grpSpPr>
        <a:xfrm>
          <a:off x="0" y="0"/>
          <a:ext cx="0" cy="0"/>
          <a:chOff x="0" y="0"/>
          <a:chExt cx="0" cy="0"/>
        </a:xfrm>
      </p:grpSpPr>
      <p:sp>
        <p:nvSpPr>
          <p:cNvPr id="7632" name="Google Shape;7632;p538"/>
          <p:cNvSpPr txBox="1">
            <a:spLocks noGrp="1"/>
          </p:cNvSpPr>
          <p:nvPr>
            <p:ph type="body" idx="1"/>
          </p:nvPr>
        </p:nvSpPr>
        <p:spPr>
          <a:xfrm>
            <a:off x="589684" y="1369219"/>
            <a:ext cx="6385200" cy="3263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rgbClr val="333333"/>
              </a:buClr>
              <a:buSzPts val="2100"/>
              <a:buNone/>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633" name="Google Shape;7633;p538"/>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34" name="Google Shape;7634;p538"/>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635" name="Google Shape;7635;p538"/>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36" name="Google Shape;7636;p538"/>
          <p:cNvSpPr txBox="1">
            <a:spLocks noGrp="1"/>
          </p:cNvSpPr>
          <p:nvPr>
            <p:ph type="title"/>
          </p:nvPr>
        </p:nvSpPr>
        <p:spPr>
          <a:xfrm>
            <a:off x="589684" y="156946"/>
            <a:ext cx="63852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637" name="Google Shape;7637;p538"/>
          <p:cNvGrpSpPr/>
          <p:nvPr/>
        </p:nvGrpSpPr>
        <p:grpSpPr>
          <a:xfrm>
            <a:off x="4425601" y="0"/>
            <a:ext cx="4718400" cy="5143499"/>
            <a:chOff x="5900799" y="0"/>
            <a:chExt cx="6291200" cy="6857999"/>
          </a:xfrm>
        </p:grpSpPr>
        <p:pic>
          <p:nvPicPr>
            <p:cNvPr id="7638" name="Google Shape;7638;p538"/>
            <p:cNvPicPr preferRelativeResize="0"/>
            <p:nvPr/>
          </p:nvPicPr>
          <p:blipFill rotWithShape="1">
            <a:blip r:embed="rId2">
              <a:alphaModFix/>
            </a:blip>
            <a:srcRect r="19126"/>
            <a:stretch/>
          </p:blipFill>
          <p:spPr>
            <a:xfrm>
              <a:off x="5900799" y="0"/>
              <a:ext cx="6291200" cy="6857999"/>
            </a:xfrm>
            <a:prstGeom prst="rect">
              <a:avLst/>
            </a:prstGeom>
            <a:noFill/>
            <a:ln>
              <a:noFill/>
            </a:ln>
          </p:spPr>
        </p:pic>
        <p:pic>
          <p:nvPicPr>
            <p:cNvPr id="7639" name="Google Shape;7639;p538"/>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Section Breaker 2">
  <p:cSld name="Section Breaker 2">
    <p:spTree>
      <p:nvGrpSpPr>
        <p:cNvPr id="1" name="Shape 7640"/>
        <p:cNvGrpSpPr/>
        <p:nvPr/>
      </p:nvGrpSpPr>
      <p:grpSpPr>
        <a:xfrm>
          <a:off x="0" y="0"/>
          <a:ext cx="0" cy="0"/>
          <a:chOff x="0" y="0"/>
          <a:chExt cx="0" cy="0"/>
        </a:xfrm>
      </p:grpSpPr>
      <p:sp>
        <p:nvSpPr>
          <p:cNvPr id="7641" name="Google Shape;7641;p539"/>
          <p:cNvSpPr txBox="1">
            <a:spLocks noGrp="1"/>
          </p:cNvSpPr>
          <p:nvPr>
            <p:ph type="body" idx="1"/>
          </p:nvPr>
        </p:nvSpPr>
        <p:spPr>
          <a:xfrm>
            <a:off x="589684" y="1369219"/>
            <a:ext cx="6385200" cy="3263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rgbClr val="333333"/>
              </a:buClr>
              <a:buSzPts val="2100"/>
              <a:buNone/>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642" name="Google Shape;7642;p539"/>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43" name="Google Shape;7643;p539"/>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644" name="Google Shape;7644;p539"/>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45" name="Google Shape;7645;p539"/>
          <p:cNvSpPr txBox="1">
            <a:spLocks noGrp="1"/>
          </p:cNvSpPr>
          <p:nvPr>
            <p:ph type="title"/>
          </p:nvPr>
        </p:nvSpPr>
        <p:spPr>
          <a:xfrm>
            <a:off x="589684" y="156946"/>
            <a:ext cx="63852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646" name="Google Shape;7646;p539"/>
          <p:cNvGrpSpPr/>
          <p:nvPr/>
        </p:nvGrpSpPr>
        <p:grpSpPr>
          <a:xfrm>
            <a:off x="4425601" y="0"/>
            <a:ext cx="4718400" cy="5143499"/>
            <a:chOff x="5900799" y="0"/>
            <a:chExt cx="6291200" cy="6857999"/>
          </a:xfrm>
        </p:grpSpPr>
        <p:pic>
          <p:nvPicPr>
            <p:cNvPr id="7647" name="Google Shape;7647;p539"/>
            <p:cNvPicPr preferRelativeResize="0"/>
            <p:nvPr/>
          </p:nvPicPr>
          <p:blipFill rotWithShape="1">
            <a:blip r:embed="rId2">
              <a:alphaModFix/>
            </a:blip>
            <a:srcRect r="19126"/>
            <a:stretch/>
          </p:blipFill>
          <p:spPr>
            <a:xfrm>
              <a:off x="5900799" y="0"/>
              <a:ext cx="6291200" cy="6857999"/>
            </a:xfrm>
            <a:prstGeom prst="rect">
              <a:avLst/>
            </a:prstGeom>
            <a:noFill/>
            <a:ln>
              <a:noFill/>
            </a:ln>
          </p:spPr>
        </p:pic>
        <p:pic>
          <p:nvPicPr>
            <p:cNvPr id="7648" name="Google Shape;7648;p539"/>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1 Line Title Subtitle">
  <p:cSld name="1 Line Title Subtitle">
    <p:spTree>
      <p:nvGrpSpPr>
        <p:cNvPr id="1" name="Shape 7649"/>
        <p:cNvGrpSpPr/>
        <p:nvPr/>
      </p:nvGrpSpPr>
      <p:grpSpPr>
        <a:xfrm>
          <a:off x="0" y="0"/>
          <a:ext cx="0" cy="0"/>
          <a:chOff x="0" y="0"/>
          <a:chExt cx="0" cy="0"/>
        </a:xfrm>
      </p:grpSpPr>
      <p:sp>
        <p:nvSpPr>
          <p:cNvPr id="7650" name="Google Shape;7650;p540"/>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51" name="Google Shape;7651;p540"/>
          <p:cNvSpPr txBox="1">
            <a:spLocks noGrp="1"/>
          </p:cNvSpPr>
          <p:nvPr>
            <p:ph type="title"/>
          </p:nvPr>
        </p:nvSpPr>
        <p:spPr>
          <a:xfrm>
            <a:off x="589684" y="156945"/>
            <a:ext cx="7886700" cy="5001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52" name="Google Shape;7652;p540"/>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653" name="Google Shape;7653;p540"/>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54" name="Google Shape;7654;p540"/>
          <p:cNvSpPr txBox="1">
            <a:spLocks noGrp="1"/>
          </p:cNvSpPr>
          <p:nvPr>
            <p:ph type="body" idx="1"/>
          </p:nvPr>
        </p:nvSpPr>
        <p:spPr>
          <a:xfrm>
            <a:off x="591379" y="657134"/>
            <a:ext cx="7886700" cy="851700"/>
          </a:xfrm>
          <a:prstGeom prst="rect">
            <a:avLst/>
          </a:prstGeom>
          <a:noFill/>
          <a:ln>
            <a:noFill/>
          </a:ln>
        </p:spPr>
        <p:txBody>
          <a:bodyPr spcFirstLastPara="1" wrap="square" lIns="68575" tIns="34275" rIns="68575" bIns="34275" anchor="t" anchorCtr="0"/>
          <a:lstStyle>
            <a:lvl1pPr marL="457200" lvl="0" indent="-228600" algn="l" rtl="0">
              <a:lnSpc>
                <a:spcPct val="100000"/>
              </a:lnSpc>
              <a:spcBef>
                <a:spcPts val="800"/>
              </a:spcBef>
              <a:spcAft>
                <a:spcPts val="0"/>
              </a:spcAft>
              <a:buClr>
                <a:srgbClr val="333333"/>
              </a:buClr>
              <a:buSzPts val="1500"/>
              <a:buNone/>
              <a:defRPr sz="1500"/>
            </a:lvl1pPr>
            <a:lvl2pPr marL="914400" lvl="1" indent="-228600" algn="l" rtl="0">
              <a:lnSpc>
                <a:spcPct val="90000"/>
              </a:lnSpc>
              <a:spcBef>
                <a:spcPts val="400"/>
              </a:spcBef>
              <a:spcAft>
                <a:spcPts val="0"/>
              </a:spcAft>
              <a:buClr>
                <a:srgbClr val="333333"/>
              </a:buClr>
              <a:buSzPts val="1400"/>
              <a:buNone/>
              <a:defRPr sz="1400"/>
            </a:lvl2pPr>
            <a:lvl3pPr marL="1371600" lvl="2" indent="-228600" algn="l" rtl="0">
              <a:lnSpc>
                <a:spcPct val="90000"/>
              </a:lnSpc>
              <a:spcBef>
                <a:spcPts val="400"/>
              </a:spcBef>
              <a:spcAft>
                <a:spcPts val="0"/>
              </a:spcAft>
              <a:buClr>
                <a:srgbClr val="333333"/>
              </a:buClr>
              <a:buSzPts val="1100"/>
              <a:buNone/>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7655" name="Google Shape;7655;p540"/>
          <p:cNvGrpSpPr/>
          <p:nvPr/>
        </p:nvGrpSpPr>
        <p:grpSpPr>
          <a:xfrm>
            <a:off x="0" y="925"/>
            <a:ext cx="9144000" cy="5142577"/>
            <a:chOff x="0" y="1231"/>
            <a:chExt cx="12192000" cy="6856769"/>
          </a:xfrm>
        </p:grpSpPr>
        <p:pic>
          <p:nvPicPr>
            <p:cNvPr id="7656" name="Google Shape;7656;p540"/>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657" name="Google Shape;7657;p54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658" name="Google Shape;7658;p540"/>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659" name="Google Shape;7659;p540"/>
          <p:cNvGrpSpPr/>
          <p:nvPr/>
        </p:nvGrpSpPr>
        <p:grpSpPr>
          <a:xfrm>
            <a:off x="-1" y="902"/>
            <a:ext cx="9144001" cy="5142599"/>
            <a:chOff x="-1" y="1201"/>
            <a:chExt cx="12192001" cy="6856799"/>
          </a:xfrm>
        </p:grpSpPr>
        <p:pic>
          <p:nvPicPr>
            <p:cNvPr id="7660" name="Google Shape;7660;p540"/>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661" name="Google Shape;7661;p54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662" name="Google Shape;7662;p540"/>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2 Lines Title Subtitle">
  <p:cSld name="2 Lines Title Subtitle">
    <p:spTree>
      <p:nvGrpSpPr>
        <p:cNvPr id="1" name="Shape 7663"/>
        <p:cNvGrpSpPr/>
        <p:nvPr/>
      </p:nvGrpSpPr>
      <p:grpSpPr>
        <a:xfrm>
          <a:off x="0" y="0"/>
          <a:ext cx="0" cy="0"/>
          <a:chOff x="0" y="0"/>
          <a:chExt cx="0" cy="0"/>
        </a:xfrm>
      </p:grpSpPr>
      <p:sp>
        <p:nvSpPr>
          <p:cNvPr id="7664" name="Google Shape;7664;p541"/>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65" name="Google Shape;7665;p541"/>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66" name="Google Shape;7666;p541"/>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667" name="Google Shape;7667;p541"/>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68" name="Google Shape;7668;p541"/>
          <p:cNvSpPr txBox="1">
            <a:spLocks noGrp="1"/>
          </p:cNvSpPr>
          <p:nvPr>
            <p:ph type="body" idx="1"/>
          </p:nvPr>
        </p:nvSpPr>
        <p:spPr>
          <a:xfrm>
            <a:off x="591379" y="1070174"/>
            <a:ext cx="7886700" cy="851700"/>
          </a:xfrm>
          <a:prstGeom prst="rect">
            <a:avLst/>
          </a:prstGeom>
          <a:noFill/>
          <a:ln>
            <a:noFill/>
          </a:ln>
        </p:spPr>
        <p:txBody>
          <a:bodyPr spcFirstLastPara="1" wrap="square" lIns="68575" tIns="34275" rIns="68575" bIns="34275" anchor="t" anchorCtr="0"/>
          <a:lstStyle>
            <a:lvl1pPr marL="457200" lvl="0" indent="-228600" algn="l" rtl="0">
              <a:lnSpc>
                <a:spcPct val="100000"/>
              </a:lnSpc>
              <a:spcBef>
                <a:spcPts val="800"/>
              </a:spcBef>
              <a:spcAft>
                <a:spcPts val="0"/>
              </a:spcAft>
              <a:buClr>
                <a:srgbClr val="333333"/>
              </a:buClr>
              <a:buSzPts val="1500"/>
              <a:buNone/>
              <a:defRPr sz="1500"/>
            </a:lvl1pPr>
            <a:lvl2pPr marL="914400" lvl="1" indent="-228600" algn="l" rtl="0">
              <a:lnSpc>
                <a:spcPct val="90000"/>
              </a:lnSpc>
              <a:spcBef>
                <a:spcPts val="400"/>
              </a:spcBef>
              <a:spcAft>
                <a:spcPts val="0"/>
              </a:spcAft>
              <a:buClr>
                <a:srgbClr val="333333"/>
              </a:buClr>
              <a:buSzPts val="1400"/>
              <a:buNone/>
              <a:defRPr sz="1400"/>
            </a:lvl2pPr>
            <a:lvl3pPr marL="1371600" lvl="2" indent="-228600" algn="l" rtl="0">
              <a:lnSpc>
                <a:spcPct val="90000"/>
              </a:lnSpc>
              <a:spcBef>
                <a:spcPts val="400"/>
              </a:spcBef>
              <a:spcAft>
                <a:spcPts val="0"/>
              </a:spcAft>
              <a:buClr>
                <a:srgbClr val="333333"/>
              </a:buClr>
              <a:buSzPts val="1100"/>
              <a:buNone/>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7669" name="Google Shape;7669;p541"/>
          <p:cNvGrpSpPr/>
          <p:nvPr/>
        </p:nvGrpSpPr>
        <p:grpSpPr>
          <a:xfrm>
            <a:off x="0" y="925"/>
            <a:ext cx="9144000" cy="5142577"/>
            <a:chOff x="0" y="1231"/>
            <a:chExt cx="12192000" cy="6856769"/>
          </a:xfrm>
        </p:grpSpPr>
        <p:pic>
          <p:nvPicPr>
            <p:cNvPr id="7670" name="Google Shape;7670;p541"/>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671" name="Google Shape;7671;p54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672" name="Google Shape;7672;p541"/>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673" name="Google Shape;7673;p541"/>
          <p:cNvGrpSpPr/>
          <p:nvPr/>
        </p:nvGrpSpPr>
        <p:grpSpPr>
          <a:xfrm>
            <a:off x="-1" y="902"/>
            <a:ext cx="9144001" cy="5142599"/>
            <a:chOff x="-1" y="1201"/>
            <a:chExt cx="12192001" cy="6856799"/>
          </a:xfrm>
        </p:grpSpPr>
        <p:pic>
          <p:nvPicPr>
            <p:cNvPr id="7674" name="Google Shape;7674;p541"/>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675" name="Google Shape;7675;p54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676" name="Google Shape;7676;p541"/>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7677"/>
        <p:cNvGrpSpPr/>
        <p:nvPr/>
      </p:nvGrpSpPr>
      <p:grpSpPr>
        <a:xfrm>
          <a:off x="0" y="0"/>
          <a:ext cx="0" cy="0"/>
          <a:chOff x="0" y="0"/>
          <a:chExt cx="0" cy="0"/>
        </a:xfrm>
      </p:grpSpPr>
      <p:sp>
        <p:nvSpPr>
          <p:cNvPr id="7678" name="Google Shape;7678;p542"/>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79" name="Google Shape;7679;p542"/>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80" name="Google Shape;7680;p542"/>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7681"/>
        <p:cNvGrpSpPr/>
        <p:nvPr/>
      </p:nvGrpSpPr>
      <p:grpSpPr>
        <a:xfrm>
          <a:off x="0" y="0"/>
          <a:ext cx="0" cy="0"/>
          <a:chOff x="0" y="0"/>
          <a:chExt cx="0" cy="0"/>
        </a:xfrm>
      </p:grpSpPr>
      <p:sp>
        <p:nvSpPr>
          <p:cNvPr id="7682" name="Google Shape;7682;p543"/>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lvl="0" algn="ctr" rtl="0">
              <a:lnSpc>
                <a:spcPct val="90000"/>
              </a:lnSpc>
              <a:spcBef>
                <a:spcPts val="0"/>
              </a:spcBef>
              <a:spcAft>
                <a:spcPts val="0"/>
              </a:spcAft>
              <a:buClr>
                <a:srgbClr val="333333"/>
              </a:buClr>
              <a:buSzPts val="4500"/>
              <a:buFont typeface="Verdana"/>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683" name="Google Shape;7683;p543"/>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lstStyle>
            <a:lvl1pPr lvl="0" algn="ctr" rtl="0">
              <a:lnSpc>
                <a:spcPct val="90000"/>
              </a:lnSpc>
              <a:spcBef>
                <a:spcPts val="800"/>
              </a:spcBef>
              <a:spcAft>
                <a:spcPts val="0"/>
              </a:spcAft>
              <a:buClr>
                <a:srgbClr val="333333"/>
              </a:buClr>
              <a:buSzPts val="1800"/>
              <a:buNone/>
              <a:defRPr sz="1800"/>
            </a:lvl1pPr>
            <a:lvl2pPr lvl="1" algn="ctr" rtl="0">
              <a:lnSpc>
                <a:spcPct val="90000"/>
              </a:lnSpc>
              <a:spcBef>
                <a:spcPts val="400"/>
              </a:spcBef>
              <a:spcAft>
                <a:spcPts val="0"/>
              </a:spcAft>
              <a:buClr>
                <a:srgbClr val="333333"/>
              </a:buClr>
              <a:buSzPts val="1500"/>
              <a:buNone/>
              <a:defRPr sz="1500"/>
            </a:lvl2pPr>
            <a:lvl3pPr lvl="2" algn="ctr" rtl="0">
              <a:lnSpc>
                <a:spcPct val="90000"/>
              </a:lnSpc>
              <a:spcBef>
                <a:spcPts val="400"/>
              </a:spcBef>
              <a:spcAft>
                <a:spcPts val="0"/>
              </a:spcAft>
              <a:buClr>
                <a:srgbClr val="333333"/>
              </a:buClr>
              <a:buSzPts val="1400"/>
              <a:buNone/>
              <a:defRPr sz="1400"/>
            </a:lvl3pPr>
            <a:lvl4pPr lvl="3" algn="ctr" rtl="0">
              <a:lnSpc>
                <a:spcPct val="90000"/>
              </a:lnSpc>
              <a:spcBef>
                <a:spcPts val="400"/>
              </a:spcBef>
              <a:spcAft>
                <a:spcPts val="0"/>
              </a:spcAft>
              <a:buClr>
                <a:srgbClr val="333333"/>
              </a:buClr>
              <a:buSzPts val="1200"/>
              <a:buNone/>
              <a:defRPr sz="1200"/>
            </a:lvl4pPr>
            <a:lvl5pPr lvl="4" algn="ctr" rtl="0">
              <a:lnSpc>
                <a:spcPct val="90000"/>
              </a:lnSpc>
              <a:spcBef>
                <a:spcPts val="400"/>
              </a:spcBef>
              <a:spcAft>
                <a:spcPts val="0"/>
              </a:spcAft>
              <a:buClr>
                <a:srgbClr val="333333"/>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7684" name="Google Shape;7684;p543"/>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85" name="Google Shape;7685;p543"/>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686" name="Google Shape;7686;p54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687" name="Google Shape;7687;p543"/>
          <p:cNvGrpSpPr/>
          <p:nvPr/>
        </p:nvGrpSpPr>
        <p:grpSpPr>
          <a:xfrm>
            <a:off x="0" y="925"/>
            <a:ext cx="9144000" cy="5142577"/>
            <a:chOff x="0" y="1231"/>
            <a:chExt cx="12192000" cy="6856769"/>
          </a:xfrm>
        </p:grpSpPr>
        <p:pic>
          <p:nvPicPr>
            <p:cNvPr id="7688" name="Google Shape;7688;p543"/>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689" name="Google Shape;7689;p54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690" name="Google Shape;7690;p543"/>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691" name="Google Shape;7691;p543"/>
          <p:cNvGrpSpPr/>
          <p:nvPr/>
        </p:nvGrpSpPr>
        <p:grpSpPr>
          <a:xfrm>
            <a:off x="-1" y="902"/>
            <a:ext cx="9144001" cy="5142599"/>
            <a:chOff x="-1" y="1201"/>
            <a:chExt cx="12192001" cy="6856799"/>
          </a:xfrm>
        </p:grpSpPr>
        <p:pic>
          <p:nvPicPr>
            <p:cNvPr id="7692" name="Google Shape;7692;p543"/>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693" name="Google Shape;7693;p54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694" name="Google Shape;7694;p543"/>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7695"/>
        <p:cNvGrpSpPr/>
        <p:nvPr/>
      </p:nvGrpSpPr>
      <p:grpSpPr>
        <a:xfrm>
          <a:off x="0" y="0"/>
          <a:ext cx="0" cy="0"/>
          <a:chOff x="0" y="0"/>
          <a:chExt cx="0" cy="0"/>
        </a:xfrm>
      </p:grpSpPr>
      <p:sp>
        <p:nvSpPr>
          <p:cNvPr id="7696" name="Google Shape;7696;p544"/>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97" name="Google Shape;7697;p544"/>
          <p:cNvSpPr>
            <a:spLocks noGrp="1"/>
          </p:cNvSpPr>
          <p:nvPr>
            <p:ph type="pic" idx="2"/>
          </p:nvPr>
        </p:nvSpPr>
        <p:spPr>
          <a:xfrm>
            <a:off x="-34873" y="-38380"/>
            <a:ext cx="9271800" cy="52341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698" name="Google Shape;7698;p544"/>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7699"/>
        <p:cNvGrpSpPr/>
        <p:nvPr/>
      </p:nvGrpSpPr>
      <p:grpSpPr>
        <a:xfrm>
          <a:off x="0" y="0"/>
          <a:ext cx="0" cy="0"/>
          <a:chOff x="0" y="0"/>
          <a:chExt cx="0" cy="0"/>
        </a:xfrm>
      </p:grpSpPr>
      <p:sp>
        <p:nvSpPr>
          <p:cNvPr id="7700" name="Google Shape;7700;p545"/>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701" name="Google Shape;7701;p545"/>
          <p:cNvSpPr>
            <a:spLocks noGrp="1"/>
          </p:cNvSpPr>
          <p:nvPr>
            <p:ph type="pic" idx="2"/>
          </p:nvPr>
        </p:nvSpPr>
        <p:spPr>
          <a:xfrm>
            <a:off x="-34875" y="-50003"/>
            <a:ext cx="9264000" cy="5257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02" name="Google Shape;7702;p545"/>
          <p:cNvSpPr txBox="1">
            <a:spLocks noGrp="1"/>
          </p:cNvSpPr>
          <p:nvPr>
            <p:ph type="title"/>
          </p:nvPr>
        </p:nvSpPr>
        <p:spPr>
          <a:xfrm>
            <a:off x="628650" y="2191258"/>
            <a:ext cx="7886700" cy="994200"/>
          </a:xfrm>
          <a:prstGeom prst="rect">
            <a:avLst/>
          </a:prstGeom>
          <a:noFill/>
          <a:ln>
            <a:noFill/>
          </a:ln>
        </p:spPr>
        <p:txBody>
          <a:bodyPr spcFirstLastPara="1" wrap="square" lIns="68575" tIns="34275" rIns="68575" bIns="34275" anchor="t" anchorCtr="0"/>
          <a:lstStyle>
            <a:lvl1pPr lvl="0" algn="ctr" rtl="0">
              <a:lnSpc>
                <a:spcPct val="90000"/>
              </a:lnSpc>
              <a:spcBef>
                <a:spcPts val="0"/>
              </a:spcBef>
              <a:spcAft>
                <a:spcPts val="0"/>
              </a:spcAft>
              <a:buClr>
                <a:srgbClr val="333333"/>
              </a:buClr>
              <a:buSzPts val="3300"/>
              <a:buFont typeface="Verdana"/>
              <a:buNone/>
              <a:defRPr sz="33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703" name="Google Shape;7703;p545"/>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7704" name="Google Shape;7704;p545"/>
          <p:cNvGrpSpPr/>
          <p:nvPr/>
        </p:nvGrpSpPr>
        <p:grpSpPr>
          <a:xfrm>
            <a:off x="0" y="925"/>
            <a:ext cx="9144000" cy="5142577"/>
            <a:chOff x="0" y="1231"/>
            <a:chExt cx="12192000" cy="6856769"/>
          </a:xfrm>
        </p:grpSpPr>
        <p:pic>
          <p:nvPicPr>
            <p:cNvPr id="7705" name="Google Shape;7705;p545"/>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706" name="Google Shape;7706;p54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07" name="Google Shape;7707;p545"/>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708" name="Google Shape;7708;p545"/>
          <p:cNvGrpSpPr/>
          <p:nvPr/>
        </p:nvGrpSpPr>
        <p:grpSpPr>
          <a:xfrm>
            <a:off x="-1" y="902"/>
            <a:ext cx="9144001" cy="5142599"/>
            <a:chOff x="-1" y="1201"/>
            <a:chExt cx="12192001" cy="6856799"/>
          </a:xfrm>
        </p:grpSpPr>
        <p:pic>
          <p:nvPicPr>
            <p:cNvPr id="7709" name="Google Shape;7709;p545"/>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710" name="Google Shape;7710;p54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11" name="Google Shape;7711;p545"/>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334"/>
        <p:cNvGrpSpPr/>
        <p:nvPr/>
      </p:nvGrpSpPr>
      <p:grpSpPr>
        <a:xfrm>
          <a:off x="0" y="0"/>
          <a:ext cx="0" cy="0"/>
          <a:chOff x="0" y="0"/>
          <a:chExt cx="0" cy="0"/>
        </a:xfrm>
      </p:grpSpPr>
      <p:sp>
        <p:nvSpPr>
          <p:cNvPr id="335" name="Google Shape;335;p28"/>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36" name="Google Shape;336;p28"/>
          <p:cNvSpPr>
            <a:spLocks noGrp="1"/>
          </p:cNvSpPr>
          <p:nvPr>
            <p:ph type="pic" idx="2"/>
          </p:nvPr>
        </p:nvSpPr>
        <p:spPr>
          <a:xfrm>
            <a:off x="0" y="3104899"/>
            <a:ext cx="2891790" cy="1488710"/>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37" name="Google Shape;337;p28"/>
          <p:cNvSpPr>
            <a:spLocks noGrp="1"/>
          </p:cNvSpPr>
          <p:nvPr>
            <p:ph type="pic" idx="3"/>
          </p:nvPr>
        </p:nvSpPr>
        <p:spPr>
          <a:xfrm>
            <a:off x="3126105" y="3104899"/>
            <a:ext cx="2891790" cy="1488710"/>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38" name="Google Shape;338;p28"/>
          <p:cNvSpPr>
            <a:spLocks noGrp="1"/>
          </p:cNvSpPr>
          <p:nvPr>
            <p:ph type="pic" idx="4"/>
          </p:nvPr>
        </p:nvSpPr>
        <p:spPr>
          <a:xfrm>
            <a:off x="6252210" y="3104899"/>
            <a:ext cx="2891790" cy="1488710"/>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39" name="Google Shape;339;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0" name="Google Shape;340;p28"/>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41" name="Google Shape;341;p28"/>
          <p:cNvGrpSpPr/>
          <p:nvPr/>
        </p:nvGrpSpPr>
        <p:grpSpPr>
          <a:xfrm>
            <a:off x="-26790" y="-21432"/>
            <a:ext cx="9171844" cy="5165108"/>
            <a:chOff x="-35720" y="-28576"/>
            <a:chExt cx="12229125" cy="6886810"/>
          </a:xfrm>
        </p:grpSpPr>
        <p:pic>
          <p:nvPicPr>
            <p:cNvPr id="342" name="Google Shape;342;p2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43" name="Google Shape;343;p2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44" name="Google Shape;344;p2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45" name="Google Shape;345;p28"/>
          <p:cNvGrpSpPr/>
          <p:nvPr/>
        </p:nvGrpSpPr>
        <p:grpSpPr>
          <a:xfrm>
            <a:off x="-16074" y="-16073"/>
            <a:ext cx="9160074" cy="5159573"/>
            <a:chOff x="-21432" y="-21431"/>
            <a:chExt cx="12213432" cy="6879431"/>
          </a:xfrm>
        </p:grpSpPr>
        <p:grpSp>
          <p:nvGrpSpPr>
            <p:cNvPr id="346" name="Google Shape;346;p28"/>
            <p:cNvGrpSpPr/>
            <p:nvPr/>
          </p:nvGrpSpPr>
          <p:grpSpPr>
            <a:xfrm>
              <a:off x="-21432" y="-21431"/>
              <a:ext cx="12213432" cy="6879431"/>
              <a:chOff x="-21432" y="-21431"/>
              <a:chExt cx="12213432" cy="6879431"/>
            </a:xfrm>
          </p:grpSpPr>
          <p:pic>
            <p:nvPicPr>
              <p:cNvPr id="347" name="Google Shape;347;p2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48" name="Google Shape;348;p2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49" name="Google Shape;349;p2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50" name="Google Shape;350;p28"/>
          <p:cNvGrpSpPr/>
          <p:nvPr/>
        </p:nvGrpSpPr>
        <p:grpSpPr>
          <a:xfrm>
            <a:off x="-21432" y="-16074"/>
            <a:ext cx="9165431" cy="5159574"/>
            <a:chOff x="-28575" y="-21432"/>
            <a:chExt cx="12220574" cy="6879432"/>
          </a:xfrm>
        </p:grpSpPr>
        <p:grpSp>
          <p:nvGrpSpPr>
            <p:cNvPr id="351" name="Google Shape;351;p28"/>
            <p:cNvGrpSpPr/>
            <p:nvPr/>
          </p:nvGrpSpPr>
          <p:grpSpPr>
            <a:xfrm>
              <a:off x="-28575" y="-21432"/>
              <a:ext cx="12220574" cy="6879432"/>
              <a:chOff x="-28575" y="-21432"/>
              <a:chExt cx="12220574" cy="6879432"/>
            </a:xfrm>
          </p:grpSpPr>
          <p:pic>
            <p:nvPicPr>
              <p:cNvPr id="352" name="Google Shape;352;p28"/>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53" name="Google Shape;353;p28"/>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54" name="Google Shape;354;p28"/>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55" name="Google Shape;355;p28"/>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7712"/>
        <p:cNvGrpSpPr/>
        <p:nvPr/>
      </p:nvGrpSpPr>
      <p:grpSpPr>
        <a:xfrm>
          <a:off x="0" y="0"/>
          <a:ext cx="0" cy="0"/>
          <a:chOff x="0" y="0"/>
          <a:chExt cx="0" cy="0"/>
        </a:xfrm>
      </p:grpSpPr>
      <p:sp>
        <p:nvSpPr>
          <p:cNvPr id="7713" name="Google Shape;7713;p546"/>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714" name="Google Shape;7714;p546"/>
          <p:cNvSpPr>
            <a:spLocks noGrp="1"/>
          </p:cNvSpPr>
          <p:nvPr>
            <p:ph type="pic" idx="2"/>
          </p:nvPr>
        </p:nvSpPr>
        <p:spPr>
          <a:xfrm>
            <a:off x="4142232" y="2"/>
            <a:ext cx="5001600" cy="51435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15" name="Google Shape;7715;p546"/>
          <p:cNvSpPr txBox="1">
            <a:spLocks noGrp="1"/>
          </p:cNvSpPr>
          <p:nvPr>
            <p:ph type="title"/>
          </p:nvPr>
        </p:nvSpPr>
        <p:spPr>
          <a:xfrm>
            <a:off x="534522" y="667170"/>
            <a:ext cx="36078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2900"/>
              <a:buFont typeface="Verdana"/>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716" name="Google Shape;7716;p546"/>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717" name="Google Shape;7717;p546"/>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718" name="Google Shape;7718;p546"/>
          <p:cNvGrpSpPr/>
          <p:nvPr/>
        </p:nvGrpSpPr>
        <p:grpSpPr>
          <a:xfrm>
            <a:off x="0" y="925"/>
            <a:ext cx="9144000" cy="5142577"/>
            <a:chOff x="0" y="1231"/>
            <a:chExt cx="12192000" cy="6856769"/>
          </a:xfrm>
        </p:grpSpPr>
        <p:pic>
          <p:nvPicPr>
            <p:cNvPr id="7719" name="Google Shape;7719;p546"/>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720" name="Google Shape;7720;p54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21" name="Google Shape;7721;p546"/>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722" name="Google Shape;7722;p546"/>
          <p:cNvGrpSpPr/>
          <p:nvPr/>
        </p:nvGrpSpPr>
        <p:grpSpPr>
          <a:xfrm>
            <a:off x="-1" y="902"/>
            <a:ext cx="9144001" cy="5142599"/>
            <a:chOff x="-1" y="1201"/>
            <a:chExt cx="12192001" cy="6856799"/>
          </a:xfrm>
        </p:grpSpPr>
        <p:pic>
          <p:nvPicPr>
            <p:cNvPr id="7723" name="Google Shape;7723;p546"/>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724" name="Google Shape;7724;p54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25" name="Google Shape;7725;p546"/>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7726"/>
        <p:cNvGrpSpPr/>
        <p:nvPr/>
      </p:nvGrpSpPr>
      <p:grpSpPr>
        <a:xfrm>
          <a:off x="0" y="0"/>
          <a:ext cx="0" cy="0"/>
          <a:chOff x="0" y="0"/>
          <a:chExt cx="0" cy="0"/>
        </a:xfrm>
      </p:grpSpPr>
      <p:sp>
        <p:nvSpPr>
          <p:cNvPr id="7727" name="Google Shape;7727;p547"/>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728" name="Google Shape;7728;p547"/>
          <p:cNvSpPr>
            <a:spLocks noGrp="1"/>
          </p:cNvSpPr>
          <p:nvPr>
            <p:ph type="pic" idx="2"/>
          </p:nvPr>
        </p:nvSpPr>
        <p:spPr>
          <a:xfrm>
            <a:off x="4636008" y="1535908"/>
            <a:ext cx="4508100" cy="1392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29" name="Google Shape;7729;p547"/>
          <p:cNvSpPr>
            <a:spLocks noGrp="1"/>
          </p:cNvSpPr>
          <p:nvPr>
            <p:ph type="pic" idx="3"/>
          </p:nvPr>
        </p:nvSpPr>
        <p:spPr>
          <a:xfrm>
            <a:off x="0" y="1535908"/>
            <a:ext cx="4471500" cy="13929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30" name="Google Shape;7730;p547"/>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731" name="Google Shape;7731;p547"/>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732" name="Google Shape;7732;p547"/>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733" name="Google Shape;7733;p547"/>
          <p:cNvGrpSpPr/>
          <p:nvPr/>
        </p:nvGrpSpPr>
        <p:grpSpPr>
          <a:xfrm>
            <a:off x="0" y="925"/>
            <a:ext cx="9144000" cy="5142577"/>
            <a:chOff x="0" y="1231"/>
            <a:chExt cx="12192000" cy="6856769"/>
          </a:xfrm>
        </p:grpSpPr>
        <p:pic>
          <p:nvPicPr>
            <p:cNvPr id="7734" name="Google Shape;7734;p547"/>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735" name="Google Shape;7735;p54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36" name="Google Shape;7736;p547"/>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737" name="Google Shape;7737;p547"/>
          <p:cNvGrpSpPr/>
          <p:nvPr/>
        </p:nvGrpSpPr>
        <p:grpSpPr>
          <a:xfrm>
            <a:off x="-1" y="902"/>
            <a:ext cx="9144001" cy="5142599"/>
            <a:chOff x="-1" y="1201"/>
            <a:chExt cx="12192001" cy="6856799"/>
          </a:xfrm>
        </p:grpSpPr>
        <p:pic>
          <p:nvPicPr>
            <p:cNvPr id="7738" name="Google Shape;7738;p547"/>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739" name="Google Shape;7739;p54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40" name="Google Shape;7740;p547"/>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7741"/>
        <p:cNvGrpSpPr/>
        <p:nvPr/>
      </p:nvGrpSpPr>
      <p:grpSpPr>
        <a:xfrm>
          <a:off x="0" y="0"/>
          <a:ext cx="0" cy="0"/>
          <a:chOff x="0" y="0"/>
          <a:chExt cx="0" cy="0"/>
        </a:xfrm>
      </p:grpSpPr>
      <p:sp>
        <p:nvSpPr>
          <p:cNvPr id="7742" name="Google Shape;7742;p548"/>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743" name="Google Shape;7743;p548"/>
          <p:cNvSpPr>
            <a:spLocks noGrp="1"/>
          </p:cNvSpPr>
          <p:nvPr>
            <p:ph type="pic" idx="2"/>
          </p:nvPr>
        </p:nvSpPr>
        <p:spPr>
          <a:xfrm>
            <a:off x="0" y="3104899"/>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44" name="Google Shape;7744;p548"/>
          <p:cNvSpPr>
            <a:spLocks noGrp="1"/>
          </p:cNvSpPr>
          <p:nvPr>
            <p:ph type="pic" idx="3"/>
          </p:nvPr>
        </p:nvSpPr>
        <p:spPr>
          <a:xfrm>
            <a:off x="3126105" y="3104899"/>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45" name="Google Shape;7745;p548"/>
          <p:cNvSpPr>
            <a:spLocks noGrp="1"/>
          </p:cNvSpPr>
          <p:nvPr>
            <p:ph type="pic" idx="4"/>
          </p:nvPr>
        </p:nvSpPr>
        <p:spPr>
          <a:xfrm>
            <a:off x="6252210" y="3104899"/>
            <a:ext cx="2891700" cy="14886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46" name="Google Shape;7746;p548"/>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747" name="Google Shape;7747;p548"/>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748" name="Google Shape;7748;p548"/>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749" name="Google Shape;7749;p548"/>
          <p:cNvGrpSpPr/>
          <p:nvPr/>
        </p:nvGrpSpPr>
        <p:grpSpPr>
          <a:xfrm>
            <a:off x="0" y="925"/>
            <a:ext cx="9144000" cy="5142577"/>
            <a:chOff x="0" y="1231"/>
            <a:chExt cx="12192000" cy="6856769"/>
          </a:xfrm>
        </p:grpSpPr>
        <p:pic>
          <p:nvPicPr>
            <p:cNvPr id="7750" name="Google Shape;7750;p548"/>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751" name="Google Shape;7751;p54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52" name="Google Shape;7752;p548"/>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753" name="Google Shape;7753;p548"/>
          <p:cNvGrpSpPr/>
          <p:nvPr/>
        </p:nvGrpSpPr>
        <p:grpSpPr>
          <a:xfrm>
            <a:off x="-1" y="902"/>
            <a:ext cx="9144001" cy="5142599"/>
            <a:chOff x="-1" y="1201"/>
            <a:chExt cx="12192001" cy="6856799"/>
          </a:xfrm>
        </p:grpSpPr>
        <p:pic>
          <p:nvPicPr>
            <p:cNvPr id="7754" name="Google Shape;7754;p548"/>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755" name="Google Shape;7755;p54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56" name="Google Shape;7756;p548"/>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7757"/>
        <p:cNvGrpSpPr/>
        <p:nvPr/>
      </p:nvGrpSpPr>
      <p:grpSpPr>
        <a:xfrm>
          <a:off x="0" y="0"/>
          <a:ext cx="0" cy="0"/>
          <a:chOff x="0" y="0"/>
          <a:chExt cx="0" cy="0"/>
        </a:xfrm>
      </p:grpSpPr>
      <p:sp>
        <p:nvSpPr>
          <p:cNvPr id="7758" name="Google Shape;7758;p549"/>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759" name="Google Shape;7759;p549"/>
          <p:cNvSpPr>
            <a:spLocks noGrp="1"/>
          </p:cNvSpPr>
          <p:nvPr>
            <p:ph type="pic" idx="2"/>
          </p:nvPr>
        </p:nvSpPr>
        <p:spPr>
          <a:xfrm>
            <a:off x="0"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60" name="Google Shape;7760;p549"/>
          <p:cNvSpPr>
            <a:spLocks noGrp="1"/>
          </p:cNvSpPr>
          <p:nvPr>
            <p:ph type="pic" idx="3"/>
          </p:nvPr>
        </p:nvSpPr>
        <p:spPr>
          <a:xfrm>
            <a:off x="2295144"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61" name="Google Shape;7761;p549"/>
          <p:cNvSpPr>
            <a:spLocks noGrp="1"/>
          </p:cNvSpPr>
          <p:nvPr>
            <p:ph type="pic" idx="4"/>
          </p:nvPr>
        </p:nvSpPr>
        <p:spPr>
          <a:xfrm>
            <a:off x="4590288"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62" name="Google Shape;7762;p549"/>
          <p:cNvSpPr>
            <a:spLocks noGrp="1"/>
          </p:cNvSpPr>
          <p:nvPr>
            <p:ph type="pic" idx="5"/>
          </p:nvPr>
        </p:nvSpPr>
        <p:spPr>
          <a:xfrm>
            <a:off x="6885432" y="2824610"/>
            <a:ext cx="2258700" cy="17700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763" name="Google Shape;7763;p549"/>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764" name="Google Shape;7764;p549"/>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765" name="Google Shape;7765;p549"/>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766" name="Google Shape;7766;p549"/>
          <p:cNvGrpSpPr/>
          <p:nvPr/>
        </p:nvGrpSpPr>
        <p:grpSpPr>
          <a:xfrm>
            <a:off x="0" y="925"/>
            <a:ext cx="9144000" cy="5142577"/>
            <a:chOff x="0" y="1231"/>
            <a:chExt cx="12192000" cy="6856769"/>
          </a:xfrm>
        </p:grpSpPr>
        <p:pic>
          <p:nvPicPr>
            <p:cNvPr id="7767" name="Google Shape;7767;p549"/>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768" name="Google Shape;7768;p54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69" name="Google Shape;7769;p549"/>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770" name="Google Shape;7770;p549"/>
          <p:cNvGrpSpPr/>
          <p:nvPr/>
        </p:nvGrpSpPr>
        <p:grpSpPr>
          <a:xfrm>
            <a:off x="-1" y="902"/>
            <a:ext cx="9144001" cy="5142599"/>
            <a:chOff x="-1" y="1201"/>
            <a:chExt cx="12192001" cy="6856799"/>
          </a:xfrm>
        </p:grpSpPr>
        <p:pic>
          <p:nvPicPr>
            <p:cNvPr id="7771" name="Google Shape;7771;p549"/>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772" name="Google Shape;7772;p549"/>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73" name="Google Shape;7773;p549"/>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774"/>
        <p:cNvGrpSpPr/>
        <p:nvPr/>
      </p:nvGrpSpPr>
      <p:grpSpPr>
        <a:xfrm>
          <a:off x="0" y="0"/>
          <a:ext cx="0" cy="0"/>
          <a:chOff x="0" y="0"/>
          <a:chExt cx="0" cy="0"/>
        </a:xfrm>
      </p:grpSpPr>
      <p:sp>
        <p:nvSpPr>
          <p:cNvPr id="7775" name="Google Shape;7775;p550"/>
          <p:cNvSpPr txBox="1">
            <a:spLocks noGrp="1"/>
          </p:cNvSpPr>
          <p:nvPr>
            <p:ph type="body" idx="1"/>
          </p:nvPr>
        </p:nvSpPr>
        <p:spPr>
          <a:xfrm>
            <a:off x="589684" y="1369219"/>
            <a:ext cx="78867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76" name="Google Shape;7776;p550"/>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777" name="Google Shape;7777;p550"/>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778" name="Google Shape;7778;p550"/>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779" name="Google Shape;7779;p550"/>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780" name="Google Shape;7780;p550"/>
          <p:cNvGrpSpPr/>
          <p:nvPr/>
        </p:nvGrpSpPr>
        <p:grpSpPr>
          <a:xfrm>
            <a:off x="0" y="925"/>
            <a:ext cx="9144000" cy="5142577"/>
            <a:chOff x="0" y="1231"/>
            <a:chExt cx="12192000" cy="6856769"/>
          </a:xfrm>
        </p:grpSpPr>
        <p:pic>
          <p:nvPicPr>
            <p:cNvPr id="7781" name="Google Shape;7781;p550"/>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782" name="Google Shape;7782;p55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83" name="Google Shape;7783;p550"/>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784" name="Google Shape;7784;p550"/>
          <p:cNvGrpSpPr/>
          <p:nvPr/>
        </p:nvGrpSpPr>
        <p:grpSpPr>
          <a:xfrm>
            <a:off x="-1" y="902"/>
            <a:ext cx="9144001" cy="5142599"/>
            <a:chOff x="-1" y="1201"/>
            <a:chExt cx="12192001" cy="6856799"/>
          </a:xfrm>
        </p:grpSpPr>
        <p:pic>
          <p:nvPicPr>
            <p:cNvPr id="7785" name="Google Shape;7785;p550"/>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786" name="Google Shape;7786;p55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87" name="Google Shape;7787;p550"/>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788"/>
        <p:cNvGrpSpPr/>
        <p:nvPr/>
      </p:nvGrpSpPr>
      <p:grpSpPr>
        <a:xfrm>
          <a:off x="0" y="0"/>
          <a:ext cx="0" cy="0"/>
          <a:chOff x="0" y="0"/>
          <a:chExt cx="0" cy="0"/>
        </a:xfrm>
      </p:grpSpPr>
      <p:sp>
        <p:nvSpPr>
          <p:cNvPr id="7789" name="Google Shape;7789;p551"/>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90" name="Google Shape;7790;p551"/>
          <p:cNvSpPr txBox="1">
            <a:spLocks noGrp="1"/>
          </p:cNvSpPr>
          <p:nvPr>
            <p:ph type="body" idx="2"/>
          </p:nvPr>
        </p:nvSpPr>
        <p:spPr>
          <a:xfrm>
            <a:off x="4590184"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91" name="Google Shape;7791;p551"/>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792" name="Google Shape;7792;p551"/>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793" name="Google Shape;7793;p551"/>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794" name="Google Shape;7794;p551"/>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795" name="Google Shape;7795;p551"/>
          <p:cNvGrpSpPr/>
          <p:nvPr/>
        </p:nvGrpSpPr>
        <p:grpSpPr>
          <a:xfrm>
            <a:off x="0" y="925"/>
            <a:ext cx="9144000" cy="5142577"/>
            <a:chOff x="0" y="1231"/>
            <a:chExt cx="12192000" cy="6856769"/>
          </a:xfrm>
        </p:grpSpPr>
        <p:pic>
          <p:nvPicPr>
            <p:cNvPr id="7796" name="Google Shape;7796;p551"/>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797" name="Google Shape;7797;p55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798" name="Google Shape;7798;p551"/>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799" name="Google Shape;7799;p551"/>
          <p:cNvGrpSpPr/>
          <p:nvPr/>
        </p:nvGrpSpPr>
        <p:grpSpPr>
          <a:xfrm>
            <a:off x="-1" y="902"/>
            <a:ext cx="9144001" cy="5142599"/>
            <a:chOff x="-1" y="1201"/>
            <a:chExt cx="12192001" cy="6856799"/>
          </a:xfrm>
        </p:grpSpPr>
        <p:pic>
          <p:nvPicPr>
            <p:cNvPr id="7800" name="Google Shape;7800;p551"/>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801" name="Google Shape;7801;p55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02" name="Google Shape;7802;p551"/>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7803"/>
        <p:cNvGrpSpPr/>
        <p:nvPr/>
      </p:nvGrpSpPr>
      <p:grpSpPr>
        <a:xfrm>
          <a:off x="0" y="0"/>
          <a:ext cx="0" cy="0"/>
          <a:chOff x="0" y="0"/>
          <a:chExt cx="0" cy="0"/>
        </a:xfrm>
      </p:grpSpPr>
      <p:sp>
        <p:nvSpPr>
          <p:cNvPr id="7804" name="Google Shape;7804;p552"/>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805" name="Google Shape;7805;p552"/>
          <p:cNvSpPr txBox="1">
            <a:spLocks noGrp="1"/>
          </p:cNvSpPr>
          <p:nvPr>
            <p:ph type="body" idx="1"/>
          </p:nvPr>
        </p:nvSpPr>
        <p:spPr>
          <a:xfrm>
            <a:off x="589686" y="1375964"/>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06" name="Google Shape;7806;p552"/>
          <p:cNvSpPr txBox="1">
            <a:spLocks noGrp="1"/>
          </p:cNvSpPr>
          <p:nvPr>
            <p:ph type="body" idx="2"/>
          </p:nvPr>
        </p:nvSpPr>
        <p:spPr>
          <a:xfrm>
            <a:off x="3277576" y="1375964"/>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07" name="Google Shape;7807;p552"/>
          <p:cNvSpPr txBox="1">
            <a:spLocks noGrp="1"/>
          </p:cNvSpPr>
          <p:nvPr>
            <p:ph type="body" idx="3"/>
          </p:nvPr>
        </p:nvSpPr>
        <p:spPr>
          <a:xfrm>
            <a:off x="5936890" y="1371767"/>
            <a:ext cx="2539500" cy="3267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08" name="Google Shape;7808;p552"/>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809" name="Google Shape;7809;p552"/>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810" name="Google Shape;7810;p552"/>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811" name="Google Shape;7811;p552"/>
          <p:cNvGrpSpPr/>
          <p:nvPr/>
        </p:nvGrpSpPr>
        <p:grpSpPr>
          <a:xfrm>
            <a:off x="0" y="925"/>
            <a:ext cx="9144000" cy="5142577"/>
            <a:chOff x="0" y="1231"/>
            <a:chExt cx="12192000" cy="6856769"/>
          </a:xfrm>
        </p:grpSpPr>
        <p:pic>
          <p:nvPicPr>
            <p:cNvPr id="7812" name="Google Shape;7812;p552"/>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813" name="Google Shape;7813;p55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14" name="Google Shape;7814;p552"/>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815" name="Google Shape;7815;p552"/>
          <p:cNvGrpSpPr/>
          <p:nvPr/>
        </p:nvGrpSpPr>
        <p:grpSpPr>
          <a:xfrm>
            <a:off x="-1" y="902"/>
            <a:ext cx="9144001" cy="5142599"/>
            <a:chOff x="-1" y="1201"/>
            <a:chExt cx="12192001" cy="6856799"/>
          </a:xfrm>
        </p:grpSpPr>
        <p:pic>
          <p:nvPicPr>
            <p:cNvPr id="7816" name="Google Shape;7816;p552"/>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817" name="Google Shape;7817;p55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18" name="Google Shape;7818;p552"/>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7819"/>
        <p:cNvGrpSpPr/>
        <p:nvPr/>
      </p:nvGrpSpPr>
      <p:grpSpPr>
        <a:xfrm>
          <a:off x="0" y="0"/>
          <a:ext cx="0" cy="0"/>
          <a:chOff x="0" y="0"/>
          <a:chExt cx="0" cy="0"/>
        </a:xfrm>
      </p:grpSpPr>
      <p:sp>
        <p:nvSpPr>
          <p:cNvPr id="7820" name="Google Shape;7820;p553"/>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821" name="Google Shape;7821;p553"/>
          <p:cNvSpPr txBox="1">
            <a:spLocks noGrp="1"/>
          </p:cNvSpPr>
          <p:nvPr>
            <p:ph type="body" idx="1"/>
          </p:nvPr>
        </p:nvSpPr>
        <p:spPr>
          <a:xfrm>
            <a:off x="586003" y="1464970"/>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22" name="Google Shape;7822;p553"/>
          <p:cNvSpPr txBox="1">
            <a:spLocks noGrp="1"/>
          </p:cNvSpPr>
          <p:nvPr>
            <p:ph type="body" idx="2"/>
          </p:nvPr>
        </p:nvSpPr>
        <p:spPr>
          <a:xfrm>
            <a:off x="2659173" y="1464970"/>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23" name="Google Shape;7823;p553"/>
          <p:cNvSpPr txBox="1">
            <a:spLocks noGrp="1"/>
          </p:cNvSpPr>
          <p:nvPr>
            <p:ph type="body" idx="3"/>
          </p:nvPr>
        </p:nvSpPr>
        <p:spPr>
          <a:xfrm>
            <a:off x="4732342" y="1464970"/>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24" name="Google Shape;7824;p553"/>
          <p:cNvSpPr txBox="1">
            <a:spLocks noGrp="1"/>
          </p:cNvSpPr>
          <p:nvPr>
            <p:ph type="body" idx="4"/>
          </p:nvPr>
        </p:nvSpPr>
        <p:spPr>
          <a:xfrm>
            <a:off x="6805515" y="1464970"/>
            <a:ext cx="1671000" cy="3131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25" name="Google Shape;7825;p553"/>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826" name="Google Shape;7826;p55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827" name="Google Shape;7827;p553"/>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828" name="Google Shape;7828;p553"/>
          <p:cNvGrpSpPr/>
          <p:nvPr/>
        </p:nvGrpSpPr>
        <p:grpSpPr>
          <a:xfrm>
            <a:off x="0" y="925"/>
            <a:ext cx="9144000" cy="5142577"/>
            <a:chOff x="0" y="1231"/>
            <a:chExt cx="12192000" cy="6856769"/>
          </a:xfrm>
        </p:grpSpPr>
        <p:pic>
          <p:nvPicPr>
            <p:cNvPr id="7829" name="Google Shape;7829;p553"/>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830" name="Google Shape;7830;p55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31" name="Google Shape;7831;p553"/>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832" name="Google Shape;7832;p553"/>
          <p:cNvGrpSpPr/>
          <p:nvPr/>
        </p:nvGrpSpPr>
        <p:grpSpPr>
          <a:xfrm>
            <a:off x="-1" y="902"/>
            <a:ext cx="9144001" cy="5142599"/>
            <a:chOff x="-1" y="1201"/>
            <a:chExt cx="12192001" cy="6856799"/>
          </a:xfrm>
        </p:grpSpPr>
        <p:pic>
          <p:nvPicPr>
            <p:cNvPr id="7833" name="Google Shape;7833;p553"/>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834" name="Google Shape;7834;p55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35" name="Google Shape;7835;p553"/>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7836"/>
        <p:cNvGrpSpPr/>
        <p:nvPr/>
      </p:nvGrpSpPr>
      <p:grpSpPr>
        <a:xfrm>
          <a:off x="0" y="0"/>
          <a:ext cx="0" cy="0"/>
          <a:chOff x="0" y="0"/>
          <a:chExt cx="0" cy="0"/>
        </a:xfrm>
      </p:grpSpPr>
      <p:sp>
        <p:nvSpPr>
          <p:cNvPr id="7837" name="Google Shape;7837;p554"/>
          <p:cNvSpPr txBox="1">
            <a:spLocks noGrp="1"/>
          </p:cNvSpPr>
          <p:nvPr>
            <p:ph type="body" idx="1"/>
          </p:nvPr>
        </p:nvSpPr>
        <p:spPr>
          <a:xfrm>
            <a:off x="589684" y="1369219"/>
            <a:ext cx="7886700" cy="21456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38" name="Google Shape;7838;p554"/>
          <p:cNvSpPr txBox="1">
            <a:spLocks noGrp="1"/>
          </p:cNvSpPr>
          <p:nvPr>
            <p:ph type="body" idx="2"/>
          </p:nvPr>
        </p:nvSpPr>
        <p:spPr>
          <a:xfrm>
            <a:off x="589684" y="3615929"/>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39" name="Google Shape;7839;p554"/>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840" name="Google Shape;7840;p554"/>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841" name="Google Shape;7841;p554"/>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842" name="Google Shape;7842;p554"/>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843" name="Google Shape;7843;p554"/>
          <p:cNvGrpSpPr/>
          <p:nvPr/>
        </p:nvGrpSpPr>
        <p:grpSpPr>
          <a:xfrm>
            <a:off x="0" y="925"/>
            <a:ext cx="9144000" cy="5142577"/>
            <a:chOff x="0" y="1231"/>
            <a:chExt cx="12192000" cy="6856769"/>
          </a:xfrm>
        </p:grpSpPr>
        <p:pic>
          <p:nvPicPr>
            <p:cNvPr id="7844" name="Google Shape;7844;p554"/>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845" name="Google Shape;7845;p55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46" name="Google Shape;7846;p554"/>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847" name="Google Shape;7847;p554"/>
          <p:cNvGrpSpPr/>
          <p:nvPr/>
        </p:nvGrpSpPr>
        <p:grpSpPr>
          <a:xfrm>
            <a:off x="-1" y="902"/>
            <a:ext cx="9144001" cy="5142599"/>
            <a:chOff x="-1" y="1201"/>
            <a:chExt cx="12192001" cy="6856799"/>
          </a:xfrm>
        </p:grpSpPr>
        <p:pic>
          <p:nvPicPr>
            <p:cNvPr id="7848" name="Google Shape;7848;p554"/>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849" name="Google Shape;7849;p55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50" name="Google Shape;7850;p554"/>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7851"/>
        <p:cNvGrpSpPr/>
        <p:nvPr/>
      </p:nvGrpSpPr>
      <p:grpSpPr>
        <a:xfrm>
          <a:off x="0" y="0"/>
          <a:ext cx="0" cy="0"/>
          <a:chOff x="0" y="0"/>
          <a:chExt cx="0" cy="0"/>
        </a:xfrm>
      </p:grpSpPr>
      <p:sp>
        <p:nvSpPr>
          <p:cNvPr id="7852" name="Google Shape;7852;p555"/>
          <p:cNvSpPr txBox="1">
            <a:spLocks noGrp="1"/>
          </p:cNvSpPr>
          <p:nvPr>
            <p:ph type="body" idx="1"/>
          </p:nvPr>
        </p:nvSpPr>
        <p:spPr>
          <a:xfrm>
            <a:off x="589684" y="1369220"/>
            <a:ext cx="3886200" cy="2155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53" name="Google Shape;7853;p555"/>
          <p:cNvSpPr txBox="1">
            <a:spLocks noGrp="1"/>
          </p:cNvSpPr>
          <p:nvPr>
            <p:ph type="body" idx="2"/>
          </p:nvPr>
        </p:nvSpPr>
        <p:spPr>
          <a:xfrm>
            <a:off x="4590184" y="1369220"/>
            <a:ext cx="3886200" cy="2155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54" name="Google Shape;7854;p555"/>
          <p:cNvSpPr txBox="1">
            <a:spLocks noGrp="1"/>
          </p:cNvSpPr>
          <p:nvPr>
            <p:ph type="body" idx="3"/>
          </p:nvPr>
        </p:nvSpPr>
        <p:spPr>
          <a:xfrm>
            <a:off x="589684" y="3615929"/>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55" name="Google Shape;7855;p555"/>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856" name="Google Shape;7856;p555"/>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857" name="Google Shape;7857;p555"/>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858" name="Google Shape;7858;p555"/>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859" name="Google Shape;7859;p555"/>
          <p:cNvGrpSpPr/>
          <p:nvPr/>
        </p:nvGrpSpPr>
        <p:grpSpPr>
          <a:xfrm>
            <a:off x="0" y="925"/>
            <a:ext cx="9144000" cy="5142577"/>
            <a:chOff x="0" y="1231"/>
            <a:chExt cx="12192000" cy="6856769"/>
          </a:xfrm>
        </p:grpSpPr>
        <p:pic>
          <p:nvPicPr>
            <p:cNvPr id="7860" name="Google Shape;7860;p555"/>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861" name="Google Shape;7861;p55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62" name="Google Shape;7862;p555"/>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863" name="Google Shape;7863;p555"/>
          <p:cNvGrpSpPr/>
          <p:nvPr/>
        </p:nvGrpSpPr>
        <p:grpSpPr>
          <a:xfrm>
            <a:off x="-1" y="902"/>
            <a:ext cx="9144001" cy="5142599"/>
            <a:chOff x="-1" y="1201"/>
            <a:chExt cx="12192001" cy="6856799"/>
          </a:xfrm>
        </p:grpSpPr>
        <p:pic>
          <p:nvPicPr>
            <p:cNvPr id="7864" name="Google Shape;7864;p555"/>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865" name="Google Shape;7865;p55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66" name="Google Shape;7866;p555"/>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356"/>
        <p:cNvGrpSpPr/>
        <p:nvPr/>
      </p:nvGrpSpPr>
      <p:grpSpPr>
        <a:xfrm>
          <a:off x="0" y="0"/>
          <a:ext cx="0" cy="0"/>
          <a:chOff x="0" y="0"/>
          <a:chExt cx="0" cy="0"/>
        </a:xfrm>
      </p:grpSpPr>
      <p:sp>
        <p:nvSpPr>
          <p:cNvPr id="357" name="Google Shape;357;p2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58" name="Google Shape;358;p29"/>
          <p:cNvSpPr>
            <a:spLocks noGrp="1"/>
          </p:cNvSpPr>
          <p:nvPr>
            <p:ph type="pic" idx="2"/>
          </p:nvPr>
        </p:nvSpPr>
        <p:spPr>
          <a:xfrm>
            <a:off x="0" y="2824610"/>
            <a:ext cx="2258568" cy="1770012"/>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59" name="Google Shape;359;p29"/>
          <p:cNvSpPr>
            <a:spLocks noGrp="1"/>
          </p:cNvSpPr>
          <p:nvPr>
            <p:ph type="pic" idx="3"/>
          </p:nvPr>
        </p:nvSpPr>
        <p:spPr>
          <a:xfrm>
            <a:off x="2295144" y="2824610"/>
            <a:ext cx="2258568" cy="1770012"/>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60" name="Google Shape;360;p29"/>
          <p:cNvSpPr>
            <a:spLocks noGrp="1"/>
          </p:cNvSpPr>
          <p:nvPr>
            <p:ph type="pic" idx="4"/>
          </p:nvPr>
        </p:nvSpPr>
        <p:spPr>
          <a:xfrm>
            <a:off x="4590288" y="2824610"/>
            <a:ext cx="2258568" cy="1770012"/>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61" name="Google Shape;361;p29"/>
          <p:cNvSpPr>
            <a:spLocks noGrp="1"/>
          </p:cNvSpPr>
          <p:nvPr>
            <p:ph type="pic" idx="5"/>
          </p:nvPr>
        </p:nvSpPr>
        <p:spPr>
          <a:xfrm>
            <a:off x="6885432" y="2824610"/>
            <a:ext cx="2258568" cy="1770012"/>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62" name="Google Shape;362;p2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29"/>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64" name="Google Shape;364;p29"/>
          <p:cNvGrpSpPr/>
          <p:nvPr/>
        </p:nvGrpSpPr>
        <p:grpSpPr>
          <a:xfrm>
            <a:off x="-26790" y="-21432"/>
            <a:ext cx="9171844" cy="5165108"/>
            <a:chOff x="-35720" y="-28576"/>
            <a:chExt cx="12229125" cy="6886810"/>
          </a:xfrm>
        </p:grpSpPr>
        <p:pic>
          <p:nvPicPr>
            <p:cNvPr id="365" name="Google Shape;365;p29"/>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66" name="Google Shape;366;p29"/>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67" name="Google Shape;367;p29"/>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68" name="Google Shape;368;p29"/>
          <p:cNvGrpSpPr/>
          <p:nvPr/>
        </p:nvGrpSpPr>
        <p:grpSpPr>
          <a:xfrm>
            <a:off x="-16074" y="-16073"/>
            <a:ext cx="9160074" cy="5159573"/>
            <a:chOff x="-21432" y="-21431"/>
            <a:chExt cx="12213432" cy="6879431"/>
          </a:xfrm>
        </p:grpSpPr>
        <p:grpSp>
          <p:nvGrpSpPr>
            <p:cNvPr id="369" name="Google Shape;369;p29"/>
            <p:cNvGrpSpPr/>
            <p:nvPr/>
          </p:nvGrpSpPr>
          <p:grpSpPr>
            <a:xfrm>
              <a:off x="-21432" y="-21431"/>
              <a:ext cx="12213432" cy="6879431"/>
              <a:chOff x="-21432" y="-21431"/>
              <a:chExt cx="12213432" cy="6879431"/>
            </a:xfrm>
          </p:grpSpPr>
          <p:pic>
            <p:nvPicPr>
              <p:cNvPr id="370" name="Google Shape;370;p29"/>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71" name="Google Shape;371;p29"/>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72" name="Google Shape;372;p29"/>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73" name="Google Shape;373;p29"/>
          <p:cNvGrpSpPr/>
          <p:nvPr/>
        </p:nvGrpSpPr>
        <p:grpSpPr>
          <a:xfrm>
            <a:off x="-21432" y="-16074"/>
            <a:ext cx="9165431" cy="5159574"/>
            <a:chOff x="-28575" y="-21432"/>
            <a:chExt cx="12220574" cy="6879432"/>
          </a:xfrm>
        </p:grpSpPr>
        <p:grpSp>
          <p:nvGrpSpPr>
            <p:cNvPr id="374" name="Google Shape;374;p29"/>
            <p:cNvGrpSpPr/>
            <p:nvPr/>
          </p:nvGrpSpPr>
          <p:grpSpPr>
            <a:xfrm>
              <a:off x="-28575" y="-21432"/>
              <a:ext cx="12220574" cy="6879432"/>
              <a:chOff x="-28575" y="-21432"/>
              <a:chExt cx="12220574" cy="6879432"/>
            </a:xfrm>
          </p:grpSpPr>
          <p:pic>
            <p:nvPicPr>
              <p:cNvPr id="375" name="Google Shape;375;p29"/>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76" name="Google Shape;376;p29"/>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77" name="Google Shape;377;p29"/>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78" name="Google Shape;378;p2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7867"/>
        <p:cNvGrpSpPr/>
        <p:nvPr/>
      </p:nvGrpSpPr>
      <p:grpSpPr>
        <a:xfrm>
          <a:off x="0" y="0"/>
          <a:ext cx="0" cy="0"/>
          <a:chOff x="0" y="0"/>
          <a:chExt cx="0" cy="0"/>
        </a:xfrm>
      </p:grpSpPr>
      <p:sp>
        <p:nvSpPr>
          <p:cNvPr id="7868" name="Google Shape;7868;p556"/>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869" name="Google Shape;7869;p556"/>
          <p:cNvSpPr txBox="1">
            <a:spLocks noGrp="1"/>
          </p:cNvSpPr>
          <p:nvPr>
            <p:ph type="body" idx="1"/>
          </p:nvPr>
        </p:nvSpPr>
        <p:spPr>
          <a:xfrm>
            <a:off x="589686" y="1375967"/>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70" name="Google Shape;7870;p556"/>
          <p:cNvSpPr txBox="1">
            <a:spLocks noGrp="1"/>
          </p:cNvSpPr>
          <p:nvPr>
            <p:ph type="body" idx="2"/>
          </p:nvPr>
        </p:nvSpPr>
        <p:spPr>
          <a:xfrm>
            <a:off x="3261988" y="1375967"/>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71" name="Google Shape;7871;p556"/>
          <p:cNvSpPr txBox="1">
            <a:spLocks noGrp="1"/>
          </p:cNvSpPr>
          <p:nvPr>
            <p:ph type="body" idx="3"/>
          </p:nvPr>
        </p:nvSpPr>
        <p:spPr>
          <a:xfrm>
            <a:off x="589684" y="3615929"/>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72" name="Google Shape;7872;p556"/>
          <p:cNvSpPr txBox="1">
            <a:spLocks noGrp="1"/>
          </p:cNvSpPr>
          <p:nvPr>
            <p:ph type="body" idx="4"/>
          </p:nvPr>
        </p:nvSpPr>
        <p:spPr>
          <a:xfrm>
            <a:off x="5936890" y="1371769"/>
            <a:ext cx="2539500" cy="2119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73" name="Google Shape;7873;p556"/>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874" name="Google Shape;7874;p556"/>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875" name="Google Shape;7875;p556"/>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876" name="Google Shape;7876;p556"/>
          <p:cNvGrpSpPr/>
          <p:nvPr/>
        </p:nvGrpSpPr>
        <p:grpSpPr>
          <a:xfrm>
            <a:off x="0" y="925"/>
            <a:ext cx="9144000" cy="5142577"/>
            <a:chOff x="0" y="1231"/>
            <a:chExt cx="12192000" cy="6856769"/>
          </a:xfrm>
        </p:grpSpPr>
        <p:pic>
          <p:nvPicPr>
            <p:cNvPr id="7877" name="Google Shape;7877;p556"/>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878" name="Google Shape;7878;p55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79" name="Google Shape;7879;p556"/>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880" name="Google Shape;7880;p556"/>
          <p:cNvGrpSpPr/>
          <p:nvPr/>
        </p:nvGrpSpPr>
        <p:grpSpPr>
          <a:xfrm>
            <a:off x="-1" y="902"/>
            <a:ext cx="9144001" cy="5142599"/>
            <a:chOff x="-1" y="1201"/>
            <a:chExt cx="12192001" cy="6856799"/>
          </a:xfrm>
        </p:grpSpPr>
        <p:pic>
          <p:nvPicPr>
            <p:cNvPr id="7881" name="Google Shape;7881;p556"/>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882" name="Google Shape;7882;p556"/>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83" name="Google Shape;7883;p556"/>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7884"/>
        <p:cNvGrpSpPr/>
        <p:nvPr/>
      </p:nvGrpSpPr>
      <p:grpSpPr>
        <a:xfrm>
          <a:off x="0" y="0"/>
          <a:ext cx="0" cy="0"/>
          <a:chOff x="0" y="0"/>
          <a:chExt cx="0" cy="0"/>
        </a:xfrm>
      </p:grpSpPr>
      <p:sp>
        <p:nvSpPr>
          <p:cNvPr id="7885" name="Google Shape;7885;p557"/>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886" name="Google Shape;7886;p557"/>
          <p:cNvSpPr txBox="1">
            <a:spLocks noGrp="1"/>
          </p:cNvSpPr>
          <p:nvPr>
            <p:ph type="body" idx="1"/>
          </p:nvPr>
        </p:nvSpPr>
        <p:spPr>
          <a:xfrm>
            <a:off x="586003"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87" name="Google Shape;7887;p557"/>
          <p:cNvSpPr txBox="1">
            <a:spLocks noGrp="1"/>
          </p:cNvSpPr>
          <p:nvPr>
            <p:ph type="body" idx="2"/>
          </p:nvPr>
        </p:nvSpPr>
        <p:spPr>
          <a:xfrm>
            <a:off x="2659173"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88" name="Google Shape;7888;p557"/>
          <p:cNvSpPr txBox="1">
            <a:spLocks noGrp="1"/>
          </p:cNvSpPr>
          <p:nvPr>
            <p:ph type="body" idx="3"/>
          </p:nvPr>
        </p:nvSpPr>
        <p:spPr>
          <a:xfrm>
            <a:off x="4732342"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89" name="Google Shape;7889;p557"/>
          <p:cNvSpPr txBox="1">
            <a:spLocks noGrp="1"/>
          </p:cNvSpPr>
          <p:nvPr>
            <p:ph type="body" idx="4"/>
          </p:nvPr>
        </p:nvSpPr>
        <p:spPr>
          <a:xfrm>
            <a:off x="6805515" y="1464968"/>
            <a:ext cx="1671000" cy="20292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rgbClr val="333333"/>
              </a:buClr>
              <a:buSzPts val="1400"/>
              <a:buChar char="•"/>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90" name="Google Shape;7890;p557"/>
          <p:cNvSpPr txBox="1">
            <a:spLocks noGrp="1"/>
          </p:cNvSpPr>
          <p:nvPr>
            <p:ph type="body" idx="5"/>
          </p:nvPr>
        </p:nvSpPr>
        <p:spPr>
          <a:xfrm>
            <a:off x="589684" y="3615929"/>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91" name="Google Shape;7891;p557"/>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892" name="Google Shape;7892;p557"/>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893" name="Google Shape;7893;p557"/>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894" name="Google Shape;7894;p557"/>
          <p:cNvGrpSpPr/>
          <p:nvPr/>
        </p:nvGrpSpPr>
        <p:grpSpPr>
          <a:xfrm>
            <a:off x="0" y="925"/>
            <a:ext cx="9144000" cy="5142577"/>
            <a:chOff x="0" y="1231"/>
            <a:chExt cx="12192000" cy="6856769"/>
          </a:xfrm>
        </p:grpSpPr>
        <p:pic>
          <p:nvPicPr>
            <p:cNvPr id="7895" name="Google Shape;7895;p557"/>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896" name="Google Shape;7896;p55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897" name="Google Shape;7897;p557"/>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898" name="Google Shape;7898;p557"/>
          <p:cNvGrpSpPr/>
          <p:nvPr/>
        </p:nvGrpSpPr>
        <p:grpSpPr>
          <a:xfrm>
            <a:off x="-1" y="902"/>
            <a:ext cx="9144001" cy="5142599"/>
            <a:chOff x="-1" y="1201"/>
            <a:chExt cx="12192001" cy="6856799"/>
          </a:xfrm>
        </p:grpSpPr>
        <p:pic>
          <p:nvPicPr>
            <p:cNvPr id="7899" name="Google Shape;7899;p557"/>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900" name="Google Shape;7900;p557"/>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901" name="Google Shape;7901;p557"/>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7902"/>
        <p:cNvGrpSpPr/>
        <p:nvPr/>
      </p:nvGrpSpPr>
      <p:grpSpPr>
        <a:xfrm>
          <a:off x="0" y="0"/>
          <a:ext cx="0" cy="0"/>
          <a:chOff x="0" y="0"/>
          <a:chExt cx="0" cy="0"/>
        </a:xfrm>
      </p:grpSpPr>
      <p:sp>
        <p:nvSpPr>
          <p:cNvPr id="7903" name="Google Shape;7903;p558"/>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7904" name="Google Shape;7904;p558"/>
          <p:cNvGrpSpPr/>
          <p:nvPr/>
        </p:nvGrpSpPr>
        <p:grpSpPr>
          <a:xfrm>
            <a:off x="1148911" y="1857481"/>
            <a:ext cx="6751153" cy="1377000"/>
            <a:chOff x="1531882" y="2476638"/>
            <a:chExt cx="9001537" cy="1836000"/>
          </a:xfrm>
        </p:grpSpPr>
        <p:sp>
          <p:nvSpPr>
            <p:cNvPr id="7905" name="Google Shape;7905;p558"/>
            <p:cNvSpPr/>
            <p:nvPr/>
          </p:nvSpPr>
          <p:spPr>
            <a:xfrm>
              <a:off x="1531882"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7906" name="Google Shape;7906;p558"/>
            <p:cNvSpPr/>
            <p:nvPr/>
          </p:nvSpPr>
          <p:spPr>
            <a:xfrm>
              <a:off x="5177383"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7907" name="Google Shape;7907;p558"/>
            <p:cNvSpPr/>
            <p:nvPr/>
          </p:nvSpPr>
          <p:spPr>
            <a:xfrm>
              <a:off x="8697419"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grpSp>
      <p:sp>
        <p:nvSpPr>
          <p:cNvPr id="7908" name="Google Shape;7908;p558"/>
          <p:cNvSpPr txBox="1">
            <a:spLocks noGrp="1"/>
          </p:cNvSpPr>
          <p:nvPr>
            <p:ph type="body" idx="1"/>
          </p:nvPr>
        </p:nvSpPr>
        <p:spPr>
          <a:xfrm>
            <a:off x="842071" y="3384209"/>
            <a:ext cx="19905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09" name="Google Shape;7909;p558"/>
          <p:cNvSpPr txBox="1">
            <a:spLocks noGrp="1"/>
          </p:cNvSpPr>
          <p:nvPr>
            <p:ph type="body" idx="2"/>
          </p:nvPr>
        </p:nvSpPr>
        <p:spPr>
          <a:xfrm>
            <a:off x="3574420" y="3384209"/>
            <a:ext cx="19941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10" name="Google Shape;7910;p558"/>
          <p:cNvSpPr txBox="1">
            <a:spLocks noGrp="1"/>
          </p:cNvSpPr>
          <p:nvPr>
            <p:ph type="body" idx="3"/>
          </p:nvPr>
        </p:nvSpPr>
        <p:spPr>
          <a:xfrm>
            <a:off x="6214447" y="3387541"/>
            <a:ext cx="1994100" cy="531000"/>
          </a:xfrm>
          <a:prstGeom prst="rect">
            <a:avLst/>
          </a:prstGeom>
          <a:noFill/>
          <a:ln>
            <a:noFill/>
          </a:ln>
        </p:spPr>
        <p:txBody>
          <a:bodyPr spcFirstLastPara="1" wrap="square" lIns="68575" tIns="34275" rIns="68575" bIns="34275" anchor="t" anchorCtr="0"/>
          <a:lstStyle>
            <a:lvl1pPr marL="457200" lvl="0" indent="-228600" algn="ctr" rtl="0">
              <a:lnSpc>
                <a:spcPct val="90000"/>
              </a:lnSpc>
              <a:spcBef>
                <a:spcPts val="800"/>
              </a:spcBef>
              <a:spcAft>
                <a:spcPts val="0"/>
              </a:spcAft>
              <a:buClr>
                <a:srgbClr val="333333"/>
              </a:buClr>
              <a:buSzPts val="1500"/>
              <a:buNone/>
              <a:defRPr sz="1500"/>
            </a:lvl1pPr>
            <a:lvl2pPr marL="914400" lvl="1" indent="-228600" algn="ctr" rtl="0">
              <a:lnSpc>
                <a:spcPct val="90000"/>
              </a:lnSpc>
              <a:spcBef>
                <a:spcPts val="400"/>
              </a:spcBef>
              <a:spcAft>
                <a:spcPts val="0"/>
              </a:spcAft>
              <a:buClr>
                <a:srgbClr val="333333"/>
              </a:buClr>
              <a:buSzPts val="1500"/>
              <a:buNone/>
              <a:defRPr sz="1500"/>
            </a:lvl2pPr>
            <a:lvl3pPr marL="1371600" lvl="2" indent="-228600" algn="ctr" rtl="0">
              <a:lnSpc>
                <a:spcPct val="90000"/>
              </a:lnSpc>
              <a:spcBef>
                <a:spcPts val="400"/>
              </a:spcBef>
              <a:spcAft>
                <a:spcPts val="0"/>
              </a:spcAft>
              <a:buClr>
                <a:srgbClr val="333333"/>
              </a:buClr>
              <a:buSzPts val="1500"/>
              <a:buNone/>
              <a:defRPr sz="1500"/>
            </a:lvl3pPr>
            <a:lvl4pPr marL="1828800" lvl="3" indent="-228600" algn="ctr" rtl="0">
              <a:lnSpc>
                <a:spcPct val="90000"/>
              </a:lnSpc>
              <a:spcBef>
                <a:spcPts val="400"/>
              </a:spcBef>
              <a:spcAft>
                <a:spcPts val="0"/>
              </a:spcAft>
              <a:buClr>
                <a:srgbClr val="333333"/>
              </a:buClr>
              <a:buSzPts val="1500"/>
              <a:buNone/>
              <a:defRPr sz="1500"/>
            </a:lvl4pPr>
            <a:lvl5pPr marL="2286000" lvl="4" indent="-228600" algn="ctr" rtl="0">
              <a:lnSpc>
                <a:spcPct val="90000"/>
              </a:lnSpc>
              <a:spcBef>
                <a:spcPts val="400"/>
              </a:spcBef>
              <a:spcAft>
                <a:spcPts val="0"/>
              </a:spcAft>
              <a:buClr>
                <a:srgbClr val="333333"/>
              </a:buClr>
              <a:buSzPts val="1500"/>
              <a:buNone/>
              <a:defRPr sz="1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11" name="Google Shape;7911;p558"/>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912" name="Google Shape;7912;p558"/>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913" name="Google Shape;7913;p558"/>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914" name="Google Shape;7914;p558"/>
          <p:cNvGrpSpPr/>
          <p:nvPr/>
        </p:nvGrpSpPr>
        <p:grpSpPr>
          <a:xfrm>
            <a:off x="0" y="925"/>
            <a:ext cx="9144000" cy="5142577"/>
            <a:chOff x="0" y="1231"/>
            <a:chExt cx="12192000" cy="6856769"/>
          </a:xfrm>
        </p:grpSpPr>
        <p:pic>
          <p:nvPicPr>
            <p:cNvPr id="7915" name="Google Shape;7915;p558"/>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7916" name="Google Shape;7916;p55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917" name="Google Shape;7917;p558"/>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918" name="Google Shape;7918;p558"/>
          <p:cNvGrpSpPr/>
          <p:nvPr/>
        </p:nvGrpSpPr>
        <p:grpSpPr>
          <a:xfrm>
            <a:off x="-1" y="902"/>
            <a:ext cx="9144001" cy="5142599"/>
            <a:chOff x="-1" y="1201"/>
            <a:chExt cx="12192001" cy="6856799"/>
          </a:xfrm>
        </p:grpSpPr>
        <p:pic>
          <p:nvPicPr>
            <p:cNvPr id="7919" name="Google Shape;7919;p558"/>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920" name="Google Shape;7920;p558"/>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7921" name="Google Shape;7921;p558"/>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7922"/>
        <p:cNvGrpSpPr/>
        <p:nvPr/>
      </p:nvGrpSpPr>
      <p:grpSpPr>
        <a:xfrm>
          <a:off x="0" y="0"/>
          <a:ext cx="0" cy="0"/>
          <a:chOff x="0" y="0"/>
          <a:chExt cx="0" cy="0"/>
        </a:xfrm>
      </p:grpSpPr>
      <p:sp>
        <p:nvSpPr>
          <p:cNvPr id="7923" name="Google Shape;7923;p559"/>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7924" name="Google Shape;7924;p559"/>
          <p:cNvPicPr preferRelativeResize="0"/>
          <p:nvPr/>
        </p:nvPicPr>
        <p:blipFill rotWithShape="1">
          <a:blip r:embed="rId2">
            <a:alphaModFix/>
          </a:blip>
          <a:srcRect/>
          <a:stretch/>
        </p:blipFill>
        <p:spPr>
          <a:xfrm>
            <a:off x="8265947" y="4850820"/>
            <a:ext cx="676351" cy="176773"/>
          </a:xfrm>
          <a:prstGeom prst="rect">
            <a:avLst/>
          </a:prstGeom>
          <a:noFill/>
          <a:ln>
            <a:noFill/>
          </a:ln>
        </p:spPr>
      </p:pic>
      <p:sp>
        <p:nvSpPr>
          <p:cNvPr id="7925" name="Google Shape;7925;p559"/>
          <p:cNvSpPr>
            <a:spLocks noGrp="1"/>
          </p:cNvSpPr>
          <p:nvPr>
            <p:ph type="pic" idx="2"/>
          </p:nvPr>
        </p:nvSpPr>
        <p:spPr>
          <a:xfrm>
            <a:off x="1052627" y="2079874"/>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26" name="Google Shape;7926;p559"/>
          <p:cNvSpPr>
            <a:spLocks noGrp="1"/>
          </p:cNvSpPr>
          <p:nvPr>
            <p:ph type="pic" idx="3"/>
          </p:nvPr>
        </p:nvSpPr>
        <p:spPr>
          <a:xfrm>
            <a:off x="2933435" y="2079874"/>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27" name="Google Shape;7927;p559"/>
          <p:cNvSpPr>
            <a:spLocks noGrp="1"/>
          </p:cNvSpPr>
          <p:nvPr>
            <p:ph type="pic" idx="4"/>
          </p:nvPr>
        </p:nvSpPr>
        <p:spPr>
          <a:xfrm>
            <a:off x="4814240" y="2079874"/>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28" name="Google Shape;7928;p559"/>
          <p:cNvSpPr>
            <a:spLocks noGrp="1"/>
          </p:cNvSpPr>
          <p:nvPr>
            <p:ph type="pic" idx="5"/>
          </p:nvPr>
        </p:nvSpPr>
        <p:spPr>
          <a:xfrm>
            <a:off x="6695047" y="2079874"/>
            <a:ext cx="1299300" cy="1299300"/>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29" name="Google Shape;7929;p559"/>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930" name="Google Shape;7930;p559"/>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931" name="Google Shape;7931;p559"/>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932" name="Google Shape;7932;p559"/>
          <p:cNvGrpSpPr/>
          <p:nvPr/>
        </p:nvGrpSpPr>
        <p:grpSpPr>
          <a:xfrm>
            <a:off x="0" y="925"/>
            <a:ext cx="9144000" cy="5142577"/>
            <a:chOff x="0" y="1231"/>
            <a:chExt cx="12192000" cy="6856769"/>
          </a:xfrm>
        </p:grpSpPr>
        <p:pic>
          <p:nvPicPr>
            <p:cNvPr id="7933" name="Google Shape;7933;p559"/>
            <p:cNvPicPr preferRelativeResize="0"/>
            <p:nvPr/>
          </p:nvPicPr>
          <p:blipFill rotWithShape="1">
            <a:blip r:embed="rId3">
              <a:alphaModFix/>
            </a:blip>
            <a:srcRect r="27641"/>
            <a:stretch/>
          </p:blipFill>
          <p:spPr>
            <a:xfrm>
              <a:off x="9104241" y="6339633"/>
              <a:ext cx="3087760" cy="518367"/>
            </a:xfrm>
            <a:prstGeom prst="rect">
              <a:avLst/>
            </a:prstGeom>
            <a:noFill/>
            <a:ln>
              <a:noFill/>
            </a:ln>
          </p:spPr>
        </p:pic>
        <p:pic>
          <p:nvPicPr>
            <p:cNvPr id="7934" name="Google Shape;7934;p559"/>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7935" name="Google Shape;7935;p559"/>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936" name="Google Shape;7936;p559"/>
          <p:cNvGrpSpPr/>
          <p:nvPr/>
        </p:nvGrpSpPr>
        <p:grpSpPr>
          <a:xfrm>
            <a:off x="-1" y="902"/>
            <a:ext cx="9144001" cy="5142599"/>
            <a:chOff x="-1" y="1201"/>
            <a:chExt cx="12192001" cy="6856799"/>
          </a:xfrm>
        </p:grpSpPr>
        <p:pic>
          <p:nvPicPr>
            <p:cNvPr id="7937" name="Google Shape;7937;p559"/>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938" name="Google Shape;7938;p559"/>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7939" name="Google Shape;7939;p559"/>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7940"/>
        <p:cNvGrpSpPr/>
        <p:nvPr/>
      </p:nvGrpSpPr>
      <p:grpSpPr>
        <a:xfrm>
          <a:off x="0" y="0"/>
          <a:ext cx="0" cy="0"/>
          <a:chOff x="0" y="0"/>
          <a:chExt cx="0" cy="0"/>
        </a:xfrm>
      </p:grpSpPr>
      <p:sp>
        <p:nvSpPr>
          <p:cNvPr id="7941" name="Google Shape;7941;p560"/>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7942" name="Google Shape;7942;p560"/>
          <p:cNvPicPr preferRelativeResize="0"/>
          <p:nvPr/>
        </p:nvPicPr>
        <p:blipFill rotWithShape="1">
          <a:blip r:embed="rId2">
            <a:alphaModFix/>
          </a:blip>
          <a:srcRect/>
          <a:stretch/>
        </p:blipFill>
        <p:spPr>
          <a:xfrm>
            <a:off x="8265947" y="4850820"/>
            <a:ext cx="676351" cy="176773"/>
          </a:xfrm>
          <a:prstGeom prst="rect">
            <a:avLst/>
          </a:prstGeom>
          <a:noFill/>
          <a:ln>
            <a:noFill/>
          </a:ln>
        </p:spPr>
      </p:pic>
      <p:sp>
        <p:nvSpPr>
          <p:cNvPr id="7943" name="Google Shape;7943;p560"/>
          <p:cNvSpPr>
            <a:spLocks noGrp="1"/>
          </p:cNvSpPr>
          <p:nvPr>
            <p:ph type="pic" idx="2"/>
          </p:nvPr>
        </p:nvSpPr>
        <p:spPr>
          <a:xfrm>
            <a:off x="1454702" y="1367833"/>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7944" name="Google Shape;7944;p560"/>
          <p:cNvSpPr txBox="1">
            <a:spLocks noGrp="1"/>
          </p:cNvSpPr>
          <p:nvPr>
            <p:ph type="body" idx="1"/>
          </p:nvPr>
        </p:nvSpPr>
        <p:spPr>
          <a:xfrm>
            <a:off x="1293403" y="2319536"/>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45" name="Google Shape;7945;p560"/>
          <p:cNvSpPr txBox="1">
            <a:spLocks noGrp="1"/>
          </p:cNvSpPr>
          <p:nvPr>
            <p:ph type="body" idx="3"/>
          </p:nvPr>
        </p:nvSpPr>
        <p:spPr>
          <a:xfrm>
            <a:off x="1293403" y="2619376"/>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46" name="Google Shape;7946;p560"/>
          <p:cNvSpPr>
            <a:spLocks noGrp="1"/>
          </p:cNvSpPr>
          <p:nvPr>
            <p:ph type="pic" idx="4"/>
          </p:nvPr>
        </p:nvSpPr>
        <p:spPr>
          <a:xfrm>
            <a:off x="3179641" y="1367833"/>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7947" name="Google Shape;7947;p560"/>
          <p:cNvSpPr txBox="1">
            <a:spLocks noGrp="1"/>
          </p:cNvSpPr>
          <p:nvPr>
            <p:ph type="body" idx="5"/>
          </p:nvPr>
        </p:nvSpPr>
        <p:spPr>
          <a:xfrm>
            <a:off x="3039338" y="2319536"/>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48" name="Google Shape;7948;p560"/>
          <p:cNvSpPr txBox="1">
            <a:spLocks noGrp="1"/>
          </p:cNvSpPr>
          <p:nvPr>
            <p:ph type="body" idx="6"/>
          </p:nvPr>
        </p:nvSpPr>
        <p:spPr>
          <a:xfrm>
            <a:off x="3039338" y="2619376"/>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49" name="Google Shape;7949;p560"/>
          <p:cNvSpPr>
            <a:spLocks noGrp="1"/>
          </p:cNvSpPr>
          <p:nvPr>
            <p:ph type="pic" idx="7"/>
          </p:nvPr>
        </p:nvSpPr>
        <p:spPr>
          <a:xfrm>
            <a:off x="4904581" y="1367833"/>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7950" name="Google Shape;7950;p560"/>
          <p:cNvSpPr txBox="1">
            <a:spLocks noGrp="1"/>
          </p:cNvSpPr>
          <p:nvPr>
            <p:ph type="body" idx="8"/>
          </p:nvPr>
        </p:nvSpPr>
        <p:spPr>
          <a:xfrm>
            <a:off x="4785275" y="2319536"/>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51" name="Google Shape;7951;p560"/>
          <p:cNvSpPr txBox="1">
            <a:spLocks noGrp="1"/>
          </p:cNvSpPr>
          <p:nvPr>
            <p:ph type="body" idx="9"/>
          </p:nvPr>
        </p:nvSpPr>
        <p:spPr>
          <a:xfrm>
            <a:off x="4785275" y="2619376"/>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52" name="Google Shape;7952;p560"/>
          <p:cNvSpPr>
            <a:spLocks noGrp="1"/>
          </p:cNvSpPr>
          <p:nvPr>
            <p:ph type="pic" idx="13"/>
          </p:nvPr>
        </p:nvSpPr>
        <p:spPr>
          <a:xfrm>
            <a:off x="6690968" y="1367833"/>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7953" name="Google Shape;7953;p560"/>
          <p:cNvSpPr txBox="1">
            <a:spLocks noGrp="1"/>
          </p:cNvSpPr>
          <p:nvPr>
            <p:ph type="body" idx="14"/>
          </p:nvPr>
        </p:nvSpPr>
        <p:spPr>
          <a:xfrm>
            <a:off x="6531211" y="2319536"/>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54" name="Google Shape;7954;p560"/>
          <p:cNvSpPr txBox="1">
            <a:spLocks noGrp="1"/>
          </p:cNvSpPr>
          <p:nvPr>
            <p:ph type="body" idx="15"/>
          </p:nvPr>
        </p:nvSpPr>
        <p:spPr>
          <a:xfrm>
            <a:off x="6531211" y="2619376"/>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55" name="Google Shape;7955;p560"/>
          <p:cNvSpPr>
            <a:spLocks noGrp="1"/>
          </p:cNvSpPr>
          <p:nvPr>
            <p:ph type="pic" idx="16"/>
          </p:nvPr>
        </p:nvSpPr>
        <p:spPr>
          <a:xfrm>
            <a:off x="1454702" y="3168059"/>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7956" name="Google Shape;7956;p560"/>
          <p:cNvSpPr txBox="1">
            <a:spLocks noGrp="1"/>
          </p:cNvSpPr>
          <p:nvPr>
            <p:ph type="body" idx="17"/>
          </p:nvPr>
        </p:nvSpPr>
        <p:spPr>
          <a:xfrm>
            <a:off x="1293403" y="4119761"/>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57" name="Google Shape;7957;p560"/>
          <p:cNvSpPr txBox="1">
            <a:spLocks noGrp="1"/>
          </p:cNvSpPr>
          <p:nvPr>
            <p:ph type="body" idx="18"/>
          </p:nvPr>
        </p:nvSpPr>
        <p:spPr>
          <a:xfrm>
            <a:off x="1293403" y="4419601"/>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58" name="Google Shape;7958;p560"/>
          <p:cNvSpPr>
            <a:spLocks noGrp="1"/>
          </p:cNvSpPr>
          <p:nvPr>
            <p:ph type="pic" idx="19"/>
          </p:nvPr>
        </p:nvSpPr>
        <p:spPr>
          <a:xfrm>
            <a:off x="3179641" y="3168059"/>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7959" name="Google Shape;7959;p560"/>
          <p:cNvSpPr txBox="1">
            <a:spLocks noGrp="1"/>
          </p:cNvSpPr>
          <p:nvPr>
            <p:ph type="body" idx="20"/>
          </p:nvPr>
        </p:nvSpPr>
        <p:spPr>
          <a:xfrm>
            <a:off x="3039338" y="4119761"/>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60" name="Google Shape;7960;p560"/>
          <p:cNvSpPr txBox="1">
            <a:spLocks noGrp="1"/>
          </p:cNvSpPr>
          <p:nvPr>
            <p:ph type="body" idx="21"/>
          </p:nvPr>
        </p:nvSpPr>
        <p:spPr>
          <a:xfrm>
            <a:off x="3039338" y="4419601"/>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61" name="Google Shape;7961;p560"/>
          <p:cNvSpPr>
            <a:spLocks noGrp="1"/>
          </p:cNvSpPr>
          <p:nvPr>
            <p:ph type="pic" idx="22"/>
          </p:nvPr>
        </p:nvSpPr>
        <p:spPr>
          <a:xfrm>
            <a:off x="4904581" y="3168059"/>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7962" name="Google Shape;7962;p560"/>
          <p:cNvSpPr txBox="1">
            <a:spLocks noGrp="1"/>
          </p:cNvSpPr>
          <p:nvPr>
            <p:ph type="body" idx="23"/>
          </p:nvPr>
        </p:nvSpPr>
        <p:spPr>
          <a:xfrm>
            <a:off x="4785275" y="4119761"/>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63" name="Google Shape;7963;p560"/>
          <p:cNvSpPr txBox="1">
            <a:spLocks noGrp="1"/>
          </p:cNvSpPr>
          <p:nvPr>
            <p:ph type="body" idx="24"/>
          </p:nvPr>
        </p:nvSpPr>
        <p:spPr>
          <a:xfrm>
            <a:off x="4785275" y="4419601"/>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64" name="Google Shape;7964;p560"/>
          <p:cNvSpPr>
            <a:spLocks noGrp="1"/>
          </p:cNvSpPr>
          <p:nvPr>
            <p:ph type="pic" idx="25"/>
          </p:nvPr>
        </p:nvSpPr>
        <p:spPr>
          <a:xfrm>
            <a:off x="6690968" y="3168059"/>
            <a:ext cx="862200" cy="862200"/>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7965" name="Google Shape;7965;p560"/>
          <p:cNvSpPr txBox="1">
            <a:spLocks noGrp="1"/>
          </p:cNvSpPr>
          <p:nvPr>
            <p:ph type="body" idx="26"/>
          </p:nvPr>
        </p:nvSpPr>
        <p:spPr>
          <a:xfrm>
            <a:off x="6531211" y="4119761"/>
            <a:ext cx="1181700" cy="3000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66" name="Google Shape;7966;p560"/>
          <p:cNvSpPr txBox="1">
            <a:spLocks noGrp="1"/>
          </p:cNvSpPr>
          <p:nvPr>
            <p:ph type="body" idx="27"/>
          </p:nvPr>
        </p:nvSpPr>
        <p:spPr>
          <a:xfrm>
            <a:off x="6531211" y="4419601"/>
            <a:ext cx="1181700" cy="295200"/>
          </a:xfrm>
          <a:prstGeom prst="rect">
            <a:avLst/>
          </a:prstGeom>
          <a:noFill/>
          <a:ln>
            <a:noFill/>
          </a:ln>
        </p:spPr>
        <p:txBody>
          <a:bodyPr spcFirstLastPara="1" wrap="square" lIns="0" tIns="0" rIns="0" bIns="0" anchor="t" anchorCtr="0"/>
          <a:lstStyle>
            <a:lvl1pPr marL="457200" lvl="0" indent="-228600" algn="ctr" rtl="0">
              <a:lnSpc>
                <a:spcPct val="90000"/>
              </a:lnSpc>
              <a:spcBef>
                <a:spcPts val="800"/>
              </a:spcBef>
              <a:spcAft>
                <a:spcPts val="0"/>
              </a:spcAft>
              <a:buClr>
                <a:srgbClr val="333333"/>
              </a:buClr>
              <a:buSzPts val="800"/>
              <a:buNone/>
              <a:defRPr sz="800" i="0">
                <a:solidFill>
                  <a:srgbClr val="333333"/>
                </a:solidFill>
              </a:defRPr>
            </a:lvl1pPr>
            <a:lvl2pPr marL="914400" lvl="1" indent="-228600" algn="l" rtl="0">
              <a:lnSpc>
                <a:spcPct val="90000"/>
              </a:lnSpc>
              <a:spcBef>
                <a:spcPts val="400"/>
              </a:spcBef>
              <a:spcAft>
                <a:spcPts val="0"/>
              </a:spcAft>
              <a:buClr>
                <a:srgbClr val="333333"/>
              </a:buClr>
              <a:buSzPts val="500"/>
              <a:buNone/>
              <a:defRPr sz="500"/>
            </a:lvl2pPr>
            <a:lvl3pPr marL="1371600" lvl="2" indent="-228600" algn="l" rtl="0">
              <a:lnSpc>
                <a:spcPct val="90000"/>
              </a:lnSpc>
              <a:spcBef>
                <a:spcPts val="400"/>
              </a:spcBef>
              <a:spcAft>
                <a:spcPts val="0"/>
              </a:spcAft>
              <a:buClr>
                <a:srgbClr val="333333"/>
              </a:buClr>
              <a:buSzPts val="500"/>
              <a:buNone/>
              <a:defRPr sz="500"/>
            </a:lvl3pPr>
            <a:lvl4pPr marL="1828800" lvl="3" indent="-228600" algn="l" rtl="0">
              <a:lnSpc>
                <a:spcPct val="90000"/>
              </a:lnSpc>
              <a:spcBef>
                <a:spcPts val="400"/>
              </a:spcBef>
              <a:spcAft>
                <a:spcPts val="0"/>
              </a:spcAft>
              <a:buClr>
                <a:srgbClr val="333333"/>
              </a:buClr>
              <a:buSzPts val="500"/>
              <a:buNone/>
              <a:defRPr sz="500"/>
            </a:lvl4pPr>
            <a:lvl5pPr marL="2286000" lvl="4" indent="-228600" algn="l" rtl="0">
              <a:lnSpc>
                <a:spcPct val="90000"/>
              </a:lnSpc>
              <a:spcBef>
                <a:spcPts val="400"/>
              </a:spcBef>
              <a:spcAft>
                <a:spcPts val="0"/>
              </a:spcAft>
              <a:buClr>
                <a:srgbClr val="333333"/>
              </a:buClr>
              <a:buSzPts val="500"/>
              <a:buNone/>
              <a:defRPr sz="5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67" name="Google Shape;7967;p560"/>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968" name="Google Shape;7968;p560"/>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969" name="Google Shape;7969;p560"/>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970" name="Google Shape;7970;p560"/>
          <p:cNvGrpSpPr/>
          <p:nvPr/>
        </p:nvGrpSpPr>
        <p:grpSpPr>
          <a:xfrm>
            <a:off x="0" y="925"/>
            <a:ext cx="9144000" cy="5142577"/>
            <a:chOff x="0" y="1231"/>
            <a:chExt cx="12192000" cy="6856769"/>
          </a:xfrm>
        </p:grpSpPr>
        <p:pic>
          <p:nvPicPr>
            <p:cNvPr id="7971" name="Google Shape;7971;p560"/>
            <p:cNvPicPr preferRelativeResize="0"/>
            <p:nvPr/>
          </p:nvPicPr>
          <p:blipFill rotWithShape="1">
            <a:blip r:embed="rId3">
              <a:alphaModFix/>
            </a:blip>
            <a:srcRect r="27641"/>
            <a:stretch/>
          </p:blipFill>
          <p:spPr>
            <a:xfrm>
              <a:off x="9104241" y="6339633"/>
              <a:ext cx="3087760" cy="518367"/>
            </a:xfrm>
            <a:prstGeom prst="rect">
              <a:avLst/>
            </a:prstGeom>
            <a:noFill/>
            <a:ln>
              <a:noFill/>
            </a:ln>
          </p:spPr>
        </p:pic>
        <p:pic>
          <p:nvPicPr>
            <p:cNvPr id="7972" name="Google Shape;7972;p560"/>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7973" name="Google Shape;7973;p560"/>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974" name="Google Shape;7974;p560"/>
          <p:cNvGrpSpPr/>
          <p:nvPr/>
        </p:nvGrpSpPr>
        <p:grpSpPr>
          <a:xfrm>
            <a:off x="-1" y="902"/>
            <a:ext cx="9144001" cy="5142599"/>
            <a:chOff x="-1" y="1201"/>
            <a:chExt cx="12192001" cy="6856799"/>
          </a:xfrm>
        </p:grpSpPr>
        <p:pic>
          <p:nvPicPr>
            <p:cNvPr id="7975" name="Google Shape;7975;p560"/>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976" name="Google Shape;7976;p560"/>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7977" name="Google Shape;7977;p560"/>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7978"/>
        <p:cNvGrpSpPr/>
        <p:nvPr/>
      </p:nvGrpSpPr>
      <p:grpSpPr>
        <a:xfrm>
          <a:off x="0" y="0"/>
          <a:ext cx="0" cy="0"/>
          <a:chOff x="0" y="0"/>
          <a:chExt cx="0" cy="0"/>
        </a:xfrm>
      </p:grpSpPr>
      <p:sp>
        <p:nvSpPr>
          <p:cNvPr id="7979" name="Google Shape;7979;p561"/>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7980" name="Google Shape;7980;p561"/>
          <p:cNvPicPr preferRelativeResize="0"/>
          <p:nvPr/>
        </p:nvPicPr>
        <p:blipFill rotWithShape="1">
          <a:blip r:embed="rId2">
            <a:alphaModFix/>
          </a:blip>
          <a:srcRect/>
          <a:stretch/>
        </p:blipFill>
        <p:spPr>
          <a:xfrm>
            <a:off x="8265947" y="4850820"/>
            <a:ext cx="676351" cy="176773"/>
          </a:xfrm>
          <a:prstGeom prst="rect">
            <a:avLst/>
          </a:prstGeom>
          <a:noFill/>
          <a:ln>
            <a:noFill/>
          </a:ln>
        </p:spPr>
      </p:pic>
      <p:sp>
        <p:nvSpPr>
          <p:cNvPr id="7981" name="Google Shape;7981;p561"/>
          <p:cNvSpPr>
            <a:spLocks noGrp="1"/>
          </p:cNvSpPr>
          <p:nvPr>
            <p:ph type="pic" idx="2"/>
          </p:nvPr>
        </p:nvSpPr>
        <p:spPr>
          <a:xfrm>
            <a:off x="93519" y="1360829"/>
            <a:ext cx="21012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82" name="Google Shape;7982;p561"/>
          <p:cNvSpPr txBox="1">
            <a:spLocks noGrp="1"/>
          </p:cNvSpPr>
          <p:nvPr>
            <p:ph type="body" idx="1"/>
          </p:nvPr>
        </p:nvSpPr>
        <p:spPr>
          <a:xfrm>
            <a:off x="589684" y="3615929"/>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83" name="Google Shape;7983;p561"/>
          <p:cNvSpPr>
            <a:spLocks noGrp="1"/>
          </p:cNvSpPr>
          <p:nvPr>
            <p:ph type="pic" idx="3"/>
          </p:nvPr>
        </p:nvSpPr>
        <p:spPr>
          <a:xfrm>
            <a:off x="2294069" y="2487677"/>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84" name="Google Shape;7984;p561"/>
          <p:cNvSpPr>
            <a:spLocks noGrp="1"/>
          </p:cNvSpPr>
          <p:nvPr>
            <p:ph type="pic" idx="4"/>
          </p:nvPr>
        </p:nvSpPr>
        <p:spPr>
          <a:xfrm>
            <a:off x="2294069" y="1360829"/>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85" name="Google Shape;7985;p561"/>
          <p:cNvSpPr>
            <a:spLocks noGrp="1"/>
          </p:cNvSpPr>
          <p:nvPr>
            <p:ph type="pic" idx="5"/>
          </p:nvPr>
        </p:nvSpPr>
        <p:spPr>
          <a:xfrm>
            <a:off x="5702737" y="1360829"/>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86" name="Google Shape;7986;p561"/>
          <p:cNvSpPr>
            <a:spLocks noGrp="1"/>
          </p:cNvSpPr>
          <p:nvPr>
            <p:ph type="pic" idx="6"/>
          </p:nvPr>
        </p:nvSpPr>
        <p:spPr>
          <a:xfrm>
            <a:off x="7368156" y="2487677"/>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87" name="Google Shape;7987;p561"/>
          <p:cNvSpPr>
            <a:spLocks noGrp="1"/>
          </p:cNvSpPr>
          <p:nvPr>
            <p:ph type="pic" idx="7"/>
          </p:nvPr>
        </p:nvSpPr>
        <p:spPr>
          <a:xfrm>
            <a:off x="7368156" y="1360829"/>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88" name="Google Shape;7988;p561"/>
          <p:cNvSpPr>
            <a:spLocks noGrp="1"/>
          </p:cNvSpPr>
          <p:nvPr>
            <p:ph type="pic" idx="8"/>
          </p:nvPr>
        </p:nvSpPr>
        <p:spPr>
          <a:xfrm>
            <a:off x="3540771" y="2487677"/>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89" name="Google Shape;7989;p561"/>
          <p:cNvSpPr>
            <a:spLocks noGrp="1"/>
          </p:cNvSpPr>
          <p:nvPr>
            <p:ph type="pic" idx="9"/>
          </p:nvPr>
        </p:nvSpPr>
        <p:spPr>
          <a:xfrm>
            <a:off x="3540771" y="1360829"/>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990" name="Google Shape;7990;p561"/>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7991" name="Google Shape;7991;p561"/>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992" name="Google Shape;7992;p561"/>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7993" name="Google Shape;7993;p561"/>
          <p:cNvGrpSpPr/>
          <p:nvPr/>
        </p:nvGrpSpPr>
        <p:grpSpPr>
          <a:xfrm>
            <a:off x="0" y="925"/>
            <a:ext cx="9144000" cy="5142577"/>
            <a:chOff x="0" y="1231"/>
            <a:chExt cx="12192000" cy="6856769"/>
          </a:xfrm>
        </p:grpSpPr>
        <p:pic>
          <p:nvPicPr>
            <p:cNvPr id="7994" name="Google Shape;7994;p561"/>
            <p:cNvPicPr preferRelativeResize="0"/>
            <p:nvPr/>
          </p:nvPicPr>
          <p:blipFill rotWithShape="1">
            <a:blip r:embed="rId3">
              <a:alphaModFix/>
            </a:blip>
            <a:srcRect r="27641"/>
            <a:stretch/>
          </p:blipFill>
          <p:spPr>
            <a:xfrm>
              <a:off x="9104241" y="6339633"/>
              <a:ext cx="3087760" cy="518367"/>
            </a:xfrm>
            <a:prstGeom prst="rect">
              <a:avLst/>
            </a:prstGeom>
            <a:noFill/>
            <a:ln>
              <a:noFill/>
            </a:ln>
          </p:spPr>
        </p:pic>
        <p:pic>
          <p:nvPicPr>
            <p:cNvPr id="7995" name="Google Shape;7995;p561"/>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7996" name="Google Shape;7996;p561"/>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7997" name="Google Shape;7997;p561"/>
          <p:cNvGrpSpPr/>
          <p:nvPr/>
        </p:nvGrpSpPr>
        <p:grpSpPr>
          <a:xfrm>
            <a:off x="-1" y="902"/>
            <a:ext cx="9144001" cy="5142599"/>
            <a:chOff x="-1" y="1201"/>
            <a:chExt cx="12192001" cy="6856799"/>
          </a:xfrm>
        </p:grpSpPr>
        <p:pic>
          <p:nvPicPr>
            <p:cNvPr id="7998" name="Google Shape;7998;p561"/>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7999" name="Google Shape;7999;p561"/>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8000" name="Google Shape;8000;p561"/>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8001"/>
        <p:cNvGrpSpPr/>
        <p:nvPr/>
      </p:nvGrpSpPr>
      <p:grpSpPr>
        <a:xfrm>
          <a:off x="0" y="0"/>
          <a:ext cx="0" cy="0"/>
          <a:chOff x="0" y="0"/>
          <a:chExt cx="0" cy="0"/>
        </a:xfrm>
      </p:grpSpPr>
      <p:sp>
        <p:nvSpPr>
          <p:cNvPr id="8002" name="Google Shape;8002;p562"/>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003" name="Google Shape;8003;p562"/>
          <p:cNvPicPr preferRelativeResize="0"/>
          <p:nvPr/>
        </p:nvPicPr>
        <p:blipFill rotWithShape="1">
          <a:blip r:embed="rId2">
            <a:alphaModFix/>
          </a:blip>
          <a:srcRect/>
          <a:stretch/>
        </p:blipFill>
        <p:spPr>
          <a:xfrm>
            <a:off x="8265947" y="4850820"/>
            <a:ext cx="676351" cy="176773"/>
          </a:xfrm>
          <a:prstGeom prst="rect">
            <a:avLst/>
          </a:prstGeom>
          <a:noFill/>
          <a:ln>
            <a:noFill/>
          </a:ln>
        </p:spPr>
      </p:pic>
      <p:sp>
        <p:nvSpPr>
          <p:cNvPr id="8004" name="Google Shape;8004;p562"/>
          <p:cNvSpPr>
            <a:spLocks noGrp="1"/>
          </p:cNvSpPr>
          <p:nvPr>
            <p:ph type="pic" idx="2"/>
          </p:nvPr>
        </p:nvSpPr>
        <p:spPr>
          <a:xfrm>
            <a:off x="77932" y="1360829"/>
            <a:ext cx="2116500" cy="3342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05" name="Google Shape;8005;p562"/>
          <p:cNvSpPr>
            <a:spLocks noGrp="1"/>
          </p:cNvSpPr>
          <p:nvPr>
            <p:ph type="pic" idx="3"/>
          </p:nvPr>
        </p:nvSpPr>
        <p:spPr>
          <a:xfrm>
            <a:off x="2294069" y="2487677"/>
            <a:ext cx="3309000" cy="2216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06" name="Google Shape;8006;p562"/>
          <p:cNvSpPr>
            <a:spLocks noGrp="1"/>
          </p:cNvSpPr>
          <p:nvPr>
            <p:ph type="pic" idx="4"/>
          </p:nvPr>
        </p:nvSpPr>
        <p:spPr>
          <a:xfrm>
            <a:off x="2294069" y="1360829"/>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07" name="Google Shape;8007;p562"/>
          <p:cNvSpPr>
            <a:spLocks noGrp="1"/>
          </p:cNvSpPr>
          <p:nvPr>
            <p:ph type="pic" idx="5"/>
          </p:nvPr>
        </p:nvSpPr>
        <p:spPr>
          <a:xfrm>
            <a:off x="5702737" y="1360829"/>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08" name="Google Shape;8008;p562"/>
          <p:cNvSpPr>
            <a:spLocks noGrp="1"/>
          </p:cNvSpPr>
          <p:nvPr>
            <p:ph type="pic" idx="6"/>
          </p:nvPr>
        </p:nvSpPr>
        <p:spPr>
          <a:xfrm>
            <a:off x="7368158" y="2487677"/>
            <a:ext cx="1687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09" name="Google Shape;8009;p562"/>
          <p:cNvSpPr>
            <a:spLocks noGrp="1"/>
          </p:cNvSpPr>
          <p:nvPr>
            <p:ph type="pic" idx="7"/>
          </p:nvPr>
        </p:nvSpPr>
        <p:spPr>
          <a:xfrm>
            <a:off x="7368158" y="1360829"/>
            <a:ext cx="1687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10" name="Google Shape;8010;p562"/>
          <p:cNvSpPr>
            <a:spLocks noGrp="1"/>
          </p:cNvSpPr>
          <p:nvPr>
            <p:ph type="pic" idx="8"/>
          </p:nvPr>
        </p:nvSpPr>
        <p:spPr>
          <a:xfrm>
            <a:off x="3540771" y="1360829"/>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11" name="Google Shape;8011;p562"/>
          <p:cNvSpPr>
            <a:spLocks noGrp="1"/>
          </p:cNvSpPr>
          <p:nvPr>
            <p:ph type="pic" idx="9"/>
          </p:nvPr>
        </p:nvSpPr>
        <p:spPr>
          <a:xfrm>
            <a:off x="5702737" y="3614527"/>
            <a:ext cx="3353100" cy="10893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12" name="Google Shape;8012;p562"/>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013" name="Google Shape;8013;p562"/>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014" name="Google Shape;8014;p562"/>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8015" name="Google Shape;8015;p562"/>
          <p:cNvGrpSpPr/>
          <p:nvPr/>
        </p:nvGrpSpPr>
        <p:grpSpPr>
          <a:xfrm>
            <a:off x="0" y="925"/>
            <a:ext cx="9144000" cy="5142577"/>
            <a:chOff x="0" y="1231"/>
            <a:chExt cx="12192000" cy="6856769"/>
          </a:xfrm>
        </p:grpSpPr>
        <p:pic>
          <p:nvPicPr>
            <p:cNvPr id="8016" name="Google Shape;8016;p562"/>
            <p:cNvPicPr preferRelativeResize="0"/>
            <p:nvPr/>
          </p:nvPicPr>
          <p:blipFill rotWithShape="1">
            <a:blip r:embed="rId3">
              <a:alphaModFix/>
            </a:blip>
            <a:srcRect r="27641"/>
            <a:stretch/>
          </p:blipFill>
          <p:spPr>
            <a:xfrm>
              <a:off x="9104241" y="6339633"/>
              <a:ext cx="3087760" cy="518367"/>
            </a:xfrm>
            <a:prstGeom prst="rect">
              <a:avLst/>
            </a:prstGeom>
            <a:noFill/>
            <a:ln>
              <a:noFill/>
            </a:ln>
          </p:spPr>
        </p:pic>
        <p:pic>
          <p:nvPicPr>
            <p:cNvPr id="8017" name="Google Shape;8017;p562"/>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8018" name="Google Shape;8018;p562"/>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8019" name="Google Shape;8019;p562"/>
          <p:cNvGrpSpPr/>
          <p:nvPr/>
        </p:nvGrpSpPr>
        <p:grpSpPr>
          <a:xfrm>
            <a:off x="-1" y="902"/>
            <a:ext cx="9144001" cy="5142599"/>
            <a:chOff x="-1" y="1201"/>
            <a:chExt cx="12192001" cy="6856799"/>
          </a:xfrm>
        </p:grpSpPr>
        <p:pic>
          <p:nvPicPr>
            <p:cNvPr id="8020" name="Google Shape;8020;p562"/>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8021" name="Google Shape;8021;p562"/>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8022" name="Google Shape;8022;p562"/>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8023"/>
        <p:cNvGrpSpPr/>
        <p:nvPr/>
      </p:nvGrpSpPr>
      <p:grpSpPr>
        <a:xfrm>
          <a:off x="0" y="0"/>
          <a:ext cx="0" cy="0"/>
          <a:chOff x="0" y="0"/>
          <a:chExt cx="0" cy="0"/>
        </a:xfrm>
      </p:grpSpPr>
      <p:sp>
        <p:nvSpPr>
          <p:cNvPr id="8024" name="Google Shape;8024;p563"/>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025" name="Google Shape;8025;p563"/>
          <p:cNvPicPr preferRelativeResize="0"/>
          <p:nvPr/>
        </p:nvPicPr>
        <p:blipFill rotWithShape="1">
          <a:blip r:embed="rId2">
            <a:alphaModFix/>
          </a:blip>
          <a:srcRect/>
          <a:stretch/>
        </p:blipFill>
        <p:spPr>
          <a:xfrm>
            <a:off x="8265947" y="4850820"/>
            <a:ext cx="676351" cy="176773"/>
          </a:xfrm>
          <a:prstGeom prst="rect">
            <a:avLst/>
          </a:prstGeom>
          <a:noFill/>
          <a:ln>
            <a:noFill/>
          </a:ln>
        </p:spPr>
      </p:pic>
      <p:sp>
        <p:nvSpPr>
          <p:cNvPr id="8026" name="Google Shape;8026;p563"/>
          <p:cNvSpPr>
            <a:spLocks noGrp="1"/>
          </p:cNvSpPr>
          <p:nvPr>
            <p:ph type="pic" idx="2"/>
          </p:nvPr>
        </p:nvSpPr>
        <p:spPr>
          <a:xfrm>
            <a:off x="93519" y="384571"/>
            <a:ext cx="2101200" cy="3342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27" name="Google Shape;8027;p563"/>
          <p:cNvSpPr>
            <a:spLocks noGrp="1"/>
          </p:cNvSpPr>
          <p:nvPr>
            <p:ph type="pic" idx="3"/>
          </p:nvPr>
        </p:nvSpPr>
        <p:spPr>
          <a:xfrm>
            <a:off x="2294069" y="1511420"/>
            <a:ext cx="3309000" cy="2216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28" name="Google Shape;8028;p563"/>
          <p:cNvSpPr>
            <a:spLocks noGrp="1"/>
          </p:cNvSpPr>
          <p:nvPr>
            <p:ph type="pic" idx="4"/>
          </p:nvPr>
        </p:nvSpPr>
        <p:spPr>
          <a:xfrm>
            <a:off x="2294069" y="384569"/>
            <a:ext cx="11472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29" name="Google Shape;8029;p563"/>
          <p:cNvSpPr>
            <a:spLocks noGrp="1"/>
          </p:cNvSpPr>
          <p:nvPr>
            <p:ph type="pic" idx="5"/>
          </p:nvPr>
        </p:nvSpPr>
        <p:spPr>
          <a:xfrm>
            <a:off x="5702737" y="384571"/>
            <a:ext cx="1566000" cy="21459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30" name="Google Shape;8030;p563"/>
          <p:cNvSpPr>
            <a:spLocks noGrp="1"/>
          </p:cNvSpPr>
          <p:nvPr>
            <p:ph type="pic" idx="6"/>
          </p:nvPr>
        </p:nvSpPr>
        <p:spPr>
          <a:xfrm>
            <a:off x="7368156" y="1511419"/>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31" name="Google Shape;8031;p563"/>
          <p:cNvSpPr>
            <a:spLocks noGrp="1"/>
          </p:cNvSpPr>
          <p:nvPr>
            <p:ph type="pic" idx="7"/>
          </p:nvPr>
        </p:nvSpPr>
        <p:spPr>
          <a:xfrm>
            <a:off x="7368156" y="384569"/>
            <a:ext cx="16797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32" name="Google Shape;8032;p563"/>
          <p:cNvSpPr>
            <a:spLocks noGrp="1"/>
          </p:cNvSpPr>
          <p:nvPr>
            <p:ph type="pic" idx="8"/>
          </p:nvPr>
        </p:nvSpPr>
        <p:spPr>
          <a:xfrm>
            <a:off x="3540771" y="384569"/>
            <a:ext cx="2062500" cy="10191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33" name="Google Shape;8033;p563"/>
          <p:cNvSpPr>
            <a:spLocks noGrp="1"/>
          </p:cNvSpPr>
          <p:nvPr>
            <p:ph type="pic" idx="9"/>
          </p:nvPr>
        </p:nvSpPr>
        <p:spPr>
          <a:xfrm>
            <a:off x="5702737" y="2638269"/>
            <a:ext cx="3345000" cy="1089300"/>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34" name="Google Shape;8034;p563"/>
          <p:cNvSpPr txBox="1">
            <a:spLocks noGrp="1"/>
          </p:cNvSpPr>
          <p:nvPr>
            <p:ph type="body" idx="1"/>
          </p:nvPr>
        </p:nvSpPr>
        <p:spPr>
          <a:xfrm>
            <a:off x="628650" y="3809570"/>
            <a:ext cx="7886700" cy="1016700"/>
          </a:xfrm>
          <a:prstGeom prst="rect">
            <a:avLst/>
          </a:prstGeom>
          <a:noFill/>
          <a:ln>
            <a:noFill/>
          </a:ln>
        </p:spPr>
        <p:txBody>
          <a:bodyPr spcFirstLastPara="1" wrap="square" lIns="68575" tIns="34275" rIns="68575" bIns="34275" anchor="t" anchorCtr="0"/>
          <a:lstStyle>
            <a:lvl1pPr marL="457200" lvl="0" indent="-336550" algn="l" rtl="0">
              <a:lnSpc>
                <a:spcPct val="90000"/>
              </a:lnSpc>
              <a:spcBef>
                <a:spcPts val="800"/>
              </a:spcBef>
              <a:spcAft>
                <a:spcPts val="0"/>
              </a:spcAft>
              <a:buClr>
                <a:srgbClr val="333333"/>
              </a:buClr>
              <a:buSzPts val="1700"/>
              <a:buChar char="•"/>
              <a:defRPr sz="1700"/>
            </a:lvl1pPr>
            <a:lvl2pPr marL="914400" lvl="1" indent="-317500" algn="l" rtl="0">
              <a:lnSpc>
                <a:spcPct val="90000"/>
              </a:lnSpc>
              <a:spcBef>
                <a:spcPts val="400"/>
              </a:spcBef>
              <a:spcAft>
                <a:spcPts val="0"/>
              </a:spcAft>
              <a:buClr>
                <a:srgbClr val="333333"/>
              </a:buClr>
              <a:buSzPts val="1400"/>
              <a:buChar char="•"/>
              <a:defRPr sz="1400"/>
            </a:lvl2pPr>
            <a:lvl3pPr marL="1371600" lvl="2" indent="-298450" algn="l" rtl="0">
              <a:lnSpc>
                <a:spcPct val="90000"/>
              </a:lnSpc>
              <a:spcBef>
                <a:spcPts val="400"/>
              </a:spcBef>
              <a:spcAft>
                <a:spcPts val="0"/>
              </a:spcAft>
              <a:buClr>
                <a:srgbClr val="333333"/>
              </a:buClr>
              <a:buSzPts val="1100"/>
              <a:buChar char="•"/>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035" name="Google Shape;8035;p563"/>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036" name="Google Shape;8036;p56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8037" name="Google Shape;8037;p563"/>
          <p:cNvGrpSpPr/>
          <p:nvPr/>
        </p:nvGrpSpPr>
        <p:grpSpPr>
          <a:xfrm>
            <a:off x="0" y="925"/>
            <a:ext cx="9144000" cy="5142577"/>
            <a:chOff x="0" y="1231"/>
            <a:chExt cx="12192000" cy="6856769"/>
          </a:xfrm>
        </p:grpSpPr>
        <p:pic>
          <p:nvPicPr>
            <p:cNvPr id="8038" name="Google Shape;8038;p563"/>
            <p:cNvPicPr preferRelativeResize="0"/>
            <p:nvPr/>
          </p:nvPicPr>
          <p:blipFill rotWithShape="1">
            <a:blip r:embed="rId3">
              <a:alphaModFix/>
            </a:blip>
            <a:srcRect r="27641"/>
            <a:stretch/>
          </p:blipFill>
          <p:spPr>
            <a:xfrm>
              <a:off x="9104241" y="6339633"/>
              <a:ext cx="3087760" cy="518367"/>
            </a:xfrm>
            <a:prstGeom prst="rect">
              <a:avLst/>
            </a:prstGeom>
            <a:noFill/>
            <a:ln>
              <a:noFill/>
            </a:ln>
          </p:spPr>
        </p:pic>
        <p:pic>
          <p:nvPicPr>
            <p:cNvPr id="8039" name="Google Shape;8039;p563"/>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8040" name="Google Shape;8040;p563"/>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8041" name="Google Shape;8041;p563"/>
          <p:cNvGrpSpPr/>
          <p:nvPr/>
        </p:nvGrpSpPr>
        <p:grpSpPr>
          <a:xfrm>
            <a:off x="-1" y="902"/>
            <a:ext cx="9144001" cy="5142599"/>
            <a:chOff x="-1" y="1201"/>
            <a:chExt cx="12192001" cy="6856799"/>
          </a:xfrm>
        </p:grpSpPr>
        <p:pic>
          <p:nvPicPr>
            <p:cNvPr id="8042" name="Google Shape;8042;p563"/>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8043" name="Google Shape;8043;p563"/>
            <p:cNvPicPr preferRelativeResize="0"/>
            <p:nvPr/>
          </p:nvPicPr>
          <p:blipFill rotWithShape="1">
            <a:blip r:embed="rId2">
              <a:alphaModFix/>
            </a:blip>
            <a:srcRect/>
            <a:stretch/>
          </p:blipFill>
          <p:spPr>
            <a:xfrm>
              <a:off x="11021261" y="6467757"/>
              <a:ext cx="901799" cy="235697"/>
            </a:xfrm>
            <a:prstGeom prst="rect">
              <a:avLst/>
            </a:prstGeom>
            <a:noFill/>
            <a:ln>
              <a:noFill/>
            </a:ln>
          </p:spPr>
        </p:pic>
        <p:pic>
          <p:nvPicPr>
            <p:cNvPr id="8044" name="Google Shape;8044;p563"/>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8045"/>
        <p:cNvGrpSpPr/>
        <p:nvPr/>
      </p:nvGrpSpPr>
      <p:grpSpPr>
        <a:xfrm>
          <a:off x="0" y="0"/>
          <a:ext cx="0" cy="0"/>
          <a:chOff x="0" y="0"/>
          <a:chExt cx="0" cy="0"/>
        </a:xfrm>
      </p:grpSpPr>
      <p:sp>
        <p:nvSpPr>
          <p:cNvPr id="8046" name="Google Shape;8046;p564"/>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047" name="Google Shape;8047;p564"/>
          <p:cNvSpPr/>
          <p:nvPr/>
        </p:nvSpPr>
        <p:spPr>
          <a:xfrm>
            <a:off x="0" y="1707206"/>
            <a:ext cx="9144000" cy="2319900"/>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Verdana"/>
              <a:ea typeface="Verdana"/>
              <a:cs typeface="Verdana"/>
              <a:sym typeface="Verdana"/>
            </a:endParaRPr>
          </a:p>
        </p:txBody>
      </p:sp>
      <p:sp>
        <p:nvSpPr>
          <p:cNvPr id="8048" name="Google Shape;8048;p564"/>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049" name="Google Shape;8049;p564"/>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050" name="Google Shape;8050;p564"/>
          <p:cNvSpPr txBox="1">
            <a:spLocks noGrp="1"/>
          </p:cNvSpPr>
          <p:nvPr>
            <p:ph type="title"/>
          </p:nvPr>
        </p:nvSpPr>
        <p:spPr>
          <a:xfrm>
            <a:off x="589684" y="156946"/>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grpSp>
        <p:nvGrpSpPr>
          <p:cNvPr id="8051" name="Google Shape;8051;p564"/>
          <p:cNvGrpSpPr/>
          <p:nvPr/>
        </p:nvGrpSpPr>
        <p:grpSpPr>
          <a:xfrm>
            <a:off x="0" y="925"/>
            <a:ext cx="9144000" cy="5142577"/>
            <a:chOff x="0" y="1231"/>
            <a:chExt cx="12192000" cy="6856769"/>
          </a:xfrm>
        </p:grpSpPr>
        <p:pic>
          <p:nvPicPr>
            <p:cNvPr id="8052" name="Google Shape;8052;p564"/>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8053" name="Google Shape;8053;p56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054" name="Google Shape;8054;p564"/>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8055" name="Google Shape;8055;p564"/>
          <p:cNvGrpSpPr/>
          <p:nvPr/>
        </p:nvGrpSpPr>
        <p:grpSpPr>
          <a:xfrm>
            <a:off x="-1" y="902"/>
            <a:ext cx="9144001" cy="5142599"/>
            <a:chOff x="-1" y="1201"/>
            <a:chExt cx="12192001" cy="6856799"/>
          </a:xfrm>
        </p:grpSpPr>
        <p:pic>
          <p:nvPicPr>
            <p:cNvPr id="8056" name="Google Shape;8056;p564"/>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8057" name="Google Shape;8057;p56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058" name="Google Shape;8058;p564"/>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8059"/>
        <p:cNvGrpSpPr/>
        <p:nvPr/>
      </p:nvGrpSpPr>
      <p:grpSpPr>
        <a:xfrm>
          <a:off x="0" y="0"/>
          <a:ext cx="0" cy="0"/>
          <a:chOff x="0" y="0"/>
          <a:chExt cx="0" cy="0"/>
        </a:xfrm>
      </p:grpSpPr>
      <p:sp>
        <p:nvSpPr>
          <p:cNvPr id="8060" name="Google Shape;8060;p565"/>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061" name="Google Shape;8061;p565"/>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062" name="Google Shape;8062;p565"/>
          <p:cNvSpPr/>
          <p:nvPr/>
        </p:nvSpPr>
        <p:spPr>
          <a:xfrm>
            <a:off x="3269390" y="525520"/>
            <a:ext cx="5672100" cy="4062000"/>
          </a:xfrm>
          <a:prstGeom prst="rect">
            <a:avLst/>
          </a:prstGeom>
          <a:solidFill>
            <a:schemeClr val="lt1"/>
          </a:solidFill>
          <a:ln w="12700" cap="flat" cmpd="sng">
            <a:solidFill>
              <a:srgbClr val="007B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Verdana"/>
              <a:ea typeface="Verdana"/>
              <a:cs typeface="Verdana"/>
              <a:sym typeface="Verdana"/>
            </a:endParaRPr>
          </a:p>
        </p:txBody>
      </p:sp>
      <p:sp>
        <p:nvSpPr>
          <p:cNvPr id="8063" name="Google Shape;8063;p565"/>
          <p:cNvSpPr>
            <a:spLocks noGrp="1"/>
          </p:cNvSpPr>
          <p:nvPr>
            <p:ph type="media" idx="2"/>
          </p:nvPr>
        </p:nvSpPr>
        <p:spPr>
          <a:xfrm>
            <a:off x="3269597" y="524883"/>
            <a:ext cx="5671200" cy="4063200"/>
          </a:xfrm>
          <a:prstGeom prst="rect">
            <a:avLst/>
          </a:prstGeom>
          <a:noFill/>
          <a:ln>
            <a:noFill/>
          </a:ln>
        </p:spPr>
        <p:txBody>
          <a:bodyPr spcFirstLastPara="1" wrap="square" lIns="68575" tIns="34275" rIns="68575" bIns="34275" anchor="t" anchorCtr="0"/>
          <a:lstStyle>
            <a:lvl1pPr marR="0" lvl="0" algn="ctr" rtl="0">
              <a:lnSpc>
                <a:spcPct val="90000"/>
              </a:lnSpc>
              <a:spcBef>
                <a:spcPts val="80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064" name="Google Shape;8064;p565"/>
          <p:cNvSpPr txBox="1">
            <a:spLocks noGrp="1"/>
          </p:cNvSpPr>
          <p:nvPr>
            <p:ph type="body" idx="1"/>
          </p:nvPr>
        </p:nvSpPr>
        <p:spPr>
          <a:xfrm>
            <a:off x="386184" y="1459042"/>
            <a:ext cx="2720100" cy="21111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rgbClr val="333333"/>
              </a:buClr>
              <a:buSzPts val="1500"/>
              <a:buNone/>
              <a:defRPr sz="1500">
                <a:solidFill>
                  <a:srgbClr val="333333"/>
                </a:solidFill>
              </a:defRPr>
            </a:lvl1pPr>
            <a:lvl2pPr marL="914400" lvl="1" indent="-228600" algn="l" rtl="0">
              <a:lnSpc>
                <a:spcPct val="90000"/>
              </a:lnSpc>
              <a:spcBef>
                <a:spcPts val="400"/>
              </a:spcBef>
              <a:spcAft>
                <a:spcPts val="0"/>
              </a:spcAft>
              <a:buClr>
                <a:srgbClr val="333333"/>
              </a:buClr>
              <a:buSzPts val="1800"/>
              <a:buNone/>
              <a:defRPr/>
            </a:lvl2pPr>
            <a:lvl3pPr marL="1371600" lvl="2" indent="-228600" algn="l" rtl="0">
              <a:lnSpc>
                <a:spcPct val="90000"/>
              </a:lnSpc>
              <a:spcBef>
                <a:spcPts val="400"/>
              </a:spcBef>
              <a:spcAft>
                <a:spcPts val="0"/>
              </a:spcAft>
              <a:buClr>
                <a:srgbClr val="333333"/>
              </a:buClr>
              <a:buSzPts val="1500"/>
              <a:buNone/>
              <a:defRPr/>
            </a:lvl3pPr>
            <a:lvl4pPr marL="1828800" lvl="3" indent="-228600" algn="l" rtl="0">
              <a:lnSpc>
                <a:spcPct val="90000"/>
              </a:lnSpc>
              <a:spcBef>
                <a:spcPts val="400"/>
              </a:spcBef>
              <a:spcAft>
                <a:spcPts val="0"/>
              </a:spcAft>
              <a:buClr>
                <a:srgbClr val="333333"/>
              </a:buClr>
              <a:buSzPts val="1400"/>
              <a:buNone/>
              <a:defRPr/>
            </a:lvl4pPr>
            <a:lvl5pPr marL="2286000" lvl="4" indent="-228600" algn="l" rtl="0">
              <a:lnSpc>
                <a:spcPct val="90000"/>
              </a:lnSpc>
              <a:spcBef>
                <a:spcPts val="400"/>
              </a:spcBef>
              <a:spcAft>
                <a:spcPts val="0"/>
              </a:spcAft>
              <a:buClr>
                <a:srgbClr val="333333"/>
              </a:buClr>
              <a:buSzPts val="14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065" name="Google Shape;8065;p565"/>
          <p:cNvSpPr/>
          <p:nvPr/>
        </p:nvSpPr>
        <p:spPr>
          <a:xfrm>
            <a:off x="3269392" y="524925"/>
            <a:ext cx="5671500" cy="4062900"/>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Verdana"/>
              <a:ea typeface="Verdana"/>
              <a:cs typeface="Verdana"/>
              <a:sym typeface="Verdana"/>
            </a:endParaRPr>
          </a:p>
        </p:txBody>
      </p:sp>
      <p:sp>
        <p:nvSpPr>
          <p:cNvPr id="8066" name="Google Shape;8066;p565"/>
          <p:cNvSpPr txBox="1"/>
          <p:nvPr/>
        </p:nvSpPr>
        <p:spPr>
          <a:xfrm>
            <a:off x="6883976" y="4859699"/>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8067" name="Google Shape;8067;p565"/>
          <p:cNvGrpSpPr/>
          <p:nvPr/>
        </p:nvGrpSpPr>
        <p:grpSpPr>
          <a:xfrm>
            <a:off x="0" y="925"/>
            <a:ext cx="9144000" cy="5142577"/>
            <a:chOff x="0" y="1231"/>
            <a:chExt cx="12192000" cy="6856769"/>
          </a:xfrm>
        </p:grpSpPr>
        <p:pic>
          <p:nvPicPr>
            <p:cNvPr id="8068" name="Google Shape;8068;p565"/>
            <p:cNvPicPr preferRelativeResize="0"/>
            <p:nvPr/>
          </p:nvPicPr>
          <p:blipFill rotWithShape="1">
            <a:blip r:embed="rId2">
              <a:alphaModFix/>
            </a:blip>
            <a:srcRect r="27641"/>
            <a:stretch/>
          </p:blipFill>
          <p:spPr>
            <a:xfrm>
              <a:off x="9104241" y="6339633"/>
              <a:ext cx="3087760" cy="518367"/>
            </a:xfrm>
            <a:prstGeom prst="rect">
              <a:avLst/>
            </a:prstGeom>
            <a:noFill/>
            <a:ln>
              <a:noFill/>
            </a:ln>
          </p:spPr>
        </p:pic>
        <p:pic>
          <p:nvPicPr>
            <p:cNvPr id="8069" name="Google Shape;8069;p56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070" name="Google Shape;8070;p565"/>
            <p:cNvPicPr preferRelativeResize="0"/>
            <p:nvPr/>
          </p:nvPicPr>
          <p:blipFill rotWithShape="1">
            <a:blip r:embed="rId4">
              <a:alphaModFix/>
            </a:blip>
            <a:srcRect l="59897"/>
            <a:stretch/>
          </p:blipFill>
          <p:spPr>
            <a:xfrm>
              <a:off x="0" y="1231"/>
              <a:ext cx="927100" cy="315566"/>
            </a:xfrm>
            <a:prstGeom prst="rect">
              <a:avLst/>
            </a:prstGeom>
            <a:noFill/>
            <a:ln>
              <a:noFill/>
            </a:ln>
          </p:spPr>
        </p:pic>
      </p:grpSp>
      <p:grpSp>
        <p:nvGrpSpPr>
          <p:cNvPr id="8071" name="Google Shape;8071;p565"/>
          <p:cNvGrpSpPr/>
          <p:nvPr/>
        </p:nvGrpSpPr>
        <p:grpSpPr>
          <a:xfrm>
            <a:off x="-1" y="902"/>
            <a:ext cx="9144001" cy="5142599"/>
            <a:chOff x="-1" y="1201"/>
            <a:chExt cx="12192001" cy="6856799"/>
          </a:xfrm>
        </p:grpSpPr>
        <p:pic>
          <p:nvPicPr>
            <p:cNvPr id="8072" name="Google Shape;8072;p565"/>
            <p:cNvPicPr preferRelativeResize="0"/>
            <p:nvPr/>
          </p:nvPicPr>
          <p:blipFill rotWithShape="1">
            <a:blip r:embed="rId5">
              <a:alphaModFix/>
            </a:blip>
            <a:srcRect r="27641"/>
            <a:stretch/>
          </p:blipFill>
          <p:spPr>
            <a:xfrm>
              <a:off x="9104241" y="6339632"/>
              <a:ext cx="3087760" cy="518368"/>
            </a:xfrm>
            <a:prstGeom prst="rect">
              <a:avLst/>
            </a:prstGeom>
            <a:noFill/>
            <a:ln>
              <a:noFill/>
            </a:ln>
          </p:spPr>
        </p:pic>
        <p:pic>
          <p:nvPicPr>
            <p:cNvPr id="8073" name="Google Shape;8073;p56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074" name="Google Shape;8074;p565"/>
            <p:cNvPicPr preferRelativeResize="0"/>
            <p:nvPr/>
          </p:nvPicPr>
          <p:blipFill rotWithShape="1">
            <a:blip r:embed="rId6">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9"/>
        <p:cNvGrpSpPr/>
        <p:nvPr/>
      </p:nvGrpSpPr>
      <p:grpSpPr>
        <a:xfrm>
          <a:off x="0" y="0"/>
          <a:ext cx="0" cy="0"/>
          <a:chOff x="0" y="0"/>
          <a:chExt cx="0" cy="0"/>
        </a:xfrm>
      </p:grpSpPr>
      <p:sp>
        <p:nvSpPr>
          <p:cNvPr id="380" name="Google Shape;380;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3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2" name="Google Shape;382;p30"/>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3" name="Google Shape;383;p3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84" name="Google Shape;384;p30"/>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85" name="Google Shape;385;p30"/>
          <p:cNvGrpSpPr/>
          <p:nvPr/>
        </p:nvGrpSpPr>
        <p:grpSpPr>
          <a:xfrm>
            <a:off x="-26790" y="-21432"/>
            <a:ext cx="9171844" cy="5165108"/>
            <a:chOff x="-35720" y="-28576"/>
            <a:chExt cx="12229125" cy="6886810"/>
          </a:xfrm>
        </p:grpSpPr>
        <p:pic>
          <p:nvPicPr>
            <p:cNvPr id="386" name="Google Shape;386;p30"/>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87" name="Google Shape;387;p30"/>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88" name="Google Shape;388;p30"/>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89" name="Google Shape;389;p30"/>
          <p:cNvGrpSpPr/>
          <p:nvPr/>
        </p:nvGrpSpPr>
        <p:grpSpPr>
          <a:xfrm>
            <a:off x="-16074" y="-16073"/>
            <a:ext cx="9160074" cy="5159573"/>
            <a:chOff x="-21432" y="-21431"/>
            <a:chExt cx="12213432" cy="6879431"/>
          </a:xfrm>
        </p:grpSpPr>
        <p:grpSp>
          <p:nvGrpSpPr>
            <p:cNvPr id="390" name="Google Shape;390;p30"/>
            <p:cNvGrpSpPr/>
            <p:nvPr/>
          </p:nvGrpSpPr>
          <p:grpSpPr>
            <a:xfrm>
              <a:off x="-21432" y="-21431"/>
              <a:ext cx="12213432" cy="6879431"/>
              <a:chOff x="-21432" y="-21431"/>
              <a:chExt cx="12213432" cy="6879431"/>
            </a:xfrm>
          </p:grpSpPr>
          <p:pic>
            <p:nvPicPr>
              <p:cNvPr id="391" name="Google Shape;391;p30"/>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92" name="Google Shape;392;p30"/>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93" name="Google Shape;393;p30"/>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94" name="Google Shape;394;p30"/>
          <p:cNvGrpSpPr/>
          <p:nvPr/>
        </p:nvGrpSpPr>
        <p:grpSpPr>
          <a:xfrm>
            <a:off x="-21432" y="-16074"/>
            <a:ext cx="9165431" cy="5159574"/>
            <a:chOff x="-28575" y="-21432"/>
            <a:chExt cx="12220574" cy="6879432"/>
          </a:xfrm>
        </p:grpSpPr>
        <p:grpSp>
          <p:nvGrpSpPr>
            <p:cNvPr id="395" name="Google Shape;395;p30"/>
            <p:cNvGrpSpPr/>
            <p:nvPr/>
          </p:nvGrpSpPr>
          <p:grpSpPr>
            <a:xfrm>
              <a:off x="-28575" y="-21432"/>
              <a:ext cx="12220574" cy="6879432"/>
              <a:chOff x="-28575" y="-21432"/>
              <a:chExt cx="12220574" cy="6879432"/>
            </a:xfrm>
          </p:grpSpPr>
          <p:pic>
            <p:nvPicPr>
              <p:cNvPr id="396" name="Google Shape;396;p30"/>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97" name="Google Shape;397;p30"/>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98" name="Google Shape;398;p30"/>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99" name="Google Shape;399;p3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8075"/>
        <p:cNvGrpSpPr/>
        <p:nvPr/>
      </p:nvGrpSpPr>
      <p:grpSpPr>
        <a:xfrm>
          <a:off x="0" y="0"/>
          <a:ext cx="0" cy="0"/>
          <a:chOff x="0" y="0"/>
          <a:chExt cx="0" cy="0"/>
        </a:xfrm>
      </p:grpSpPr>
      <p:sp>
        <p:nvSpPr>
          <p:cNvPr id="8076" name="Google Shape;8076;p566"/>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077" name="Google Shape;8077;p566"/>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lvl="0" algn="ctr" rtl="0">
              <a:lnSpc>
                <a:spcPct val="100000"/>
              </a:lnSpc>
              <a:spcBef>
                <a:spcPts val="0"/>
              </a:spcBef>
              <a:spcAft>
                <a:spcPts val="0"/>
              </a:spcAft>
              <a:buSzPts val="1100"/>
              <a:buNone/>
              <a:defRPr sz="500">
                <a:solidFill>
                  <a:srgbClr val="8D8D8D"/>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8078" name="Google Shape;8078;p566"/>
          <p:cNvPicPr preferRelativeResize="0"/>
          <p:nvPr/>
        </p:nvPicPr>
        <p:blipFill rotWithShape="1">
          <a:blip r:embed="rId2">
            <a:alphaModFix/>
          </a:blip>
          <a:srcRect l="1553" t="3030" r="1349" b="2567"/>
          <a:stretch/>
        </p:blipFill>
        <p:spPr>
          <a:xfrm>
            <a:off x="0" y="-1"/>
            <a:ext cx="9143999" cy="5143501"/>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Section Breaker">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a:t>Sub Title</a:t>
            </a:r>
          </a:p>
        </p:txBody>
      </p:sp>
      <p:sp>
        <p:nvSpPr>
          <p:cNvPr id="6" name="Slide Number Placeholder 5"/>
          <p:cNvSpPr>
            <a:spLocks noGrp="1"/>
          </p:cNvSpPr>
          <p:nvPr>
            <p:ph type="sldNum" sz="quarter" idx="12"/>
          </p:nvPr>
        </p:nvSpPr>
        <p:spPr/>
        <p:txBody>
          <a:bodyPr/>
          <a:lstStyle/>
          <a:p>
            <a:fld id="{F3A80C80-AAB2-E148-A2A6-78396BD08969}" type="slidenum">
              <a:rPr lang="en-US" smtClean="0"/>
              <a:t>‹#›</a:t>
            </a:fld>
            <a:endParaRPr lang="en-US"/>
          </a:p>
        </p:txBody>
      </p:sp>
      <p:sp>
        <p:nvSpPr>
          <p:cNvPr id="13" name="Title 1"/>
          <p:cNvSpPr>
            <a:spLocks noGrp="1"/>
          </p:cNvSpPr>
          <p:nvPr>
            <p:ph type="title" hasCustomPrompt="1"/>
          </p:nvPr>
        </p:nvSpPr>
        <p:spPr>
          <a:xfrm>
            <a:off x="628650" y="273844"/>
            <a:ext cx="7886700" cy="994172"/>
          </a:xfrm>
        </p:spPr>
        <p:txBody>
          <a:bodyPr anchor="t"/>
          <a:lstStyle>
            <a:lvl1pPr>
              <a:defRPr baseline="0"/>
            </a:lvl1pPr>
          </a:lstStyle>
          <a:p>
            <a:r>
              <a:rPr lang="en-US" dirty="0"/>
              <a:t>Section Breaker</a:t>
            </a:r>
          </a:p>
        </p:txBody>
      </p:sp>
      <p:sp>
        <p:nvSpPr>
          <p:cNvPr id="16" name="Slide Number Placeholder 3"/>
          <p:cNvSpPr txBox="1">
            <a:spLocks/>
          </p:cNvSpPr>
          <p:nvPr userDrawn="1"/>
        </p:nvSpPr>
        <p:spPr>
          <a:xfrm>
            <a:off x="6883976" y="4859698"/>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A80C80-AAB2-E148-A2A6-78396BD08969}" type="slidenum">
              <a:rPr lang="en-US" sz="900" smtClean="0"/>
              <a:pPr/>
              <a:t>‹#›</a:t>
            </a:fld>
            <a:endParaRPr lang="en-US" sz="900"/>
          </a:p>
        </p:txBody>
      </p:sp>
      <p:grpSp>
        <p:nvGrpSpPr>
          <p:cNvPr id="30" name="Group 29"/>
          <p:cNvGrpSpPr/>
          <p:nvPr userDrawn="1"/>
        </p:nvGrpSpPr>
        <p:grpSpPr>
          <a:xfrm>
            <a:off x="3309721" y="0"/>
            <a:ext cx="5834279" cy="5143500"/>
            <a:chOff x="4412962" y="0"/>
            <a:chExt cx="7779038" cy="6858000"/>
          </a:xfrm>
        </p:grpSpPr>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2962" y="0"/>
              <a:ext cx="7779038" cy="6858000"/>
            </a:xfrm>
            <a:prstGeom prst="rect">
              <a:avLst/>
            </a:prstGeom>
          </p:spPr>
        </p:pic>
        <p:pic>
          <p:nvPicPr>
            <p:cNvPr id="32" name="Picture 3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grpSp>
      <p:sp>
        <p:nvSpPr>
          <p:cNvPr id="10" name="Footer Placeholder 4"/>
          <p:cNvSpPr>
            <a:spLocks noGrp="1"/>
          </p:cNvSpPr>
          <p:nvPr>
            <p:ph type="ftr" sz="quarter" idx="3"/>
          </p:nvPr>
        </p:nvSpPr>
        <p:spPr>
          <a:xfrm>
            <a:off x="207825" y="4859699"/>
            <a:ext cx="1909330" cy="273844"/>
          </a:xfrm>
          <a:prstGeom prst="rect">
            <a:avLst/>
          </a:prstGeom>
        </p:spPr>
        <p:txBody>
          <a:bodyPr vert="horz" lIns="91440" tIns="45720" rIns="91440" bIns="45720" rtlCol="0" anchor="ctr"/>
          <a:lstStyle>
            <a:lvl1pPr algn="ctr">
              <a:defRPr sz="525">
                <a:solidFill>
                  <a:schemeClr val="tx1">
                    <a:tint val="75000"/>
                  </a:schemeClr>
                </a:solidFill>
              </a:defRPr>
            </a:lvl1pPr>
          </a:lstStyle>
          <a:p>
            <a:endParaRPr lang="en-US" altLang="en-US" dirty="0">
              <a:latin typeface="Verdana" charset="0"/>
              <a:ea typeface="Verdana" charset="0"/>
              <a:cs typeface="Verdana" charset="0"/>
            </a:endParaRPr>
          </a:p>
          <a:p>
            <a:r>
              <a:rPr lang="en-US" altLang="en-US" dirty="0">
                <a:latin typeface="Verdana" charset="0"/>
                <a:ea typeface="Verdana" charset="0"/>
                <a:cs typeface="Verdana" charset="0"/>
              </a:rPr>
              <a:t>© Copyright 2000-2017 TIBCO Software Inc.       </a:t>
            </a:r>
          </a:p>
          <a:p>
            <a:endParaRPr lang="en-US" dirty="0"/>
          </a:p>
        </p:txBody>
      </p:sp>
    </p:spTree>
    <p:extLst>
      <p:ext uri="{BB962C8B-B14F-4D97-AF65-F5344CB8AC3E}">
        <p14:creationId xmlns:p14="http://schemas.microsoft.com/office/powerpoint/2010/main" val="102711695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defTabSz="685800">
              <a:buClrTx/>
              <a:buSzTx/>
              <a:defRPr/>
            </a:pPr>
            <a:fld id="{F3A80C80-AAB2-E148-A2A6-78396BD08969}" type="slidenum">
              <a:rPr lang="en-US" sz="525" kern="1200" smtClean="0">
                <a:solidFill>
                  <a:srgbClr val="333333">
                    <a:tint val="75000"/>
                  </a:srgbClr>
                </a:solidFill>
                <a:latin typeface="Verdana" charset="0"/>
                <a:ea typeface="Verdana" charset="0"/>
              </a:rPr>
              <a:pPr defTabSz="685800">
                <a:buClrTx/>
                <a:buSzTx/>
                <a:defRPr/>
              </a:pPr>
              <a:t>‹#›</a:t>
            </a:fld>
            <a:endParaRPr lang="en-US" sz="525" kern="1200">
              <a:solidFill>
                <a:srgbClr val="333333">
                  <a:tint val="75000"/>
                </a:srgbClr>
              </a:solidFill>
              <a:latin typeface="Verdana" charset="0"/>
              <a:ea typeface="Verdana" charset="0"/>
            </a:endParaRPr>
          </a:p>
        </p:txBody>
      </p:sp>
      <p:sp>
        <p:nvSpPr>
          <p:cNvPr id="13" name="Title 1"/>
          <p:cNvSpPr>
            <a:spLocks noGrp="1"/>
          </p:cNvSpPr>
          <p:nvPr userDrawn="1">
            <p:ph type="title"/>
          </p:nvPr>
        </p:nvSpPr>
        <p:spPr>
          <a:xfrm>
            <a:off x="589684" y="156946"/>
            <a:ext cx="7886700" cy="994172"/>
          </a:xfrm>
        </p:spPr>
        <p:txBody>
          <a:bodyPr anchor="t"/>
          <a:lstStyle/>
          <a:p>
            <a:r>
              <a:rPr lang="en-US"/>
              <a:t>Click to edit Master title style</a:t>
            </a:r>
            <a:endParaRPr lang="en-US" dirty="0"/>
          </a:p>
        </p:txBody>
      </p:sp>
      <p:sp>
        <p:nvSpPr>
          <p:cNvPr id="15" name="Slide Number Placeholder 3"/>
          <p:cNvSpPr txBox="1">
            <a:spLocks/>
          </p:cNvSpPr>
          <p:nvPr userDrawn="1"/>
        </p:nvSpPr>
        <p:spPr>
          <a:xfrm>
            <a:off x="6883976" y="4859698"/>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F3A80C80-AAB2-E148-A2A6-78396BD08969}" type="slidenum">
              <a:rPr kumimoji="0" lang="en-US" sz="900" b="0" i="0" u="none" strike="noStrike" kern="1200" cap="none" spc="0" normalizeH="0" baseline="0" noProof="0" smtClean="0">
                <a:ln>
                  <a:noFill/>
                </a:ln>
                <a:solidFill>
                  <a:srgbClr val="333333">
                    <a:tint val="75000"/>
                  </a:srgbClr>
                </a:solidFill>
                <a:effectLst/>
                <a:uLnTx/>
                <a:uFillTx/>
                <a:latin typeface="Verdana" panose="020B060403050404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333333">
                  <a:tint val="75000"/>
                </a:srgbClr>
              </a:solidFill>
              <a:effectLst/>
              <a:uLnTx/>
              <a:uFillTx/>
              <a:latin typeface="Verdana" panose="020B0604030504040204"/>
              <a:ea typeface="+mn-ea"/>
              <a:cs typeface="+mn-cs"/>
            </a:endParaRPr>
          </a:p>
        </p:txBody>
      </p:sp>
      <p:sp>
        <p:nvSpPr>
          <p:cNvPr id="28" name="Footer Placeholder 4"/>
          <p:cNvSpPr>
            <a:spLocks noGrp="1"/>
          </p:cNvSpPr>
          <p:nvPr userDrawn="1">
            <p:ph type="ftr" sz="quarter" idx="3"/>
          </p:nvPr>
        </p:nvSpPr>
        <p:spPr>
          <a:xfrm>
            <a:off x="207825" y="4859699"/>
            <a:ext cx="1909330" cy="273844"/>
          </a:xfrm>
          <a:prstGeom prst="rect">
            <a:avLst/>
          </a:prstGeom>
        </p:spPr>
        <p:txBody>
          <a:bodyPr vert="horz" lIns="91440" tIns="45720" rIns="91440" bIns="45720" rtlCol="0" anchor="ctr"/>
          <a:lstStyle>
            <a:lvl1pPr algn="ctr">
              <a:defRPr sz="525">
                <a:solidFill>
                  <a:schemeClr val="tx1">
                    <a:tint val="75000"/>
                  </a:schemeClr>
                </a:solidFill>
              </a:defRPr>
            </a:lvl1pPr>
          </a:lstStyle>
          <a:p>
            <a:pPr defTabSz="685800">
              <a:buClrTx/>
              <a:buSzTx/>
              <a:defRPr/>
            </a:pPr>
            <a:r>
              <a:rPr lang="en-US" altLang="en-US" kern="1200">
                <a:solidFill>
                  <a:srgbClr val="333333">
                    <a:tint val="75000"/>
                  </a:srgbClr>
                </a:solidFill>
                <a:latin typeface="Verdana" charset="0"/>
                <a:ea typeface="Verdana" charset="0"/>
                <a:cs typeface="Verdana" charset="0"/>
              </a:rPr>
              <a:t>© Copyright 2000-2018 TIBCO Software Inc.        </a:t>
            </a:r>
            <a:endParaRPr lang="en-US" kern="1200" dirty="0">
              <a:solidFill>
                <a:srgbClr val="333333">
                  <a:tint val="75000"/>
                </a:srgbClr>
              </a:solidFill>
              <a:ea typeface="+mn-ea"/>
              <a:cs typeface="+mn-cs"/>
            </a:endParaRPr>
          </a:p>
        </p:txBody>
      </p:sp>
      <p:grpSp>
        <p:nvGrpSpPr>
          <p:cNvPr id="14" name="Group 13">
            <a:extLst>
              <a:ext uri="{FF2B5EF4-FFF2-40B4-BE49-F238E27FC236}">
                <a16:creationId xmlns:a16="http://schemas.microsoft.com/office/drawing/2014/main" id="{CB49482C-9C6B-A34D-9C67-EB6FB72C99A8}"/>
              </a:ext>
            </a:extLst>
          </p:cNvPr>
          <p:cNvGrpSpPr/>
          <p:nvPr userDrawn="1"/>
        </p:nvGrpSpPr>
        <p:grpSpPr>
          <a:xfrm>
            <a:off x="0" y="924"/>
            <a:ext cx="9144000" cy="5142577"/>
            <a:chOff x="0" y="1231"/>
            <a:chExt cx="12192000" cy="6856769"/>
          </a:xfrm>
        </p:grpSpPr>
        <p:pic>
          <p:nvPicPr>
            <p:cNvPr id="21" name="Picture 20">
              <a:extLst>
                <a:ext uri="{FF2B5EF4-FFF2-40B4-BE49-F238E27FC236}">
                  <a16:creationId xmlns:a16="http://schemas.microsoft.com/office/drawing/2014/main" id="{DEA1AD24-2D03-BE4A-9AD4-AE433CD4EB9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4241" y="6339633"/>
              <a:ext cx="3087759" cy="518367"/>
            </a:xfrm>
            <a:prstGeom prst="rect">
              <a:avLst/>
            </a:prstGeom>
          </p:spPr>
        </p:pic>
        <p:pic>
          <p:nvPicPr>
            <p:cNvPr id="22" name="Picture 21">
              <a:extLst>
                <a:ext uri="{FF2B5EF4-FFF2-40B4-BE49-F238E27FC236}">
                  <a16:creationId xmlns:a16="http://schemas.microsoft.com/office/drawing/2014/main" id="{514EB81E-E82F-BB40-A648-FF7A824651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pic>
          <p:nvPicPr>
            <p:cNvPr id="26" name="Picture 25">
              <a:extLst>
                <a:ext uri="{FF2B5EF4-FFF2-40B4-BE49-F238E27FC236}">
                  <a16:creationId xmlns:a16="http://schemas.microsoft.com/office/drawing/2014/main" id="{03698BDA-1E1C-3C48-9A58-852651AFB30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1231"/>
              <a:ext cx="927100" cy="315566"/>
            </a:xfrm>
            <a:prstGeom prst="rect">
              <a:avLst/>
            </a:prstGeom>
          </p:spPr>
        </p:pic>
      </p:grpSp>
      <p:grpSp>
        <p:nvGrpSpPr>
          <p:cNvPr id="27" name="Group 26">
            <a:extLst>
              <a:ext uri="{FF2B5EF4-FFF2-40B4-BE49-F238E27FC236}">
                <a16:creationId xmlns:a16="http://schemas.microsoft.com/office/drawing/2014/main" id="{1073CF00-6FF5-EA44-9829-061388BAB438}"/>
              </a:ext>
            </a:extLst>
          </p:cNvPr>
          <p:cNvGrpSpPr/>
          <p:nvPr userDrawn="1"/>
        </p:nvGrpSpPr>
        <p:grpSpPr>
          <a:xfrm>
            <a:off x="-1" y="901"/>
            <a:ext cx="9144001" cy="5142599"/>
            <a:chOff x="-1" y="1201"/>
            <a:chExt cx="12192001" cy="6856799"/>
          </a:xfrm>
        </p:grpSpPr>
        <p:pic>
          <p:nvPicPr>
            <p:cNvPr id="29" name="Picture 28">
              <a:extLst>
                <a:ext uri="{FF2B5EF4-FFF2-40B4-BE49-F238E27FC236}">
                  <a16:creationId xmlns:a16="http://schemas.microsoft.com/office/drawing/2014/main" id="{C04C8A54-DCB5-3647-9EFC-2E010A1FAC9E}"/>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104241" y="6339632"/>
              <a:ext cx="3087759" cy="518368"/>
            </a:xfrm>
            <a:prstGeom prst="rect">
              <a:avLst/>
            </a:prstGeom>
          </p:spPr>
        </p:pic>
        <p:pic>
          <p:nvPicPr>
            <p:cNvPr id="30" name="Picture 29">
              <a:extLst>
                <a:ext uri="{FF2B5EF4-FFF2-40B4-BE49-F238E27FC236}">
                  <a16:creationId xmlns:a16="http://schemas.microsoft.com/office/drawing/2014/main" id="{3EF0B352-9F5A-0545-8EBB-BC1C84E4A27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pic>
          <p:nvPicPr>
            <p:cNvPr id="31" name="Picture 30">
              <a:extLst>
                <a:ext uri="{FF2B5EF4-FFF2-40B4-BE49-F238E27FC236}">
                  <a16:creationId xmlns:a16="http://schemas.microsoft.com/office/drawing/2014/main" id="{274E694E-AF99-3247-BC66-450322536A34}"/>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1" y="1201"/>
              <a:ext cx="927101" cy="315596"/>
            </a:xfrm>
            <a:prstGeom prst="rect">
              <a:avLst/>
            </a:prstGeom>
          </p:spPr>
        </p:pic>
      </p:grpSp>
    </p:spTree>
    <p:extLst>
      <p:ext uri="{BB962C8B-B14F-4D97-AF65-F5344CB8AC3E}">
        <p14:creationId xmlns:p14="http://schemas.microsoft.com/office/powerpoint/2010/main" val="4015591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23"/>
        <p:cNvGrpSpPr/>
        <p:nvPr/>
      </p:nvGrpSpPr>
      <p:grpSpPr>
        <a:xfrm>
          <a:off x="0" y="0"/>
          <a:ext cx="0" cy="0"/>
          <a:chOff x="0" y="0"/>
          <a:chExt cx="0" cy="0"/>
        </a:xfrm>
      </p:grpSpPr>
      <p:sp>
        <p:nvSpPr>
          <p:cNvPr id="24" name="Google Shape;24;p4"/>
          <p:cNvSpPr/>
          <p:nvPr/>
        </p:nvSpPr>
        <p:spPr>
          <a:xfrm>
            <a:off x="0" y="0"/>
            <a:ext cx="9144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25" name="Google Shape;25;p4"/>
          <p:cNvSpPr txBox="1"/>
          <p:nvPr/>
        </p:nvSpPr>
        <p:spPr>
          <a:xfrm>
            <a:off x="680485" y="857694"/>
            <a:ext cx="7308111"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6" name="Google Shape;26;p4"/>
          <p:cNvSpPr/>
          <p:nvPr/>
        </p:nvSpPr>
        <p:spPr>
          <a:xfrm>
            <a:off x="228600" y="646452"/>
            <a:ext cx="8736496" cy="4258859"/>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400" b="0" i="0" u="none" strike="noStrike" cap="none">
              <a:solidFill>
                <a:srgbClr val="000000"/>
              </a:solidFill>
              <a:latin typeface="Arial"/>
              <a:ea typeface="Arial"/>
              <a:cs typeface="Arial"/>
              <a:sym typeface="Arial"/>
            </a:endParaRPr>
          </a:p>
        </p:txBody>
      </p:sp>
      <p:sp>
        <p:nvSpPr>
          <p:cNvPr id="27" name="Google Shape;27;p4"/>
          <p:cNvSpPr/>
          <p:nvPr/>
        </p:nvSpPr>
        <p:spPr>
          <a:xfrm>
            <a:off x="200025" y="82563"/>
            <a:ext cx="1617270"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DISCLAIMER</a:t>
            </a:r>
            <a:endParaRPr sz="1400" b="0" i="0" u="none" strike="noStrike" cap="none">
              <a:solidFill>
                <a:srgbClr val="000000"/>
              </a:solidFill>
              <a:latin typeface="Arial"/>
              <a:ea typeface="Arial"/>
              <a:cs typeface="Arial"/>
              <a:sym typeface="Arial"/>
            </a:endParaRPr>
          </a:p>
        </p:txBody>
      </p:sp>
      <p:pic>
        <p:nvPicPr>
          <p:cNvPr id="28" name="Google Shape;28;p4"/>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400"/>
        <p:cNvGrpSpPr/>
        <p:nvPr/>
      </p:nvGrpSpPr>
      <p:grpSpPr>
        <a:xfrm>
          <a:off x="0" y="0"/>
          <a:ext cx="0" cy="0"/>
          <a:chOff x="0" y="0"/>
          <a:chExt cx="0" cy="0"/>
        </a:xfrm>
      </p:grpSpPr>
      <p:sp>
        <p:nvSpPr>
          <p:cNvPr id="401" name="Google Shape;401;p3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2" name="Google Shape;402;p3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03" name="Google Shape;403;p31"/>
          <p:cNvSpPr txBox="1">
            <a:spLocks noGrp="1"/>
          </p:cNvSpPr>
          <p:nvPr>
            <p:ph type="body" idx="1"/>
          </p:nvPr>
        </p:nvSpPr>
        <p:spPr>
          <a:xfrm>
            <a:off x="628650" y="1375964"/>
            <a:ext cx="2539495" cy="326747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4" name="Google Shape;404;p31"/>
          <p:cNvSpPr txBox="1">
            <a:spLocks noGrp="1"/>
          </p:cNvSpPr>
          <p:nvPr>
            <p:ph type="body" idx="2"/>
          </p:nvPr>
        </p:nvSpPr>
        <p:spPr>
          <a:xfrm>
            <a:off x="3316540" y="1375964"/>
            <a:ext cx="2539495" cy="326747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5" name="Google Shape;405;p31"/>
          <p:cNvSpPr txBox="1">
            <a:spLocks noGrp="1"/>
          </p:cNvSpPr>
          <p:nvPr>
            <p:ph type="body" idx="3"/>
          </p:nvPr>
        </p:nvSpPr>
        <p:spPr>
          <a:xfrm>
            <a:off x="5975855" y="1371767"/>
            <a:ext cx="2539495" cy="326747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6" name="Google Shape;406;p3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07" name="Google Shape;407;p31"/>
          <p:cNvGrpSpPr/>
          <p:nvPr/>
        </p:nvGrpSpPr>
        <p:grpSpPr>
          <a:xfrm>
            <a:off x="-26790" y="-21432"/>
            <a:ext cx="9171844" cy="5165108"/>
            <a:chOff x="-35720" y="-28576"/>
            <a:chExt cx="12229125" cy="6886810"/>
          </a:xfrm>
        </p:grpSpPr>
        <p:pic>
          <p:nvPicPr>
            <p:cNvPr id="408" name="Google Shape;408;p31"/>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09" name="Google Shape;409;p31"/>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10" name="Google Shape;410;p31"/>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11" name="Google Shape;411;p31"/>
          <p:cNvGrpSpPr/>
          <p:nvPr/>
        </p:nvGrpSpPr>
        <p:grpSpPr>
          <a:xfrm>
            <a:off x="-16074" y="-16073"/>
            <a:ext cx="9160074" cy="5159573"/>
            <a:chOff x="-21432" y="-21431"/>
            <a:chExt cx="12213432" cy="6879431"/>
          </a:xfrm>
        </p:grpSpPr>
        <p:grpSp>
          <p:nvGrpSpPr>
            <p:cNvPr id="412" name="Google Shape;412;p31"/>
            <p:cNvGrpSpPr/>
            <p:nvPr/>
          </p:nvGrpSpPr>
          <p:grpSpPr>
            <a:xfrm>
              <a:off x="-21432" y="-21431"/>
              <a:ext cx="12213432" cy="6879431"/>
              <a:chOff x="-21432" y="-21431"/>
              <a:chExt cx="12213432" cy="6879431"/>
            </a:xfrm>
          </p:grpSpPr>
          <p:pic>
            <p:nvPicPr>
              <p:cNvPr id="413" name="Google Shape;413;p31"/>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14" name="Google Shape;414;p31"/>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15" name="Google Shape;415;p31"/>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16" name="Google Shape;416;p31"/>
          <p:cNvGrpSpPr/>
          <p:nvPr/>
        </p:nvGrpSpPr>
        <p:grpSpPr>
          <a:xfrm>
            <a:off x="-21432" y="-16074"/>
            <a:ext cx="9165431" cy="5159574"/>
            <a:chOff x="-28575" y="-21432"/>
            <a:chExt cx="12220574" cy="6879432"/>
          </a:xfrm>
        </p:grpSpPr>
        <p:grpSp>
          <p:nvGrpSpPr>
            <p:cNvPr id="417" name="Google Shape;417;p31"/>
            <p:cNvGrpSpPr/>
            <p:nvPr/>
          </p:nvGrpSpPr>
          <p:grpSpPr>
            <a:xfrm>
              <a:off x="-28575" y="-21432"/>
              <a:ext cx="12220574" cy="6879432"/>
              <a:chOff x="-28575" y="-21432"/>
              <a:chExt cx="12220574" cy="6879432"/>
            </a:xfrm>
          </p:grpSpPr>
          <p:pic>
            <p:nvPicPr>
              <p:cNvPr id="418" name="Google Shape;418;p31"/>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19" name="Google Shape;419;p31"/>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20" name="Google Shape;420;p31"/>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21" name="Google Shape;421;p31"/>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422"/>
        <p:cNvGrpSpPr/>
        <p:nvPr/>
      </p:nvGrpSpPr>
      <p:grpSpPr>
        <a:xfrm>
          <a:off x="0" y="0"/>
          <a:ext cx="0" cy="0"/>
          <a:chOff x="0" y="0"/>
          <a:chExt cx="0" cy="0"/>
        </a:xfrm>
      </p:grpSpPr>
      <p:sp>
        <p:nvSpPr>
          <p:cNvPr id="423" name="Google Shape;423;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3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25" name="Google Shape;425;p32"/>
          <p:cNvSpPr txBox="1">
            <a:spLocks noGrp="1"/>
          </p:cNvSpPr>
          <p:nvPr>
            <p:ph type="body" idx="1"/>
          </p:nvPr>
        </p:nvSpPr>
        <p:spPr>
          <a:xfrm>
            <a:off x="624969" y="1464968"/>
            <a:ext cx="1670870" cy="313188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6" name="Google Shape;426;p32"/>
          <p:cNvSpPr txBox="1">
            <a:spLocks noGrp="1"/>
          </p:cNvSpPr>
          <p:nvPr>
            <p:ph type="body" idx="2"/>
          </p:nvPr>
        </p:nvSpPr>
        <p:spPr>
          <a:xfrm>
            <a:off x="2698138" y="1464968"/>
            <a:ext cx="1670870" cy="313188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7" name="Google Shape;427;p32"/>
          <p:cNvSpPr txBox="1">
            <a:spLocks noGrp="1"/>
          </p:cNvSpPr>
          <p:nvPr>
            <p:ph type="body" idx="3"/>
          </p:nvPr>
        </p:nvSpPr>
        <p:spPr>
          <a:xfrm>
            <a:off x="4771308" y="1464968"/>
            <a:ext cx="1670870" cy="313188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8" name="Google Shape;428;p32"/>
          <p:cNvSpPr txBox="1">
            <a:spLocks noGrp="1"/>
          </p:cNvSpPr>
          <p:nvPr>
            <p:ph type="body" idx="4"/>
          </p:nvPr>
        </p:nvSpPr>
        <p:spPr>
          <a:xfrm>
            <a:off x="6844480" y="1464968"/>
            <a:ext cx="1670870" cy="313188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9" name="Google Shape;429;p3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30" name="Google Shape;430;p32"/>
          <p:cNvGrpSpPr/>
          <p:nvPr/>
        </p:nvGrpSpPr>
        <p:grpSpPr>
          <a:xfrm>
            <a:off x="-26790" y="-21432"/>
            <a:ext cx="9171844" cy="5165108"/>
            <a:chOff x="-35720" y="-28576"/>
            <a:chExt cx="12229125" cy="6886810"/>
          </a:xfrm>
        </p:grpSpPr>
        <p:pic>
          <p:nvPicPr>
            <p:cNvPr id="431" name="Google Shape;431;p32"/>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32" name="Google Shape;432;p32"/>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33" name="Google Shape;433;p32"/>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34" name="Google Shape;434;p32"/>
          <p:cNvGrpSpPr/>
          <p:nvPr/>
        </p:nvGrpSpPr>
        <p:grpSpPr>
          <a:xfrm>
            <a:off x="-16074" y="-16073"/>
            <a:ext cx="9160074" cy="5159573"/>
            <a:chOff x="-21432" y="-21431"/>
            <a:chExt cx="12213432" cy="6879431"/>
          </a:xfrm>
        </p:grpSpPr>
        <p:grpSp>
          <p:nvGrpSpPr>
            <p:cNvPr id="435" name="Google Shape;435;p32"/>
            <p:cNvGrpSpPr/>
            <p:nvPr/>
          </p:nvGrpSpPr>
          <p:grpSpPr>
            <a:xfrm>
              <a:off x="-21432" y="-21431"/>
              <a:ext cx="12213432" cy="6879431"/>
              <a:chOff x="-21432" y="-21431"/>
              <a:chExt cx="12213432" cy="6879431"/>
            </a:xfrm>
          </p:grpSpPr>
          <p:pic>
            <p:nvPicPr>
              <p:cNvPr id="436" name="Google Shape;436;p32"/>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37" name="Google Shape;437;p32"/>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38" name="Google Shape;438;p32"/>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39" name="Google Shape;439;p32"/>
          <p:cNvGrpSpPr/>
          <p:nvPr/>
        </p:nvGrpSpPr>
        <p:grpSpPr>
          <a:xfrm>
            <a:off x="-21432" y="-16074"/>
            <a:ext cx="9165431" cy="5159574"/>
            <a:chOff x="-28575" y="-21432"/>
            <a:chExt cx="12220574" cy="6879432"/>
          </a:xfrm>
        </p:grpSpPr>
        <p:grpSp>
          <p:nvGrpSpPr>
            <p:cNvPr id="440" name="Google Shape;440;p32"/>
            <p:cNvGrpSpPr/>
            <p:nvPr/>
          </p:nvGrpSpPr>
          <p:grpSpPr>
            <a:xfrm>
              <a:off x="-28575" y="-21432"/>
              <a:ext cx="12220574" cy="6879432"/>
              <a:chOff x="-28575" y="-21432"/>
              <a:chExt cx="12220574" cy="6879432"/>
            </a:xfrm>
          </p:grpSpPr>
          <p:pic>
            <p:nvPicPr>
              <p:cNvPr id="441" name="Google Shape;441;p32"/>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42" name="Google Shape;442;p32"/>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43" name="Google Shape;443;p32"/>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44" name="Google Shape;444;p3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5"/>
        <p:cNvGrpSpPr/>
        <p:nvPr/>
      </p:nvGrpSpPr>
      <p:grpSpPr>
        <a:xfrm>
          <a:off x="0" y="0"/>
          <a:ext cx="0" cy="0"/>
          <a:chOff x="0" y="0"/>
          <a:chExt cx="0" cy="0"/>
        </a:xfrm>
      </p:grpSpPr>
      <p:sp>
        <p:nvSpPr>
          <p:cNvPr id="446" name="Google Shape;446;p33"/>
          <p:cNvSpPr txBox="1">
            <a:spLocks noGrp="1"/>
          </p:cNvSpPr>
          <p:nvPr>
            <p:ph type="body" idx="1"/>
          </p:nvPr>
        </p:nvSpPr>
        <p:spPr>
          <a:xfrm>
            <a:off x="628650" y="1369219"/>
            <a:ext cx="7886700" cy="2145506"/>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7" name="Google Shape;447;p33"/>
          <p:cNvSpPr txBox="1">
            <a:spLocks noGrp="1"/>
          </p:cNvSpPr>
          <p:nvPr>
            <p:ph type="body" idx="2"/>
          </p:nvPr>
        </p:nvSpPr>
        <p:spPr>
          <a:xfrm>
            <a:off x="628650" y="3615928"/>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8" name="Google Shape;448;p3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49" name="Google Shape;449;p3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0" name="Google Shape;450;p3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51" name="Google Shape;451;p33"/>
          <p:cNvGrpSpPr/>
          <p:nvPr/>
        </p:nvGrpSpPr>
        <p:grpSpPr>
          <a:xfrm>
            <a:off x="-26790" y="-21432"/>
            <a:ext cx="9171844" cy="5165108"/>
            <a:chOff x="-35720" y="-28576"/>
            <a:chExt cx="12229125" cy="6886810"/>
          </a:xfrm>
        </p:grpSpPr>
        <p:pic>
          <p:nvPicPr>
            <p:cNvPr id="452" name="Google Shape;452;p33"/>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53" name="Google Shape;453;p33"/>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54" name="Google Shape;454;p33"/>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55" name="Google Shape;455;p33"/>
          <p:cNvGrpSpPr/>
          <p:nvPr/>
        </p:nvGrpSpPr>
        <p:grpSpPr>
          <a:xfrm>
            <a:off x="-16074" y="-16073"/>
            <a:ext cx="9160074" cy="5159573"/>
            <a:chOff x="-21432" y="-21431"/>
            <a:chExt cx="12213432" cy="6879431"/>
          </a:xfrm>
        </p:grpSpPr>
        <p:grpSp>
          <p:nvGrpSpPr>
            <p:cNvPr id="456" name="Google Shape;456;p33"/>
            <p:cNvGrpSpPr/>
            <p:nvPr/>
          </p:nvGrpSpPr>
          <p:grpSpPr>
            <a:xfrm>
              <a:off x="-21432" y="-21431"/>
              <a:ext cx="12213432" cy="6879431"/>
              <a:chOff x="-21432" y="-21431"/>
              <a:chExt cx="12213432" cy="6879431"/>
            </a:xfrm>
          </p:grpSpPr>
          <p:pic>
            <p:nvPicPr>
              <p:cNvPr id="457" name="Google Shape;457;p3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58" name="Google Shape;458;p33"/>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59" name="Google Shape;459;p3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60" name="Google Shape;460;p33"/>
          <p:cNvGrpSpPr/>
          <p:nvPr/>
        </p:nvGrpSpPr>
        <p:grpSpPr>
          <a:xfrm>
            <a:off x="-21432" y="-16074"/>
            <a:ext cx="9165431" cy="5159574"/>
            <a:chOff x="-28575" y="-21432"/>
            <a:chExt cx="12220574" cy="6879432"/>
          </a:xfrm>
        </p:grpSpPr>
        <p:grpSp>
          <p:nvGrpSpPr>
            <p:cNvPr id="461" name="Google Shape;461;p33"/>
            <p:cNvGrpSpPr/>
            <p:nvPr/>
          </p:nvGrpSpPr>
          <p:grpSpPr>
            <a:xfrm>
              <a:off x="-28575" y="-21432"/>
              <a:ext cx="12220574" cy="6879432"/>
              <a:chOff x="-28575" y="-21432"/>
              <a:chExt cx="12220574" cy="6879432"/>
            </a:xfrm>
          </p:grpSpPr>
          <p:pic>
            <p:nvPicPr>
              <p:cNvPr id="462" name="Google Shape;462;p33"/>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63" name="Google Shape;463;p33"/>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64" name="Google Shape;464;p33"/>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65" name="Google Shape;465;p33"/>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466"/>
        <p:cNvGrpSpPr/>
        <p:nvPr/>
      </p:nvGrpSpPr>
      <p:grpSpPr>
        <a:xfrm>
          <a:off x="0" y="0"/>
          <a:ext cx="0" cy="0"/>
          <a:chOff x="0" y="0"/>
          <a:chExt cx="0" cy="0"/>
        </a:xfrm>
      </p:grpSpPr>
      <p:sp>
        <p:nvSpPr>
          <p:cNvPr id="467" name="Google Shape;467;p3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34"/>
          <p:cNvSpPr txBox="1">
            <a:spLocks noGrp="1"/>
          </p:cNvSpPr>
          <p:nvPr>
            <p:ph type="body" idx="1"/>
          </p:nvPr>
        </p:nvSpPr>
        <p:spPr>
          <a:xfrm>
            <a:off x="628650" y="1369219"/>
            <a:ext cx="3886200" cy="2155031"/>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9" name="Google Shape;469;p34"/>
          <p:cNvSpPr txBox="1">
            <a:spLocks noGrp="1"/>
          </p:cNvSpPr>
          <p:nvPr>
            <p:ph type="body" idx="2"/>
          </p:nvPr>
        </p:nvSpPr>
        <p:spPr>
          <a:xfrm>
            <a:off x="4629150" y="1369219"/>
            <a:ext cx="3886200" cy="2155031"/>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0" name="Google Shape;470;p34"/>
          <p:cNvSpPr txBox="1">
            <a:spLocks noGrp="1"/>
          </p:cNvSpPr>
          <p:nvPr>
            <p:ph type="body" idx="3"/>
          </p:nvPr>
        </p:nvSpPr>
        <p:spPr>
          <a:xfrm>
            <a:off x="628650" y="3615928"/>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1" name="Google Shape;471;p3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72" name="Google Shape;472;p3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73" name="Google Shape;473;p34"/>
          <p:cNvGrpSpPr/>
          <p:nvPr/>
        </p:nvGrpSpPr>
        <p:grpSpPr>
          <a:xfrm>
            <a:off x="-26790" y="-21432"/>
            <a:ext cx="9171844" cy="5165108"/>
            <a:chOff x="-35720" y="-28576"/>
            <a:chExt cx="12229125" cy="6886810"/>
          </a:xfrm>
        </p:grpSpPr>
        <p:pic>
          <p:nvPicPr>
            <p:cNvPr id="474" name="Google Shape;474;p3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75" name="Google Shape;475;p3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76" name="Google Shape;476;p3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77" name="Google Shape;477;p34"/>
          <p:cNvGrpSpPr/>
          <p:nvPr/>
        </p:nvGrpSpPr>
        <p:grpSpPr>
          <a:xfrm>
            <a:off x="-16074" y="-16073"/>
            <a:ext cx="9160074" cy="5159573"/>
            <a:chOff x="-21432" y="-21431"/>
            <a:chExt cx="12213432" cy="6879431"/>
          </a:xfrm>
        </p:grpSpPr>
        <p:grpSp>
          <p:nvGrpSpPr>
            <p:cNvPr id="478" name="Google Shape;478;p34"/>
            <p:cNvGrpSpPr/>
            <p:nvPr/>
          </p:nvGrpSpPr>
          <p:grpSpPr>
            <a:xfrm>
              <a:off x="-21432" y="-21431"/>
              <a:ext cx="12213432" cy="6879431"/>
              <a:chOff x="-21432" y="-21431"/>
              <a:chExt cx="12213432" cy="6879431"/>
            </a:xfrm>
          </p:grpSpPr>
          <p:pic>
            <p:nvPicPr>
              <p:cNvPr id="479" name="Google Shape;479;p3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80" name="Google Shape;480;p3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81" name="Google Shape;481;p3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82" name="Google Shape;482;p34"/>
          <p:cNvGrpSpPr/>
          <p:nvPr/>
        </p:nvGrpSpPr>
        <p:grpSpPr>
          <a:xfrm>
            <a:off x="-21432" y="-16074"/>
            <a:ext cx="9165431" cy="5159574"/>
            <a:chOff x="-28575" y="-21432"/>
            <a:chExt cx="12220574" cy="6879432"/>
          </a:xfrm>
        </p:grpSpPr>
        <p:grpSp>
          <p:nvGrpSpPr>
            <p:cNvPr id="483" name="Google Shape;483;p34"/>
            <p:cNvGrpSpPr/>
            <p:nvPr/>
          </p:nvGrpSpPr>
          <p:grpSpPr>
            <a:xfrm>
              <a:off x="-28575" y="-21432"/>
              <a:ext cx="12220574" cy="6879432"/>
              <a:chOff x="-28575" y="-21432"/>
              <a:chExt cx="12220574" cy="6879432"/>
            </a:xfrm>
          </p:grpSpPr>
          <p:pic>
            <p:nvPicPr>
              <p:cNvPr id="484" name="Google Shape;484;p3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85" name="Google Shape;485;p3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86" name="Google Shape;486;p34"/>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87" name="Google Shape;487;p34"/>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488"/>
        <p:cNvGrpSpPr/>
        <p:nvPr/>
      </p:nvGrpSpPr>
      <p:grpSpPr>
        <a:xfrm>
          <a:off x="0" y="0"/>
          <a:ext cx="0" cy="0"/>
          <a:chOff x="0" y="0"/>
          <a:chExt cx="0" cy="0"/>
        </a:xfrm>
      </p:grpSpPr>
      <p:sp>
        <p:nvSpPr>
          <p:cNvPr id="489" name="Google Shape;489;p3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3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91" name="Google Shape;491;p35"/>
          <p:cNvSpPr txBox="1">
            <a:spLocks noGrp="1"/>
          </p:cNvSpPr>
          <p:nvPr>
            <p:ph type="body" idx="1"/>
          </p:nvPr>
        </p:nvSpPr>
        <p:spPr>
          <a:xfrm>
            <a:off x="628650" y="1375965"/>
            <a:ext cx="2539495" cy="2119711"/>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2" name="Google Shape;492;p35"/>
          <p:cNvSpPr txBox="1">
            <a:spLocks noGrp="1"/>
          </p:cNvSpPr>
          <p:nvPr>
            <p:ph type="body" idx="2"/>
          </p:nvPr>
        </p:nvSpPr>
        <p:spPr>
          <a:xfrm>
            <a:off x="3316540" y="1375965"/>
            <a:ext cx="2539495" cy="2119711"/>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3" name="Google Shape;493;p35"/>
          <p:cNvSpPr txBox="1">
            <a:spLocks noGrp="1"/>
          </p:cNvSpPr>
          <p:nvPr>
            <p:ph type="body" idx="3"/>
          </p:nvPr>
        </p:nvSpPr>
        <p:spPr>
          <a:xfrm>
            <a:off x="628650" y="3615928"/>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4" name="Google Shape;494;p35"/>
          <p:cNvSpPr txBox="1">
            <a:spLocks noGrp="1"/>
          </p:cNvSpPr>
          <p:nvPr>
            <p:ph type="body" idx="4"/>
          </p:nvPr>
        </p:nvSpPr>
        <p:spPr>
          <a:xfrm>
            <a:off x="5975855" y="1371767"/>
            <a:ext cx="2539495" cy="2119711"/>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5" name="Google Shape;495;p35"/>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96" name="Google Shape;496;p35"/>
          <p:cNvGrpSpPr/>
          <p:nvPr/>
        </p:nvGrpSpPr>
        <p:grpSpPr>
          <a:xfrm>
            <a:off x="-26790" y="-21432"/>
            <a:ext cx="9171844" cy="5165108"/>
            <a:chOff x="-35720" y="-28576"/>
            <a:chExt cx="12229125" cy="6886810"/>
          </a:xfrm>
        </p:grpSpPr>
        <p:pic>
          <p:nvPicPr>
            <p:cNvPr id="497" name="Google Shape;497;p3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98" name="Google Shape;498;p3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99" name="Google Shape;499;p3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00" name="Google Shape;500;p35"/>
          <p:cNvGrpSpPr/>
          <p:nvPr/>
        </p:nvGrpSpPr>
        <p:grpSpPr>
          <a:xfrm>
            <a:off x="-16074" y="-16073"/>
            <a:ext cx="9160074" cy="5159573"/>
            <a:chOff x="-21432" y="-21431"/>
            <a:chExt cx="12213432" cy="6879431"/>
          </a:xfrm>
        </p:grpSpPr>
        <p:grpSp>
          <p:nvGrpSpPr>
            <p:cNvPr id="501" name="Google Shape;501;p35"/>
            <p:cNvGrpSpPr/>
            <p:nvPr/>
          </p:nvGrpSpPr>
          <p:grpSpPr>
            <a:xfrm>
              <a:off x="-21432" y="-21431"/>
              <a:ext cx="12213432" cy="6879431"/>
              <a:chOff x="-21432" y="-21431"/>
              <a:chExt cx="12213432" cy="6879431"/>
            </a:xfrm>
          </p:grpSpPr>
          <p:pic>
            <p:nvPicPr>
              <p:cNvPr id="502" name="Google Shape;502;p35"/>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03" name="Google Shape;503;p35"/>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04" name="Google Shape;504;p35"/>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05" name="Google Shape;505;p35"/>
          <p:cNvGrpSpPr/>
          <p:nvPr/>
        </p:nvGrpSpPr>
        <p:grpSpPr>
          <a:xfrm>
            <a:off x="-21432" y="-16074"/>
            <a:ext cx="9165431" cy="5159574"/>
            <a:chOff x="-28575" y="-21432"/>
            <a:chExt cx="12220574" cy="6879432"/>
          </a:xfrm>
        </p:grpSpPr>
        <p:grpSp>
          <p:nvGrpSpPr>
            <p:cNvPr id="506" name="Google Shape;506;p35"/>
            <p:cNvGrpSpPr/>
            <p:nvPr/>
          </p:nvGrpSpPr>
          <p:grpSpPr>
            <a:xfrm>
              <a:off x="-28575" y="-21432"/>
              <a:ext cx="12220574" cy="6879432"/>
              <a:chOff x="-28575" y="-21432"/>
              <a:chExt cx="12220574" cy="6879432"/>
            </a:xfrm>
          </p:grpSpPr>
          <p:pic>
            <p:nvPicPr>
              <p:cNvPr id="507" name="Google Shape;507;p35"/>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508" name="Google Shape;508;p35"/>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509" name="Google Shape;509;p35"/>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510" name="Google Shape;510;p35"/>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511"/>
        <p:cNvGrpSpPr/>
        <p:nvPr/>
      </p:nvGrpSpPr>
      <p:grpSpPr>
        <a:xfrm>
          <a:off x="0" y="0"/>
          <a:ext cx="0" cy="0"/>
          <a:chOff x="0" y="0"/>
          <a:chExt cx="0" cy="0"/>
        </a:xfrm>
      </p:grpSpPr>
      <p:sp>
        <p:nvSpPr>
          <p:cNvPr id="512" name="Google Shape;512;p3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p3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514" name="Google Shape;514;p36"/>
          <p:cNvSpPr txBox="1">
            <a:spLocks noGrp="1"/>
          </p:cNvSpPr>
          <p:nvPr>
            <p:ph type="body" idx="1"/>
          </p:nvPr>
        </p:nvSpPr>
        <p:spPr>
          <a:xfrm>
            <a:off x="624969" y="1464968"/>
            <a:ext cx="1670870" cy="202895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5" name="Google Shape;515;p36"/>
          <p:cNvSpPr txBox="1">
            <a:spLocks noGrp="1"/>
          </p:cNvSpPr>
          <p:nvPr>
            <p:ph type="body" idx="2"/>
          </p:nvPr>
        </p:nvSpPr>
        <p:spPr>
          <a:xfrm>
            <a:off x="2698138" y="1464968"/>
            <a:ext cx="1670870" cy="202895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6" name="Google Shape;516;p36"/>
          <p:cNvSpPr txBox="1">
            <a:spLocks noGrp="1"/>
          </p:cNvSpPr>
          <p:nvPr>
            <p:ph type="body" idx="3"/>
          </p:nvPr>
        </p:nvSpPr>
        <p:spPr>
          <a:xfrm>
            <a:off x="4771308" y="1464968"/>
            <a:ext cx="1670870" cy="202895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7" name="Google Shape;517;p36"/>
          <p:cNvSpPr txBox="1">
            <a:spLocks noGrp="1"/>
          </p:cNvSpPr>
          <p:nvPr>
            <p:ph type="body" idx="4"/>
          </p:nvPr>
        </p:nvSpPr>
        <p:spPr>
          <a:xfrm>
            <a:off x="6844480" y="1464968"/>
            <a:ext cx="1670870" cy="202895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8" name="Google Shape;518;p36"/>
          <p:cNvSpPr txBox="1">
            <a:spLocks noGrp="1"/>
          </p:cNvSpPr>
          <p:nvPr>
            <p:ph type="body" idx="5"/>
          </p:nvPr>
        </p:nvSpPr>
        <p:spPr>
          <a:xfrm>
            <a:off x="628650" y="3615928"/>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9" name="Google Shape;519;p3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520" name="Google Shape;520;p36"/>
          <p:cNvGrpSpPr/>
          <p:nvPr/>
        </p:nvGrpSpPr>
        <p:grpSpPr>
          <a:xfrm>
            <a:off x="-26790" y="-21432"/>
            <a:ext cx="9171844" cy="5165108"/>
            <a:chOff x="-35720" y="-28576"/>
            <a:chExt cx="12229125" cy="6886810"/>
          </a:xfrm>
        </p:grpSpPr>
        <p:pic>
          <p:nvPicPr>
            <p:cNvPr id="521" name="Google Shape;521;p36"/>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522" name="Google Shape;522;p36"/>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523" name="Google Shape;523;p36"/>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24" name="Google Shape;524;p36"/>
          <p:cNvGrpSpPr/>
          <p:nvPr/>
        </p:nvGrpSpPr>
        <p:grpSpPr>
          <a:xfrm>
            <a:off x="-16074" y="-16073"/>
            <a:ext cx="9160074" cy="5159573"/>
            <a:chOff x="-21432" y="-21431"/>
            <a:chExt cx="12213432" cy="6879431"/>
          </a:xfrm>
        </p:grpSpPr>
        <p:grpSp>
          <p:nvGrpSpPr>
            <p:cNvPr id="525" name="Google Shape;525;p36"/>
            <p:cNvGrpSpPr/>
            <p:nvPr/>
          </p:nvGrpSpPr>
          <p:grpSpPr>
            <a:xfrm>
              <a:off x="-21432" y="-21431"/>
              <a:ext cx="12213432" cy="6879431"/>
              <a:chOff x="-21432" y="-21431"/>
              <a:chExt cx="12213432" cy="6879431"/>
            </a:xfrm>
          </p:grpSpPr>
          <p:pic>
            <p:nvPicPr>
              <p:cNvPr id="526" name="Google Shape;526;p3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27" name="Google Shape;527;p3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28" name="Google Shape;528;p3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29" name="Google Shape;529;p36"/>
          <p:cNvGrpSpPr/>
          <p:nvPr/>
        </p:nvGrpSpPr>
        <p:grpSpPr>
          <a:xfrm>
            <a:off x="-21432" y="-16074"/>
            <a:ext cx="9165431" cy="5159574"/>
            <a:chOff x="-28575" y="-21432"/>
            <a:chExt cx="12220574" cy="6879432"/>
          </a:xfrm>
        </p:grpSpPr>
        <p:grpSp>
          <p:nvGrpSpPr>
            <p:cNvPr id="530" name="Google Shape;530;p36"/>
            <p:cNvGrpSpPr/>
            <p:nvPr/>
          </p:nvGrpSpPr>
          <p:grpSpPr>
            <a:xfrm>
              <a:off x="-28575" y="-21432"/>
              <a:ext cx="12220574" cy="6879432"/>
              <a:chOff x="-28575" y="-21432"/>
              <a:chExt cx="12220574" cy="6879432"/>
            </a:xfrm>
          </p:grpSpPr>
          <p:pic>
            <p:nvPicPr>
              <p:cNvPr id="531" name="Google Shape;531;p36"/>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532" name="Google Shape;532;p36"/>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533" name="Google Shape;533;p36"/>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534" name="Google Shape;534;p3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535"/>
        <p:cNvGrpSpPr/>
        <p:nvPr/>
      </p:nvGrpSpPr>
      <p:grpSpPr>
        <a:xfrm>
          <a:off x="0" y="0"/>
          <a:ext cx="0" cy="0"/>
          <a:chOff x="0" y="0"/>
          <a:chExt cx="0" cy="0"/>
        </a:xfrm>
      </p:grpSpPr>
      <p:sp>
        <p:nvSpPr>
          <p:cNvPr id="536" name="Google Shape;536;p3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537" name="Google Shape;537;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38" name="Google Shape;538;p37"/>
          <p:cNvGrpSpPr/>
          <p:nvPr/>
        </p:nvGrpSpPr>
        <p:grpSpPr>
          <a:xfrm>
            <a:off x="1148911" y="1857479"/>
            <a:ext cx="6751130" cy="1376977"/>
            <a:chOff x="1531882" y="2476638"/>
            <a:chExt cx="9001506" cy="1835969"/>
          </a:xfrm>
        </p:grpSpPr>
        <p:sp>
          <p:nvSpPr>
            <p:cNvPr id="539" name="Google Shape;539;p37"/>
            <p:cNvSpPr/>
            <p:nvPr/>
          </p:nvSpPr>
          <p:spPr>
            <a:xfrm>
              <a:off x="1531882"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40" name="Google Shape;540;p37"/>
            <p:cNvSpPr/>
            <p:nvPr/>
          </p:nvSpPr>
          <p:spPr>
            <a:xfrm>
              <a:off x="5177383"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41" name="Google Shape;541;p37"/>
            <p:cNvSpPr/>
            <p:nvPr/>
          </p:nvSpPr>
          <p:spPr>
            <a:xfrm>
              <a:off x="8697419"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grpSp>
      <p:sp>
        <p:nvSpPr>
          <p:cNvPr id="542" name="Google Shape;542;p37"/>
          <p:cNvSpPr txBox="1">
            <a:spLocks noGrp="1"/>
          </p:cNvSpPr>
          <p:nvPr>
            <p:ph type="body" idx="1"/>
          </p:nvPr>
        </p:nvSpPr>
        <p:spPr>
          <a:xfrm>
            <a:off x="842069" y="3384207"/>
            <a:ext cx="1990661" cy="531019"/>
          </a:xfrm>
          <a:prstGeom prst="rect">
            <a:avLst/>
          </a:prstGeom>
          <a:noFill/>
          <a:ln>
            <a:noFill/>
          </a:ln>
        </p:spPr>
        <p:txBody>
          <a:bodyPr spcFirstLastPara="1" wrap="square" lIns="68575" tIns="34275" rIns="68575" bIns="34275" anchor="t" anchorCtr="0"/>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3" name="Google Shape;543;p37"/>
          <p:cNvSpPr txBox="1">
            <a:spLocks noGrp="1"/>
          </p:cNvSpPr>
          <p:nvPr>
            <p:ph type="body" idx="2"/>
          </p:nvPr>
        </p:nvSpPr>
        <p:spPr>
          <a:xfrm>
            <a:off x="3574420" y="3384207"/>
            <a:ext cx="1994210" cy="531019"/>
          </a:xfrm>
          <a:prstGeom prst="rect">
            <a:avLst/>
          </a:prstGeom>
          <a:noFill/>
          <a:ln>
            <a:noFill/>
          </a:ln>
        </p:spPr>
        <p:txBody>
          <a:bodyPr spcFirstLastPara="1" wrap="square" lIns="68575" tIns="34275" rIns="68575" bIns="34275" anchor="t" anchorCtr="0"/>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4" name="Google Shape;544;p37"/>
          <p:cNvSpPr txBox="1">
            <a:spLocks noGrp="1"/>
          </p:cNvSpPr>
          <p:nvPr>
            <p:ph type="body" idx="3"/>
          </p:nvPr>
        </p:nvSpPr>
        <p:spPr>
          <a:xfrm>
            <a:off x="6214447" y="3387540"/>
            <a:ext cx="1994210" cy="531019"/>
          </a:xfrm>
          <a:prstGeom prst="rect">
            <a:avLst/>
          </a:prstGeom>
          <a:noFill/>
          <a:ln>
            <a:noFill/>
          </a:ln>
        </p:spPr>
        <p:txBody>
          <a:bodyPr spcFirstLastPara="1" wrap="square" lIns="68575" tIns="34275" rIns="68575" bIns="34275" anchor="t" anchorCtr="0"/>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5" name="Google Shape;545;p3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546" name="Google Shape;546;p37"/>
          <p:cNvGrpSpPr/>
          <p:nvPr/>
        </p:nvGrpSpPr>
        <p:grpSpPr>
          <a:xfrm>
            <a:off x="-26790" y="-21432"/>
            <a:ext cx="9171844" cy="5165108"/>
            <a:chOff x="-35720" y="-28576"/>
            <a:chExt cx="12229125" cy="6886810"/>
          </a:xfrm>
        </p:grpSpPr>
        <p:pic>
          <p:nvPicPr>
            <p:cNvPr id="547" name="Google Shape;547;p3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548" name="Google Shape;548;p3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549" name="Google Shape;549;p3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50" name="Google Shape;550;p37"/>
          <p:cNvGrpSpPr/>
          <p:nvPr/>
        </p:nvGrpSpPr>
        <p:grpSpPr>
          <a:xfrm>
            <a:off x="-16074" y="-16073"/>
            <a:ext cx="9160074" cy="5159573"/>
            <a:chOff x="-21432" y="-21431"/>
            <a:chExt cx="12213432" cy="6879431"/>
          </a:xfrm>
        </p:grpSpPr>
        <p:grpSp>
          <p:nvGrpSpPr>
            <p:cNvPr id="551" name="Google Shape;551;p37"/>
            <p:cNvGrpSpPr/>
            <p:nvPr/>
          </p:nvGrpSpPr>
          <p:grpSpPr>
            <a:xfrm>
              <a:off x="-21432" y="-21431"/>
              <a:ext cx="12213432" cy="6879431"/>
              <a:chOff x="-21432" y="-21431"/>
              <a:chExt cx="12213432" cy="6879431"/>
            </a:xfrm>
          </p:grpSpPr>
          <p:pic>
            <p:nvPicPr>
              <p:cNvPr id="552" name="Google Shape;552;p3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53" name="Google Shape;553;p3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54" name="Google Shape;554;p3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55" name="Google Shape;555;p37"/>
          <p:cNvGrpSpPr/>
          <p:nvPr/>
        </p:nvGrpSpPr>
        <p:grpSpPr>
          <a:xfrm>
            <a:off x="-21432" y="-16074"/>
            <a:ext cx="9165431" cy="5159574"/>
            <a:chOff x="-28575" y="-21432"/>
            <a:chExt cx="12220574" cy="6879432"/>
          </a:xfrm>
        </p:grpSpPr>
        <p:grpSp>
          <p:nvGrpSpPr>
            <p:cNvPr id="556" name="Google Shape;556;p37"/>
            <p:cNvGrpSpPr/>
            <p:nvPr/>
          </p:nvGrpSpPr>
          <p:grpSpPr>
            <a:xfrm>
              <a:off x="-28575" y="-21432"/>
              <a:ext cx="12220574" cy="6879432"/>
              <a:chOff x="-28575" y="-21432"/>
              <a:chExt cx="12220574" cy="6879432"/>
            </a:xfrm>
          </p:grpSpPr>
          <p:pic>
            <p:nvPicPr>
              <p:cNvPr id="557" name="Google Shape;557;p3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558" name="Google Shape;558;p3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559" name="Google Shape;559;p37"/>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560" name="Google Shape;560;p37"/>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561"/>
        <p:cNvGrpSpPr/>
        <p:nvPr/>
      </p:nvGrpSpPr>
      <p:grpSpPr>
        <a:xfrm>
          <a:off x="0" y="0"/>
          <a:ext cx="0" cy="0"/>
          <a:chOff x="0" y="0"/>
          <a:chExt cx="0" cy="0"/>
        </a:xfrm>
      </p:grpSpPr>
      <p:sp>
        <p:nvSpPr>
          <p:cNvPr id="562" name="Google Shape;562;p38"/>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563" name="Google Shape;563;p38"/>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564" name="Google Shape;564;p3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5" name="Google Shape;565;p38"/>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566"/>
        <p:cNvGrpSpPr/>
        <p:nvPr/>
      </p:nvGrpSpPr>
      <p:grpSpPr>
        <a:xfrm>
          <a:off x="0" y="0"/>
          <a:ext cx="0" cy="0"/>
          <a:chOff x="0" y="0"/>
          <a:chExt cx="0" cy="0"/>
        </a:xfrm>
      </p:grpSpPr>
      <p:sp>
        <p:nvSpPr>
          <p:cNvPr id="567" name="Google Shape;567;p3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568" name="Google Shape;568;p39"/>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569" name="Google Shape;569;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0" name="Google Shape;570;p39"/>
          <p:cNvSpPr>
            <a:spLocks noGrp="1"/>
          </p:cNvSpPr>
          <p:nvPr>
            <p:ph type="pic" idx="2"/>
          </p:nvPr>
        </p:nvSpPr>
        <p:spPr>
          <a:xfrm>
            <a:off x="1052626" y="2079872"/>
            <a:ext cx="1299449" cy="1299449"/>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1" name="Google Shape;571;p39"/>
          <p:cNvSpPr>
            <a:spLocks noGrp="1"/>
          </p:cNvSpPr>
          <p:nvPr>
            <p:ph type="pic" idx="3"/>
          </p:nvPr>
        </p:nvSpPr>
        <p:spPr>
          <a:xfrm>
            <a:off x="2933433" y="2079872"/>
            <a:ext cx="1299449" cy="1299449"/>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2" name="Google Shape;572;p39"/>
          <p:cNvSpPr>
            <a:spLocks noGrp="1"/>
          </p:cNvSpPr>
          <p:nvPr>
            <p:ph type="pic" idx="4"/>
          </p:nvPr>
        </p:nvSpPr>
        <p:spPr>
          <a:xfrm>
            <a:off x="4814239" y="2079872"/>
            <a:ext cx="1299449" cy="1299449"/>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3" name="Google Shape;573;p39"/>
          <p:cNvSpPr>
            <a:spLocks noGrp="1"/>
          </p:cNvSpPr>
          <p:nvPr>
            <p:ph type="pic" idx="5"/>
          </p:nvPr>
        </p:nvSpPr>
        <p:spPr>
          <a:xfrm>
            <a:off x="6695045" y="2079872"/>
            <a:ext cx="1299449" cy="1299449"/>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4" name="Google Shape;574;p39"/>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575" name="Google Shape;575;p39"/>
          <p:cNvGrpSpPr/>
          <p:nvPr/>
        </p:nvGrpSpPr>
        <p:grpSpPr>
          <a:xfrm>
            <a:off x="-26790" y="-21432"/>
            <a:ext cx="9171844" cy="5165108"/>
            <a:chOff x="-35720" y="-28576"/>
            <a:chExt cx="12229125" cy="6886810"/>
          </a:xfrm>
        </p:grpSpPr>
        <p:pic>
          <p:nvPicPr>
            <p:cNvPr id="576" name="Google Shape;576;p39"/>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577" name="Google Shape;577;p39"/>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578" name="Google Shape;578;p39"/>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579" name="Google Shape;579;p39"/>
          <p:cNvGrpSpPr/>
          <p:nvPr/>
        </p:nvGrpSpPr>
        <p:grpSpPr>
          <a:xfrm>
            <a:off x="-16074" y="-16073"/>
            <a:ext cx="9160074" cy="5159573"/>
            <a:chOff x="-21432" y="-21431"/>
            <a:chExt cx="12213432" cy="6879431"/>
          </a:xfrm>
        </p:grpSpPr>
        <p:grpSp>
          <p:nvGrpSpPr>
            <p:cNvPr id="580" name="Google Shape;580;p39"/>
            <p:cNvGrpSpPr/>
            <p:nvPr/>
          </p:nvGrpSpPr>
          <p:grpSpPr>
            <a:xfrm>
              <a:off x="-21432" y="-21431"/>
              <a:ext cx="12213432" cy="6879431"/>
              <a:chOff x="-21432" y="-21431"/>
              <a:chExt cx="12213432" cy="6879431"/>
            </a:xfrm>
          </p:grpSpPr>
          <p:pic>
            <p:nvPicPr>
              <p:cNvPr id="581" name="Google Shape;581;p39"/>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582" name="Google Shape;582;p39"/>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583" name="Google Shape;583;p39"/>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584" name="Google Shape;584;p39"/>
          <p:cNvGrpSpPr/>
          <p:nvPr/>
        </p:nvGrpSpPr>
        <p:grpSpPr>
          <a:xfrm>
            <a:off x="-21432" y="-16074"/>
            <a:ext cx="9165431" cy="5159574"/>
            <a:chOff x="-28575" y="-21432"/>
            <a:chExt cx="12220574" cy="6879432"/>
          </a:xfrm>
        </p:grpSpPr>
        <p:grpSp>
          <p:nvGrpSpPr>
            <p:cNvPr id="585" name="Google Shape;585;p39"/>
            <p:cNvGrpSpPr/>
            <p:nvPr/>
          </p:nvGrpSpPr>
          <p:grpSpPr>
            <a:xfrm>
              <a:off x="-28575" y="-21432"/>
              <a:ext cx="12220574" cy="6879432"/>
              <a:chOff x="-28575" y="-21432"/>
              <a:chExt cx="12220574" cy="6879432"/>
            </a:xfrm>
          </p:grpSpPr>
          <p:pic>
            <p:nvPicPr>
              <p:cNvPr id="586" name="Google Shape;586;p39"/>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587" name="Google Shape;587;p39"/>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588" name="Google Shape;588;p39"/>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589" name="Google Shape;589;p3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590"/>
        <p:cNvGrpSpPr/>
        <p:nvPr/>
      </p:nvGrpSpPr>
      <p:grpSpPr>
        <a:xfrm>
          <a:off x="0" y="0"/>
          <a:ext cx="0" cy="0"/>
          <a:chOff x="0" y="0"/>
          <a:chExt cx="0" cy="0"/>
        </a:xfrm>
      </p:grpSpPr>
      <p:sp>
        <p:nvSpPr>
          <p:cNvPr id="591" name="Google Shape;591;p4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592" name="Google Shape;592;p40"/>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593" name="Google Shape;593;p4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4" name="Google Shape;594;p40"/>
          <p:cNvSpPr>
            <a:spLocks noGrp="1"/>
          </p:cNvSpPr>
          <p:nvPr>
            <p:ph type="pic" idx="2"/>
          </p:nvPr>
        </p:nvSpPr>
        <p:spPr>
          <a:xfrm>
            <a:off x="1454701" y="1367832"/>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595" name="Google Shape;595;p40"/>
          <p:cNvSpPr txBox="1">
            <a:spLocks noGrp="1"/>
          </p:cNvSpPr>
          <p:nvPr>
            <p:ph type="body" idx="1"/>
          </p:nvPr>
        </p:nvSpPr>
        <p:spPr>
          <a:xfrm>
            <a:off x="1293401" y="2319534"/>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6" name="Google Shape;596;p40"/>
          <p:cNvSpPr txBox="1">
            <a:spLocks noGrp="1"/>
          </p:cNvSpPr>
          <p:nvPr>
            <p:ph type="body" idx="3"/>
          </p:nvPr>
        </p:nvSpPr>
        <p:spPr>
          <a:xfrm>
            <a:off x="1293401" y="2619375"/>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7" name="Google Shape;597;p40"/>
          <p:cNvSpPr>
            <a:spLocks noGrp="1"/>
          </p:cNvSpPr>
          <p:nvPr>
            <p:ph type="pic" idx="4"/>
          </p:nvPr>
        </p:nvSpPr>
        <p:spPr>
          <a:xfrm>
            <a:off x="3179640" y="1367832"/>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598" name="Google Shape;598;p40"/>
          <p:cNvSpPr txBox="1">
            <a:spLocks noGrp="1"/>
          </p:cNvSpPr>
          <p:nvPr>
            <p:ph type="body" idx="5"/>
          </p:nvPr>
        </p:nvSpPr>
        <p:spPr>
          <a:xfrm>
            <a:off x="3039337" y="2319534"/>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9" name="Google Shape;599;p40"/>
          <p:cNvSpPr txBox="1">
            <a:spLocks noGrp="1"/>
          </p:cNvSpPr>
          <p:nvPr>
            <p:ph type="body" idx="6"/>
          </p:nvPr>
        </p:nvSpPr>
        <p:spPr>
          <a:xfrm>
            <a:off x="3039337" y="2619375"/>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0" name="Google Shape;600;p40"/>
          <p:cNvSpPr>
            <a:spLocks noGrp="1"/>
          </p:cNvSpPr>
          <p:nvPr>
            <p:ph type="pic" idx="7"/>
          </p:nvPr>
        </p:nvSpPr>
        <p:spPr>
          <a:xfrm>
            <a:off x="4904579" y="1367832"/>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01" name="Google Shape;601;p40"/>
          <p:cNvSpPr txBox="1">
            <a:spLocks noGrp="1"/>
          </p:cNvSpPr>
          <p:nvPr>
            <p:ph type="body" idx="8"/>
          </p:nvPr>
        </p:nvSpPr>
        <p:spPr>
          <a:xfrm>
            <a:off x="4785274" y="2319534"/>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2" name="Google Shape;602;p40"/>
          <p:cNvSpPr txBox="1">
            <a:spLocks noGrp="1"/>
          </p:cNvSpPr>
          <p:nvPr>
            <p:ph type="body" idx="9"/>
          </p:nvPr>
        </p:nvSpPr>
        <p:spPr>
          <a:xfrm>
            <a:off x="4785274" y="2619375"/>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3" name="Google Shape;603;p40"/>
          <p:cNvSpPr>
            <a:spLocks noGrp="1"/>
          </p:cNvSpPr>
          <p:nvPr>
            <p:ph type="pic" idx="13"/>
          </p:nvPr>
        </p:nvSpPr>
        <p:spPr>
          <a:xfrm>
            <a:off x="6690967" y="1367832"/>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04" name="Google Shape;604;p40"/>
          <p:cNvSpPr txBox="1">
            <a:spLocks noGrp="1"/>
          </p:cNvSpPr>
          <p:nvPr>
            <p:ph type="body" idx="14"/>
          </p:nvPr>
        </p:nvSpPr>
        <p:spPr>
          <a:xfrm>
            <a:off x="6531209" y="2319534"/>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5" name="Google Shape;605;p40"/>
          <p:cNvSpPr txBox="1">
            <a:spLocks noGrp="1"/>
          </p:cNvSpPr>
          <p:nvPr>
            <p:ph type="body" idx="15"/>
          </p:nvPr>
        </p:nvSpPr>
        <p:spPr>
          <a:xfrm>
            <a:off x="6531209" y="2619375"/>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6" name="Google Shape;606;p40"/>
          <p:cNvSpPr>
            <a:spLocks noGrp="1"/>
          </p:cNvSpPr>
          <p:nvPr>
            <p:ph type="pic" idx="16"/>
          </p:nvPr>
        </p:nvSpPr>
        <p:spPr>
          <a:xfrm>
            <a:off x="1454701" y="3168057"/>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07" name="Google Shape;607;p40"/>
          <p:cNvSpPr txBox="1">
            <a:spLocks noGrp="1"/>
          </p:cNvSpPr>
          <p:nvPr>
            <p:ph type="body" idx="17"/>
          </p:nvPr>
        </p:nvSpPr>
        <p:spPr>
          <a:xfrm>
            <a:off x="1293401" y="4119759"/>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8" name="Google Shape;608;p40"/>
          <p:cNvSpPr txBox="1">
            <a:spLocks noGrp="1"/>
          </p:cNvSpPr>
          <p:nvPr>
            <p:ph type="body" idx="18"/>
          </p:nvPr>
        </p:nvSpPr>
        <p:spPr>
          <a:xfrm>
            <a:off x="1293401" y="4419600"/>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9" name="Google Shape;609;p40"/>
          <p:cNvSpPr>
            <a:spLocks noGrp="1"/>
          </p:cNvSpPr>
          <p:nvPr>
            <p:ph type="pic" idx="19"/>
          </p:nvPr>
        </p:nvSpPr>
        <p:spPr>
          <a:xfrm>
            <a:off x="3179640" y="3168057"/>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10" name="Google Shape;610;p40"/>
          <p:cNvSpPr txBox="1">
            <a:spLocks noGrp="1"/>
          </p:cNvSpPr>
          <p:nvPr>
            <p:ph type="body" idx="20"/>
          </p:nvPr>
        </p:nvSpPr>
        <p:spPr>
          <a:xfrm>
            <a:off x="3039337" y="4119759"/>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1" name="Google Shape;611;p40"/>
          <p:cNvSpPr txBox="1">
            <a:spLocks noGrp="1"/>
          </p:cNvSpPr>
          <p:nvPr>
            <p:ph type="body" idx="21"/>
          </p:nvPr>
        </p:nvSpPr>
        <p:spPr>
          <a:xfrm>
            <a:off x="3039337" y="4419600"/>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2" name="Google Shape;612;p40"/>
          <p:cNvSpPr>
            <a:spLocks noGrp="1"/>
          </p:cNvSpPr>
          <p:nvPr>
            <p:ph type="pic" idx="22"/>
          </p:nvPr>
        </p:nvSpPr>
        <p:spPr>
          <a:xfrm>
            <a:off x="4904579" y="3168057"/>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13" name="Google Shape;613;p40"/>
          <p:cNvSpPr txBox="1">
            <a:spLocks noGrp="1"/>
          </p:cNvSpPr>
          <p:nvPr>
            <p:ph type="body" idx="23"/>
          </p:nvPr>
        </p:nvSpPr>
        <p:spPr>
          <a:xfrm>
            <a:off x="4785274" y="4119759"/>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4" name="Google Shape;614;p40"/>
          <p:cNvSpPr txBox="1">
            <a:spLocks noGrp="1"/>
          </p:cNvSpPr>
          <p:nvPr>
            <p:ph type="body" idx="24"/>
          </p:nvPr>
        </p:nvSpPr>
        <p:spPr>
          <a:xfrm>
            <a:off x="4785274" y="4419600"/>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5" name="Google Shape;615;p40"/>
          <p:cNvSpPr>
            <a:spLocks noGrp="1"/>
          </p:cNvSpPr>
          <p:nvPr>
            <p:ph type="pic" idx="25"/>
          </p:nvPr>
        </p:nvSpPr>
        <p:spPr>
          <a:xfrm>
            <a:off x="6690967" y="3168057"/>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16" name="Google Shape;616;p40"/>
          <p:cNvSpPr txBox="1">
            <a:spLocks noGrp="1"/>
          </p:cNvSpPr>
          <p:nvPr>
            <p:ph type="body" idx="26"/>
          </p:nvPr>
        </p:nvSpPr>
        <p:spPr>
          <a:xfrm>
            <a:off x="6531209" y="4119759"/>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7" name="Google Shape;617;p40"/>
          <p:cNvSpPr txBox="1">
            <a:spLocks noGrp="1"/>
          </p:cNvSpPr>
          <p:nvPr>
            <p:ph type="body" idx="27"/>
          </p:nvPr>
        </p:nvSpPr>
        <p:spPr>
          <a:xfrm>
            <a:off x="6531209" y="4419600"/>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8" name="Google Shape;618;p40"/>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619" name="Google Shape;619;p40"/>
          <p:cNvGrpSpPr/>
          <p:nvPr/>
        </p:nvGrpSpPr>
        <p:grpSpPr>
          <a:xfrm>
            <a:off x="-26790" y="-21432"/>
            <a:ext cx="9171844" cy="5165108"/>
            <a:chOff x="-35720" y="-28576"/>
            <a:chExt cx="12229125" cy="6886810"/>
          </a:xfrm>
        </p:grpSpPr>
        <p:pic>
          <p:nvPicPr>
            <p:cNvPr id="620" name="Google Shape;620;p40"/>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621" name="Google Shape;621;p40"/>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622" name="Google Shape;622;p40"/>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623" name="Google Shape;623;p40"/>
          <p:cNvGrpSpPr/>
          <p:nvPr/>
        </p:nvGrpSpPr>
        <p:grpSpPr>
          <a:xfrm>
            <a:off x="-16074" y="-16073"/>
            <a:ext cx="9160074" cy="5159573"/>
            <a:chOff x="-21432" y="-21431"/>
            <a:chExt cx="12213432" cy="6879431"/>
          </a:xfrm>
        </p:grpSpPr>
        <p:grpSp>
          <p:nvGrpSpPr>
            <p:cNvPr id="624" name="Google Shape;624;p40"/>
            <p:cNvGrpSpPr/>
            <p:nvPr/>
          </p:nvGrpSpPr>
          <p:grpSpPr>
            <a:xfrm>
              <a:off x="-21432" y="-21431"/>
              <a:ext cx="12213432" cy="6879431"/>
              <a:chOff x="-21432" y="-21431"/>
              <a:chExt cx="12213432" cy="6879431"/>
            </a:xfrm>
          </p:grpSpPr>
          <p:pic>
            <p:nvPicPr>
              <p:cNvPr id="625" name="Google Shape;625;p40"/>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626" name="Google Shape;626;p40"/>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627" name="Google Shape;627;p40"/>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628" name="Google Shape;628;p40"/>
          <p:cNvGrpSpPr/>
          <p:nvPr/>
        </p:nvGrpSpPr>
        <p:grpSpPr>
          <a:xfrm>
            <a:off x="-21432" y="-16074"/>
            <a:ext cx="9165431" cy="5159574"/>
            <a:chOff x="-28575" y="-21432"/>
            <a:chExt cx="12220574" cy="6879432"/>
          </a:xfrm>
        </p:grpSpPr>
        <p:grpSp>
          <p:nvGrpSpPr>
            <p:cNvPr id="629" name="Google Shape;629;p40"/>
            <p:cNvGrpSpPr/>
            <p:nvPr/>
          </p:nvGrpSpPr>
          <p:grpSpPr>
            <a:xfrm>
              <a:off x="-28575" y="-21432"/>
              <a:ext cx="12220574" cy="6879432"/>
              <a:chOff x="-28575" y="-21432"/>
              <a:chExt cx="12220574" cy="6879432"/>
            </a:xfrm>
          </p:grpSpPr>
          <p:pic>
            <p:nvPicPr>
              <p:cNvPr id="630" name="Google Shape;630;p40"/>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631" name="Google Shape;631;p40"/>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632" name="Google Shape;632;p40"/>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633" name="Google Shape;633;p4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p:cSld name="2_Title Only">
    <p:spTree>
      <p:nvGrpSpPr>
        <p:cNvPr id="1" name="Shape 29"/>
        <p:cNvGrpSpPr/>
        <p:nvPr/>
      </p:nvGrpSpPr>
      <p:grpSpPr>
        <a:xfrm>
          <a:off x="0" y="0"/>
          <a:ext cx="0" cy="0"/>
          <a:chOff x="0" y="0"/>
          <a:chExt cx="0" cy="0"/>
        </a:xfrm>
      </p:grpSpPr>
      <p:sp>
        <p:nvSpPr>
          <p:cNvPr id="30" name="Google Shape;30;p5"/>
          <p:cNvSpPr txBox="1">
            <a:spLocks noGrp="1"/>
          </p:cNvSpPr>
          <p:nvPr>
            <p:ph type="sldNum" idx="12"/>
          </p:nvPr>
        </p:nvSpPr>
        <p:spPr>
          <a:xfrm>
            <a:off x="6883976" y="4859699"/>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t" anchorCtr="0"/>
          <a:lstStyle>
            <a:lvl1pPr marR="0" lvl="0" algn="l">
              <a:lnSpc>
                <a:spcPct val="90000"/>
              </a:lnSpc>
              <a:spcBef>
                <a:spcPts val="0"/>
              </a:spcBef>
              <a:spcAft>
                <a:spcPts val="0"/>
              </a:spcAft>
              <a:buClr>
                <a:srgbClr val="333333"/>
              </a:buClr>
              <a:buSzPts val="3000"/>
              <a:buFont typeface="Verdana"/>
              <a:buNone/>
              <a:defRPr sz="3000" b="0" i="0" u="none" strike="noStrike" cap="none">
                <a:solidFill>
                  <a:srgbClr val="333333"/>
                </a:solidFill>
                <a:latin typeface="Verdana"/>
                <a:ea typeface="Verdana"/>
                <a:cs typeface="Verdana"/>
                <a:sym typeface="Verdana"/>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5"/>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Calibri"/>
                <a:ea typeface="Calibri"/>
                <a:cs typeface="Calibri"/>
                <a:sym typeface="Calibri"/>
              </a:rPr>
              <a:t>‹#›</a:t>
            </a:fld>
            <a:endParaRPr sz="900" b="0" i="0" u="none" strike="noStrike" cap="none">
              <a:solidFill>
                <a:srgbClr val="8D8D8D"/>
              </a:solidFill>
              <a:latin typeface="Calibri"/>
              <a:ea typeface="Calibri"/>
              <a:cs typeface="Calibri"/>
              <a:sym typeface="Calibri"/>
            </a:endParaRPr>
          </a:p>
        </p:txBody>
      </p:sp>
      <p:grpSp>
        <p:nvGrpSpPr>
          <p:cNvPr id="33" name="Google Shape;33;p5"/>
          <p:cNvGrpSpPr/>
          <p:nvPr/>
        </p:nvGrpSpPr>
        <p:grpSpPr>
          <a:xfrm>
            <a:off x="-26789" y="-21432"/>
            <a:ext cx="9171843" cy="5165108"/>
            <a:chOff x="-35720" y="-28576"/>
            <a:chExt cx="12229125" cy="6886810"/>
          </a:xfrm>
        </p:grpSpPr>
        <p:pic>
          <p:nvPicPr>
            <p:cNvPr id="34" name="Google Shape;34;p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5" name="Google Shape;35;p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6" name="Google Shape;36;p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7" name="Google Shape;37;p5"/>
          <p:cNvGrpSpPr/>
          <p:nvPr/>
        </p:nvGrpSpPr>
        <p:grpSpPr>
          <a:xfrm>
            <a:off x="-16074" y="-16072"/>
            <a:ext cx="9160074" cy="5159573"/>
            <a:chOff x="-21432" y="-21431"/>
            <a:chExt cx="12213432" cy="6879431"/>
          </a:xfrm>
        </p:grpSpPr>
        <p:grpSp>
          <p:nvGrpSpPr>
            <p:cNvPr id="38" name="Google Shape;38;p5"/>
            <p:cNvGrpSpPr/>
            <p:nvPr/>
          </p:nvGrpSpPr>
          <p:grpSpPr>
            <a:xfrm>
              <a:off x="-21432" y="-21431"/>
              <a:ext cx="12213432" cy="6879431"/>
              <a:chOff x="-21432" y="-21431"/>
              <a:chExt cx="12213432" cy="6879431"/>
            </a:xfrm>
          </p:grpSpPr>
          <p:pic>
            <p:nvPicPr>
              <p:cNvPr id="39" name="Google Shape;39;p5"/>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0" name="Google Shape;40;p5"/>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1" name="Google Shape;41;p5"/>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2" name="Google Shape;42;p5"/>
          <p:cNvGrpSpPr/>
          <p:nvPr/>
        </p:nvGrpSpPr>
        <p:grpSpPr>
          <a:xfrm>
            <a:off x="-21432" y="-16074"/>
            <a:ext cx="9165431" cy="5159574"/>
            <a:chOff x="-28575" y="-21432"/>
            <a:chExt cx="12220574" cy="6879432"/>
          </a:xfrm>
        </p:grpSpPr>
        <p:grpSp>
          <p:nvGrpSpPr>
            <p:cNvPr id="43" name="Google Shape;43;p5"/>
            <p:cNvGrpSpPr/>
            <p:nvPr/>
          </p:nvGrpSpPr>
          <p:grpSpPr>
            <a:xfrm>
              <a:off x="-28575" y="-21432"/>
              <a:ext cx="12220574" cy="6879432"/>
              <a:chOff x="-28575" y="-21432"/>
              <a:chExt cx="12220574" cy="6879432"/>
            </a:xfrm>
          </p:grpSpPr>
          <p:pic>
            <p:nvPicPr>
              <p:cNvPr id="44" name="Google Shape;44;p5"/>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5" name="Google Shape;45;p5"/>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6" name="Google Shape;46;p5"/>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7" name="Google Shape;47;p5"/>
          <p:cNvSpPr txBox="1">
            <a:spLocks noGrp="1"/>
          </p:cNvSpPr>
          <p:nvPr>
            <p:ph type="ftr" idx="11"/>
          </p:nvPr>
        </p:nvSpPr>
        <p:spPr>
          <a:xfrm>
            <a:off x="0" y="4859700"/>
            <a:ext cx="1909330" cy="273844"/>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Clr>
                <a:srgbClr val="000000"/>
              </a:buClr>
              <a:buSzPts val="1400"/>
              <a:buFont typeface="Arial"/>
              <a:buNone/>
              <a:defRPr sz="525" b="0" i="0" u="none" strike="noStrike" cap="none">
                <a:solidFill>
                  <a:srgbClr val="8D8D8D"/>
                </a:solidFill>
                <a:latin typeface="Verdana"/>
                <a:ea typeface="Verdana"/>
                <a:cs typeface="Verdana"/>
                <a:sym typeface="Verdana"/>
              </a:defRPr>
            </a:lvl1pPr>
            <a:lvl2pPr marR="0" lvl="1"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2pPr>
            <a:lvl3pPr marR="0" lvl="2"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3pPr>
            <a:lvl4pPr marR="0" lvl="3"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4pPr>
            <a:lvl5pPr marR="0" lvl="4"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5pPr>
            <a:lvl6pPr marR="0" lvl="5"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6pPr>
            <a:lvl7pPr marR="0" lvl="6"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7pPr>
            <a:lvl8pPr marR="0" lvl="7"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8pPr>
            <a:lvl9pPr marR="0" lvl="8"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9pPr>
          </a:lstStyle>
          <a:p>
            <a:endParaRPr/>
          </a:p>
        </p:txBody>
      </p:sp>
    </p:spTree>
  </p:cSld>
  <p:clrMapOvr>
    <a:masterClrMapping/>
  </p:clrMapOvr>
  <p:transition>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634"/>
        <p:cNvGrpSpPr/>
        <p:nvPr/>
      </p:nvGrpSpPr>
      <p:grpSpPr>
        <a:xfrm>
          <a:off x="0" y="0"/>
          <a:ext cx="0" cy="0"/>
          <a:chOff x="0" y="0"/>
          <a:chExt cx="0" cy="0"/>
        </a:xfrm>
      </p:grpSpPr>
      <p:sp>
        <p:nvSpPr>
          <p:cNvPr id="635" name="Google Shape;635;p4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36" name="Google Shape;636;p41"/>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37" name="Google Shape;637;p41"/>
          <p:cNvSpPr>
            <a:spLocks noGrp="1"/>
          </p:cNvSpPr>
          <p:nvPr>
            <p:ph type="pic" idx="2"/>
          </p:nvPr>
        </p:nvSpPr>
        <p:spPr>
          <a:xfrm>
            <a:off x="93519" y="1360828"/>
            <a:ext cx="2101042" cy="214615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38" name="Google Shape;638;p4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9" name="Google Shape;639;p41"/>
          <p:cNvSpPr txBox="1">
            <a:spLocks noGrp="1"/>
          </p:cNvSpPr>
          <p:nvPr>
            <p:ph type="body" idx="1"/>
          </p:nvPr>
        </p:nvSpPr>
        <p:spPr>
          <a:xfrm>
            <a:off x="628650" y="3615928"/>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40" name="Google Shape;640;p41"/>
          <p:cNvSpPr>
            <a:spLocks noGrp="1"/>
          </p:cNvSpPr>
          <p:nvPr>
            <p:ph type="pic" idx="3"/>
          </p:nvPr>
        </p:nvSpPr>
        <p:spPr>
          <a:xfrm>
            <a:off x="2294069" y="2487677"/>
            <a:ext cx="1147194"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1" name="Google Shape;641;p41"/>
          <p:cNvSpPr>
            <a:spLocks noGrp="1"/>
          </p:cNvSpPr>
          <p:nvPr>
            <p:ph type="pic" idx="4"/>
          </p:nvPr>
        </p:nvSpPr>
        <p:spPr>
          <a:xfrm>
            <a:off x="2294069" y="1360828"/>
            <a:ext cx="1147194"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2" name="Google Shape;642;p41"/>
          <p:cNvSpPr>
            <a:spLocks noGrp="1"/>
          </p:cNvSpPr>
          <p:nvPr>
            <p:ph type="pic" idx="5"/>
          </p:nvPr>
        </p:nvSpPr>
        <p:spPr>
          <a:xfrm>
            <a:off x="5702737" y="1360828"/>
            <a:ext cx="1565910" cy="214615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3" name="Google Shape;643;p41"/>
          <p:cNvSpPr>
            <a:spLocks noGrp="1"/>
          </p:cNvSpPr>
          <p:nvPr>
            <p:ph type="pic" idx="6"/>
          </p:nvPr>
        </p:nvSpPr>
        <p:spPr>
          <a:xfrm>
            <a:off x="7368156" y="2487677"/>
            <a:ext cx="167972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4" name="Google Shape;644;p41"/>
          <p:cNvSpPr>
            <a:spLocks noGrp="1"/>
          </p:cNvSpPr>
          <p:nvPr>
            <p:ph type="pic" idx="7"/>
          </p:nvPr>
        </p:nvSpPr>
        <p:spPr>
          <a:xfrm>
            <a:off x="7368156" y="1360828"/>
            <a:ext cx="167972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5" name="Google Shape;645;p41"/>
          <p:cNvSpPr>
            <a:spLocks noGrp="1"/>
          </p:cNvSpPr>
          <p:nvPr>
            <p:ph type="pic" idx="8"/>
          </p:nvPr>
        </p:nvSpPr>
        <p:spPr>
          <a:xfrm>
            <a:off x="3540771" y="2487677"/>
            <a:ext cx="206245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6" name="Google Shape;646;p41"/>
          <p:cNvSpPr>
            <a:spLocks noGrp="1"/>
          </p:cNvSpPr>
          <p:nvPr>
            <p:ph type="pic" idx="9"/>
          </p:nvPr>
        </p:nvSpPr>
        <p:spPr>
          <a:xfrm>
            <a:off x="3540771" y="1360828"/>
            <a:ext cx="206245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7" name="Google Shape;647;p4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648" name="Google Shape;648;p41"/>
          <p:cNvGrpSpPr/>
          <p:nvPr/>
        </p:nvGrpSpPr>
        <p:grpSpPr>
          <a:xfrm>
            <a:off x="-26790" y="-21432"/>
            <a:ext cx="9171844" cy="5165108"/>
            <a:chOff x="-35720" y="-28576"/>
            <a:chExt cx="12229125" cy="6886810"/>
          </a:xfrm>
        </p:grpSpPr>
        <p:pic>
          <p:nvPicPr>
            <p:cNvPr id="649" name="Google Shape;649;p41"/>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650" name="Google Shape;650;p41"/>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651" name="Google Shape;651;p41"/>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652" name="Google Shape;652;p41"/>
          <p:cNvGrpSpPr/>
          <p:nvPr/>
        </p:nvGrpSpPr>
        <p:grpSpPr>
          <a:xfrm>
            <a:off x="-16074" y="-16073"/>
            <a:ext cx="9160074" cy="5159573"/>
            <a:chOff x="-21432" y="-21431"/>
            <a:chExt cx="12213432" cy="6879431"/>
          </a:xfrm>
        </p:grpSpPr>
        <p:grpSp>
          <p:nvGrpSpPr>
            <p:cNvPr id="653" name="Google Shape;653;p41"/>
            <p:cNvGrpSpPr/>
            <p:nvPr/>
          </p:nvGrpSpPr>
          <p:grpSpPr>
            <a:xfrm>
              <a:off x="-21432" y="-21431"/>
              <a:ext cx="12213432" cy="6879431"/>
              <a:chOff x="-21432" y="-21431"/>
              <a:chExt cx="12213432" cy="6879431"/>
            </a:xfrm>
          </p:grpSpPr>
          <p:pic>
            <p:nvPicPr>
              <p:cNvPr id="654" name="Google Shape;654;p41"/>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655" name="Google Shape;655;p41"/>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656" name="Google Shape;656;p41"/>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657" name="Google Shape;657;p41"/>
          <p:cNvGrpSpPr/>
          <p:nvPr/>
        </p:nvGrpSpPr>
        <p:grpSpPr>
          <a:xfrm>
            <a:off x="-21432" y="-16074"/>
            <a:ext cx="9165431" cy="5159574"/>
            <a:chOff x="-28575" y="-21432"/>
            <a:chExt cx="12220574" cy="6879432"/>
          </a:xfrm>
        </p:grpSpPr>
        <p:grpSp>
          <p:nvGrpSpPr>
            <p:cNvPr id="658" name="Google Shape;658;p41"/>
            <p:cNvGrpSpPr/>
            <p:nvPr/>
          </p:nvGrpSpPr>
          <p:grpSpPr>
            <a:xfrm>
              <a:off x="-28575" y="-21432"/>
              <a:ext cx="12220574" cy="6879432"/>
              <a:chOff x="-28575" y="-21432"/>
              <a:chExt cx="12220574" cy="6879432"/>
            </a:xfrm>
          </p:grpSpPr>
          <p:pic>
            <p:nvPicPr>
              <p:cNvPr id="659" name="Google Shape;659;p41"/>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660" name="Google Shape;660;p41"/>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661" name="Google Shape;661;p41"/>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662" name="Google Shape;662;p41"/>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663"/>
        <p:cNvGrpSpPr/>
        <p:nvPr/>
      </p:nvGrpSpPr>
      <p:grpSpPr>
        <a:xfrm>
          <a:off x="0" y="0"/>
          <a:ext cx="0" cy="0"/>
          <a:chOff x="0" y="0"/>
          <a:chExt cx="0" cy="0"/>
        </a:xfrm>
      </p:grpSpPr>
      <p:sp>
        <p:nvSpPr>
          <p:cNvPr id="664" name="Google Shape;664;p4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65" name="Google Shape;665;p42"/>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66" name="Google Shape;666;p42"/>
          <p:cNvSpPr>
            <a:spLocks noGrp="1"/>
          </p:cNvSpPr>
          <p:nvPr>
            <p:ph type="pic" idx="2"/>
          </p:nvPr>
        </p:nvSpPr>
        <p:spPr>
          <a:xfrm>
            <a:off x="77932" y="1360828"/>
            <a:ext cx="2116628" cy="3342953"/>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67" name="Google Shape;667;p4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8" name="Google Shape;668;p42"/>
          <p:cNvSpPr>
            <a:spLocks noGrp="1"/>
          </p:cNvSpPr>
          <p:nvPr>
            <p:ph type="pic" idx="3"/>
          </p:nvPr>
        </p:nvSpPr>
        <p:spPr>
          <a:xfrm>
            <a:off x="2294068" y="2487677"/>
            <a:ext cx="3309161" cy="2216103"/>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69" name="Google Shape;669;p42"/>
          <p:cNvSpPr>
            <a:spLocks noGrp="1"/>
          </p:cNvSpPr>
          <p:nvPr>
            <p:ph type="pic" idx="4"/>
          </p:nvPr>
        </p:nvSpPr>
        <p:spPr>
          <a:xfrm>
            <a:off x="2294069" y="1360828"/>
            <a:ext cx="1147194"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0" name="Google Shape;670;p42"/>
          <p:cNvSpPr>
            <a:spLocks noGrp="1"/>
          </p:cNvSpPr>
          <p:nvPr>
            <p:ph type="pic" idx="5"/>
          </p:nvPr>
        </p:nvSpPr>
        <p:spPr>
          <a:xfrm>
            <a:off x="5702737" y="1360828"/>
            <a:ext cx="1565910" cy="214615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1" name="Google Shape;671;p42"/>
          <p:cNvSpPr>
            <a:spLocks noGrp="1"/>
          </p:cNvSpPr>
          <p:nvPr>
            <p:ph type="pic" idx="6"/>
          </p:nvPr>
        </p:nvSpPr>
        <p:spPr>
          <a:xfrm>
            <a:off x="7368156" y="2487677"/>
            <a:ext cx="1687521"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2" name="Google Shape;672;p42"/>
          <p:cNvSpPr>
            <a:spLocks noGrp="1"/>
          </p:cNvSpPr>
          <p:nvPr>
            <p:ph type="pic" idx="7"/>
          </p:nvPr>
        </p:nvSpPr>
        <p:spPr>
          <a:xfrm>
            <a:off x="7368156" y="1360828"/>
            <a:ext cx="1687521"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3" name="Google Shape;673;p42"/>
          <p:cNvSpPr>
            <a:spLocks noGrp="1"/>
          </p:cNvSpPr>
          <p:nvPr>
            <p:ph type="pic" idx="8"/>
          </p:nvPr>
        </p:nvSpPr>
        <p:spPr>
          <a:xfrm>
            <a:off x="3540771" y="1360828"/>
            <a:ext cx="206245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4" name="Google Shape;674;p42"/>
          <p:cNvSpPr>
            <a:spLocks noGrp="1"/>
          </p:cNvSpPr>
          <p:nvPr>
            <p:ph type="pic" idx="9"/>
          </p:nvPr>
        </p:nvSpPr>
        <p:spPr>
          <a:xfrm>
            <a:off x="5702737" y="3614527"/>
            <a:ext cx="3352940" cy="1089254"/>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5" name="Google Shape;675;p4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676" name="Google Shape;676;p42"/>
          <p:cNvGrpSpPr/>
          <p:nvPr/>
        </p:nvGrpSpPr>
        <p:grpSpPr>
          <a:xfrm>
            <a:off x="-26790" y="-21432"/>
            <a:ext cx="9171844" cy="5165108"/>
            <a:chOff x="-35720" y="-28576"/>
            <a:chExt cx="12229125" cy="6886810"/>
          </a:xfrm>
        </p:grpSpPr>
        <p:pic>
          <p:nvPicPr>
            <p:cNvPr id="677" name="Google Shape;677;p42"/>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678" name="Google Shape;678;p42"/>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679" name="Google Shape;679;p42"/>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680" name="Google Shape;680;p42"/>
          <p:cNvGrpSpPr/>
          <p:nvPr/>
        </p:nvGrpSpPr>
        <p:grpSpPr>
          <a:xfrm>
            <a:off x="-16074" y="-16073"/>
            <a:ext cx="9160074" cy="5159573"/>
            <a:chOff x="-21432" y="-21431"/>
            <a:chExt cx="12213432" cy="6879431"/>
          </a:xfrm>
        </p:grpSpPr>
        <p:grpSp>
          <p:nvGrpSpPr>
            <p:cNvPr id="681" name="Google Shape;681;p42"/>
            <p:cNvGrpSpPr/>
            <p:nvPr/>
          </p:nvGrpSpPr>
          <p:grpSpPr>
            <a:xfrm>
              <a:off x="-21432" y="-21431"/>
              <a:ext cx="12213432" cy="6879431"/>
              <a:chOff x="-21432" y="-21431"/>
              <a:chExt cx="12213432" cy="6879431"/>
            </a:xfrm>
          </p:grpSpPr>
          <p:pic>
            <p:nvPicPr>
              <p:cNvPr id="682" name="Google Shape;682;p42"/>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683" name="Google Shape;683;p42"/>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684" name="Google Shape;684;p42"/>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685" name="Google Shape;685;p42"/>
          <p:cNvGrpSpPr/>
          <p:nvPr/>
        </p:nvGrpSpPr>
        <p:grpSpPr>
          <a:xfrm>
            <a:off x="-21432" y="-16074"/>
            <a:ext cx="9165431" cy="5159574"/>
            <a:chOff x="-28575" y="-21432"/>
            <a:chExt cx="12220574" cy="6879432"/>
          </a:xfrm>
        </p:grpSpPr>
        <p:grpSp>
          <p:nvGrpSpPr>
            <p:cNvPr id="686" name="Google Shape;686;p42"/>
            <p:cNvGrpSpPr/>
            <p:nvPr/>
          </p:nvGrpSpPr>
          <p:grpSpPr>
            <a:xfrm>
              <a:off x="-28575" y="-21432"/>
              <a:ext cx="12220574" cy="6879432"/>
              <a:chOff x="-28575" y="-21432"/>
              <a:chExt cx="12220574" cy="6879432"/>
            </a:xfrm>
          </p:grpSpPr>
          <p:pic>
            <p:nvPicPr>
              <p:cNvPr id="687" name="Google Shape;687;p42"/>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688" name="Google Shape;688;p42"/>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689" name="Google Shape;689;p42"/>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690" name="Google Shape;690;p4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691"/>
        <p:cNvGrpSpPr/>
        <p:nvPr/>
      </p:nvGrpSpPr>
      <p:grpSpPr>
        <a:xfrm>
          <a:off x="0" y="0"/>
          <a:ext cx="0" cy="0"/>
          <a:chOff x="0" y="0"/>
          <a:chExt cx="0" cy="0"/>
        </a:xfrm>
      </p:grpSpPr>
      <p:sp>
        <p:nvSpPr>
          <p:cNvPr id="692" name="Google Shape;692;p4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93" name="Google Shape;693;p43"/>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94" name="Google Shape;694;p43"/>
          <p:cNvSpPr>
            <a:spLocks noGrp="1"/>
          </p:cNvSpPr>
          <p:nvPr>
            <p:ph type="pic" idx="2"/>
          </p:nvPr>
        </p:nvSpPr>
        <p:spPr>
          <a:xfrm>
            <a:off x="93519" y="384569"/>
            <a:ext cx="2101042" cy="3342953"/>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5" name="Google Shape;695;p43"/>
          <p:cNvSpPr>
            <a:spLocks noGrp="1"/>
          </p:cNvSpPr>
          <p:nvPr>
            <p:ph type="pic" idx="3"/>
          </p:nvPr>
        </p:nvSpPr>
        <p:spPr>
          <a:xfrm>
            <a:off x="2294068" y="1511419"/>
            <a:ext cx="3309161" cy="2216103"/>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6" name="Google Shape;696;p43"/>
          <p:cNvSpPr>
            <a:spLocks noGrp="1"/>
          </p:cNvSpPr>
          <p:nvPr>
            <p:ph type="pic" idx="4"/>
          </p:nvPr>
        </p:nvSpPr>
        <p:spPr>
          <a:xfrm>
            <a:off x="2294069" y="384569"/>
            <a:ext cx="1147194"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7" name="Google Shape;697;p43"/>
          <p:cNvSpPr>
            <a:spLocks noGrp="1"/>
          </p:cNvSpPr>
          <p:nvPr>
            <p:ph type="pic" idx="5"/>
          </p:nvPr>
        </p:nvSpPr>
        <p:spPr>
          <a:xfrm>
            <a:off x="5702737" y="384569"/>
            <a:ext cx="1565910" cy="214615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8" name="Google Shape;698;p43"/>
          <p:cNvSpPr>
            <a:spLocks noGrp="1"/>
          </p:cNvSpPr>
          <p:nvPr>
            <p:ph type="pic" idx="6"/>
          </p:nvPr>
        </p:nvSpPr>
        <p:spPr>
          <a:xfrm>
            <a:off x="7368156" y="1511419"/>
            <a:ext cx="167972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9" name="Google Shape;699;p43"/>
          <p:cNvSpPr>
            <a:spLocks noGrp="1"/>
          </p:cNvSpPr>
          <p:nvPr>
            <p:ph type="pic" idx="7"/>
          </p:nvPr>
        </p:nvSpPr>
        <p:spPr>
          <a:xfrm>
            <a:off x="7368156" y="384569"/>
            <a:ext cx="167972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0" name="Google Shape;700;p43"/>
          <p:cNvSpPr>
            <a:spLocks noGrp="1"/>
          </p:cNvSpPr>
          <p:nvPr>
            <p:ph type="pic" idx="8"/>
          </p:nvPr>
        </p:nvSpPr>
        <p:spPr>
          <a:xfrm>
            <a:off x="3540771" y="384569"/>
            <a:ext cx="206245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1" name="Google Shape;701;p43"/>
          <p:cNvSpPr>
            <a:spLocks noGrp="1"/>
          </p:cNvSpPr>
          <p:nvPr>
            <p:ph type="pic" idx="9"/>
          </p:nvPr>
        </p:nvSpPr>
        <p:spPr>
          <a:xfrm>
            <a:off x="5702737" y="2638268"/>
            <a:ext cx="3345146" cy="1089254"/>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2" name="Google Shape;702;p43"/>
          <p:cNvSpPr txBox="1">
            <a:spLocks noGrp="1"/>
          </p:cNvSpPr>
          <p:nvPr>
            <p:ph type="body" idx="1"/>
          </p:nvPr>
        </p:nvSpPr>
        <p:spPr>
          <a:xfrm>
            <a:off x="628650" y="3809569"/>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3" name="Google Shape;703;p4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04" name="Google Shape;704;p43"/>
          <p:cNvGrpSpPr/>
          <p:nvPr/>
        </p:nvGrpSpPr>
        <p:grpSpPr>
          <a:xfrm>
            <a:off x="-26790" y="-21432"/>
            <a:ext cx="9171844" cy="5165108"/>
            <a:chOff x="-35720" y="-28576"/>
            <a:chExt cx="12229125" cy="6886810"/>
          </a:xfrm>
        </p:grpSpPr>
        <p:pic>
          <p:nvPicPr>
            <p:cNvPr id="705" name="Google Shape;705;p43"/>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706" name="Google Shape;706;p43"/>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707" name="Google Shape;707;p43"/>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708" name="Google Shape;708;p43"/>
          <p:cNvGrpSpPr/>
          <p:nvPr/>
        </p:nvGrpSpPr>
        <p:grpSpPr>
          <a:xfrm>
            <a:off x="-16074" y="-16073"/>
            <a:ext cx="9160074" cy="5159573"/>
            <a:chOff x="-21432" y="-21431"/>
            <a:chExt cx="12213432" cy="6879431"/>
          </a:xfrm>
        </p:grpSpPr>
        <p:grpSp>
          <p:nvGrpSpPr>
            <p:cNvPr id="709" name="Google Shape;709;p43"/>
            <p:cNvGrpSpPr/>
            <p:nvPr/>
          </p:nvGrpSpPr>
          <p:grpSpPr>
            <a:xfrm>
              <a:off x="-21432" y="-21431"/>
              <a:ext cx="12213432" cy="6879431"/>
              <a:chOff x="-21432" y="-21431"/>
              <a:chExt cx="12213432" cy="6879431"/>
            </a:xfrm>
          </p:grpSpPr>
          <p:pic>
            <p:nvPicPr>
              <p:cNvPr id="710" name="Google Shape;710;p43"/>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711" name="Google Shape;711;p43"/>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712" name="Google Shape;712;p43"/>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713" name="Google Shape;713;p43"/>
          <p:cNvGrpSpPr/>
          <p:nvPr/>
        </p:nvGrpSpPr>
        <p:grpSpPr>
          <a:xfrm>
            <a:off x="-21432" y="-16074"/>
            <a:ext cx="9165431" cy="5159574"/>
            <a:chOff x="-28575" y="-21432"/>
            <a:chExt cx="12220574" cy="6879432"/>
          </a:xfrm>
        </p:grpSpPr>
        <p:grpSp>
          <p:nvGrpSpPr>
            <p:cNvPr id="714" name="Google Shape;714;p43"/>
            <p:cNvGrpSpPr/>
            <p:nvPr/>
          </p:nvGrpSpPr>
          <p:grpSpPr>
            <a:xfrm>
              <a:off x="-28575" y="-21432"/>
              <a:ext cx="12220574" cy="6879432"/>
              <a:chOff x="-28575" y="-21432"/>
              <a:chExt cx="12220574" cy="6879432"/>
            </a:xfrm>
          </p:grpSpPr>
          <p:pic>
            <p:nvPicPr>
              <p:cNvPr id="715" name="Google Shape;715;p43"/>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716" name="Google Shape;716;p43"/>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717" name="Google Shape;717;p43"/>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718" name="Google Shape;718;p43"/>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719"/>
        <p:cNvGrpSpPr/>
        <p:nvPr/>
      </p:nvGrpSpPr>
      <p:grpSpPr>
        <a:xfrm>
          <a:off x="0" y="0"/>
          <a:ext cx="0" cy="0"/>
          <a:chOff x="0" y="0"/>
          <a:chExt cx="0" cy="0"/>
        </a:xfrm>
      </p:grpSpPr>
      <p:sp>
        <p:nvSpPr>
          <p:cNvPr id="720" name="Google Shape;720;p44"/>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1" name="Google Shape;721;p4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22" name="Google Shape;722;p44"/>
          <p:cNvSpPr/>
          <p:nvPr/>
        </p:nvSpPr>
        <p:spPr>
          <a:xfrm>
            <a:off x="0" y="1707204"/>
            <a:ext cx="9144000" cy="2320047"/>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723" name="Google Shape;723;p4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4" name="Google Shape;724;p4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25" name="Google Shape;725;p44"/>
          <p:cNvGrpSpPr/>
          <p:nvPr/>
        </p:nvGrpSpPr>
        <p:grpSpPr>
          <a:xfrm>
            <a:off x="-26790" y="-21432"/>
            <a:ext cx="9171844" cy="5165108"/>
            <a:chOff x="-35720" y="-28576"/>
            <a:chExt cx="12229125" cy="6886810"/>
          </a:xfrm>
        </p:grpSpPr>
        <p:pic>
          <p:nvPicPr>
            <p:cNvPr id="726" name="Google Shape;726;p4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727" name="Google Shape;727;p4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728" name="Google Shape;728;p4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729" name="Google Shape;729;p44"/>
          <p:cNvGrpSpPr/>
          <p:nvPr/>
        </p:nvGrpSpPr>
        <p:grpSpPr>
          <a:xfrm>
            <a:off x="-16074" y="-16073"/>
            <a:ext cx="9160074" cy="5159573"/>
            <a:chOff x="-21432" y="-21431"/>
            <a:chExt cx="12213432" cy="6879431"/>
          </a:xfrm>
        </p:grpSpPr>
        <p:grpSp>
          <p:nvGrpSpPr>
            <p:cNvPr id="730" name="Google Shape;730;p44"/>
            <p:cNvGrpSpPr/>
            <p:nvPr/>
          </p:nvGrpSpPr>
          <p:grpSpPr>
            <a:xfrm>
              <a:off x="-21432" y="-21431"/>
              <a:ext cx="12213432" cy="6879431"/>
              <a:chOff x="-21432" y="-21431"/>
              <a:chExt cx="12213432" cy="6879431"/>
            </a:xfrm>
          </p:grpSpPr>
          <p:pic>
            <p:nvPicPr>
              <p:cNvPr id="731" name="Google Shape;731;p4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732" name="Google Shape;732;p4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733" name="Google Shape;733;p4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734" name="Google Shape;734;p44"/>
          <p:cNvGrpSpPr/>
          <p:nvPr/>
        </p:nvGrpSpPr>
        <p:grpSpPr>
          <a:xfrm>
            <a:off x="-21432" y="-16074"/>
            <a:ext cx="9165431" cy="5159574"/>
            <a:chOff x="-28575" y="-21432"/>
            <a:chExt cx="12220574" cy="6879432"/>
          </a:xfrm>
        </p:grpSpPr>
        <p:grpSp>
          <p:nvGrpSpPr>
            <p:cNvPr id="735" name="Google Shape;735;p44"/>
            <p:cNvGrpSpPr/>
            <p:nvPr/>
          </p:nvGrpSpPr>
          <p:grpSpPr>
            <a:xfrm>
              <a:off x="-28575" y="-21432"/>
              <a:ext cx="12220574" cy="6879432"/>
              <a:chOff x="-28575" y="-21432"/>
              <a:chExt cx="12220574" cy="6879432"/>
            </a:xfrm>
          </p:grpSpPr>
          <p:pic>
            <p:nvPicPr>
              <p:cNvPr id="736" name="Google Shape;736;p4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737" name="Google Shape;737;p4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738" name="Google Shape;738;p44"/>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739"/>
        <p:cNvGrpSpPr/>
        <p:nvPr/>
      </p:nvGrpSpPr>
      <p:grpSpPr>
        <a:xfrm>
          <a:off x="0" y="0"/>
          <a:ext cx="0" cy="0"/>
          <a:chOff x="0" y="0"/>
          <a:chExt cx="0" cy="0"/>
        </a:xfrm>
      </p:grpSpPr>
      <p:sp>
        <p:nvSpPr>
          <p:cNvPr id="740" name="Google Shape;740;p45"/>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1" name="Google Shape;741;p4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42" name="Google Shape;742;p45"/>
          <p:cNvSpPr/>
          <p:nvPr/>
        </p:nvSpPr>
        <p:spPr>
          <a:xfrm>
            <a:off x="3269390" y="525518"/>
            <a:ext cx="5671986" cy="4062143"/>
          </a:xfrm>
          <a:prstGeom prst="rect">
            <a:avLst/>
          </a:prstGeom>
          <a:solidFill>
            <a:schemeClr val="lt1"/>
          </a:solidFill>
          <a:ln w="12700" cap="flat" cmpd="sng">
            <a:solidFill>
              <a:srgbClr val="B977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743" name="Google Shape;743;p45"/>
          <p:cNvSpPr>
            <a:spLocks noGrp="1"/>
          </p:cNvSpPr>
          <p:nvPr>
            <p:ph type="media" idx="2"/>
          </p:nvPr>
        </p:nvSpPr>
        <p:spPr>
          <a:xfrm>
            <a:off x="3269595" y="524882"/>
            <a:ext cx="5671309" cy="4063078"/>
          </a:xfrm>
          <a:prstGeom prst="rect">
            <a:avLst/>
          </a:prstGeom>
          <a:noFill/>
          <a:ln>
            <a:noFill/>
          </a:ln>
        </p:spPr>
        <p:txBody>
          <a:bodyPr spcFirstLastPara="1" wrap="square" lIns="68575" tIns="34275" rIns="68575" bIns="34275" anchor="t" anchorCtr="0"/>
          <a:lstStyle>
            <a:lvl1pPr marR="0" lvl="0" algn="ctr" rtl="0">
              <a:lnSpc>
                <a:spcPct val="90000"/>
              </a:lnSpc>
              <a:spcBef>
                <a:spcPts val="75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44" name="Google Shape;744;p45"/>
          <p:cNvSpPr txBox="1">
            <a:spLocks noGrp="1"/>
          </p:cNvSpPr>
          <p:nvPr>
            <p:ph type="body" idx="1"/>
          </p:nvPr>
        </p:nvSpPr>
        <p:spPr>
          <a:xfrm>
            <a:off x="386182" y="1459040"/>
            <a:ext cx="2720089" cy="2111155"/>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750"/>
              </a:spcBef>
              <a:spcAft>
                <a:spcPts val="0"/>
              </a:spcAft>
              <a:buClr>
                <a:srgbClr val="333333"/>
              </a:buClr>
              <a:buSzPts val="1500"/>
              <a:buNone/>
              <a:defRPr sz="1500">
                <a:solidFill>
                  <a:srgbClr val="333333"/>
                </a:solidFill>
              </a:defRPr>
            </a:lvl1pPr>
            <a:lvl2pPr marL="914400" lvl="1" indent="-228600" algn="l">
              <a:lnSpc>
                <a:spcPct val="90000"/>
              </a:lnSpc>
              <a:spcBef>
                <a:spcPts val="375"/>
              </a:spcBef>
              <a:spcAft>
                <a:spcPts val="0"/>
              </a:spcAft>
              <a:buClr>
                <a:srgbClr val="333333"/>
              </a:buClr>
              <a:buSzPts val="1800"/>
              <a:buNone/>
              <a:defRPr/>
            </a:lvl2pPr>
            <a:lvl3pPr marL="1371600" lvl="2" indent="-228600" algn="l">
              <a:lnSpc>
                <a:spcPct val="90000"/>
              </a:lnSpc>
              <a:spcBef>
                <a:spcPts val="375"/>
              </a:spcBef>
              <a:spcAft>
                <a:spcPts val="0"/>
              </a:spcAft>
              <a:buClr>
                <a:srgbClr val="333333"/>
              </a:buClr>
              <a:buSzPts val="1500"/>
              <a:buNone/>
              <a:defRPr/>
            </a:lvl3pPr>
            <a:lvl4pPr marL="1828800" lvl="3" indent="-228600" algn="l">
              <a:lnSpc>
                <a:spcPct val="90000"/>
              </a:lnSpc>
              <a:spcBef>
                <a:spcPts val="375"/>
              </a:spcBef>
              <a:spcAft>
                <a:spcPts val="0"/>
              </a:spcAft>
              <a:buClr>
                <a:srgbClr val="333333"/>
              </a:buClr>
              <a:buSzPts val="1400"/>
              <a:buNone/>
              <a:defRPr/>
            </a:lvl4pPr>
            <a:lvl5pPr marL="2286000" lvl="4" indent="-228600" algn="l">
              <a:lnSpc>
                <a:spcPct val="90000"/>
              </a:lnSpc>
              <a:spcBef>
                <a:spcPts val="375"/>
              </a:spcBef>
              <a:spcAft>
                <a:spcPts val="0"/>
              </a:spcAft>
              <a:buClr>
                <a:srgbClr val="333333"/>
              </a:buClr>
              <a:buSzPts val="14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45" name="Google Shape;745;p45"/>
          <p:cNvSpPr/>
          <p:nvPr/>
        </p:nvSpPr>
        <p:spPr>
          <a:xfrm>
            <a:off x="3269390" y="524925"/>
            <a:ext cx="5671603" cy="4062826"/>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746" name="Google Shape;746;p45"/>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47" name="Google Shape;747;p45"/>
          <p:cNvGrpSpPr/>
          <p:nvPr/>
        </p:nvGrpSpPr>
        <p:grpSpPr>
          <a:xfrm>
            <a:off x="-26790" y="-21432"/>
            <a:ext cx="9171844" cy="5165108"/>
            <a:chOff x="-35720" y="-28576"/>
            <a:chExt cx="12229125" cy="6886810"/>
          </a:xfrm>
        </p:grpSpPr>
        <p:pic>
          <p:nvPicPr>
            <p:cNvPr id="748" name="Google Shape;748;p4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749" name="Google Shape;749;p4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750" name="Google Shape;750;p4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751" name="Google Shape;751;p45"/>
          <p:cNvGrpSpPr/>
          <p:nvPr/>
        </p:nvGrpSpPr>
        <p:grpSpPr>
          <a:xfrm>
            <a:off x="-16074" y="-16073"/>
            <a:ext cx="9160074" cy="5159573"/>
            <a:chOff x="-21432" y="-21431"/>
            <a:chExt cx="12213432" cy="6879431"/>
          </a:xfrm>
        </p:grpSpPr>
        <p:grpSp>
          <p:nvGrpSpPr>
            <p:cNvPr id="752" name="Google Shape;752;p45"/>
            <p:cNvGrpSpPr/>
            <p:nvPr/>
          </p:nvGrpSpPr>
          <p:grpSpPr>
            <a:xfrm>
              <a:off x="-21432" y="-21431"/>
              <a:ext cx="12213432" cy="6879431"/>
              <a:chOff x="-21432" y="-21431"/>
              <a:chExt cx="12213432" cy="6879431"/>
            </a:xfrm>
          </p:grpSpPr>
          <p:pic>
            <p:nvPicPr>
              <p:cNvPr id="753" name="Google Shape;753;p45"/>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754" name="Google Shape;754;p45"/>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755" name="Google Shape;755;p45"/>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756" name="Google Shape;756;p45"/>
          <p:cNvGrpSpPr/>
          <p:nvPr/>
        </p:nvGrpSpPr>
        <p:grpSpPr>
          <a:xfrm>
            <a:off x="-21432" y="-16074"/>
            <a:ext cx="9165431" cy="5159574"/>
            <a:chOff x="-28575" y="-21432"/>
            <a:chExt cx="12220574" cy="6879432"/>
          </a:xfrm>
        </p:grpSpPr>
        <p:grpSp>
          <p:nvGrpSpPr>
            <p:cNvPr id="757" name="Google Shape;757;p45"/>
            <p:cNvGrpSpPr/>
            <p:nvPr/>
          </p:nvGrpSpPr>
          <p:grpSpPr>
            <a:xfrm>
              <a:off x="-28575" y="-21432"/>
              <a:ext cx="12220574" cy="6879432"/>
              <a:chOff x="-28575" y="-21432"/>
              <a:chExt cx="12220574" cy="6879432"/>
            </a:xfrm>
          </p:grpSpPr>
          <p:pic>
            <p:nvPicPr>
              <p:cNvPr id="758" name="Google Shape;758;p45"/>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759" name="Google Shape;759;p45"/>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760" name="Google Shape;760;p45"/>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761"/>
        <p:cNvGrpSpPr/>
        <p:nvPr/>
      </p:nvGrpSpPr>
      <p:grpSpPr>
        <a:xfrm>
          <a:off x="0" y="0"/>
          <a:ext cx="0" cy="0"/>
          <a:chOff x="0" y="0"/>
          <a:chExt cx="0" cy="0"/>
        </a:xfrm>
      </p:grpSpPr>
      <p:sp>
        <p:nvSpPr>
          <p:cNvPr id="762" name="Google Shape;762;p4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3" name="Google Shape;763;p46"/>
          <p:cNvSpPr txBox="1">
            <a:spLocks noGrp="1"/>
          </p:cNvSpPr>
          <p:nvPr>
            <p:ph type="body" idx="1"/>
          </p:nvPr>
        </p:nvSpPr>
        <p:spPr>
          <a:xfrm>
            <a:off x="649111" y="3285568"/>
            <a:ext cx="4011215" cy="251222"/>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4" name="Google Shape;764;p46"/>
          <p:cNvSpPr txBox="1">
            <a:spLocks noGrp="1"/>
          </p:cNvSpPr>
          <p:nvPr>
            <p:ph type="body" idx="2"/>
          </p:nvPr>
        </p:nvSpPr>
        <p:spPr>
          <a:xfrm>
            <a:off x="649110" y="3525874"/>
            <a:ext cx="4011215" cy="251222"/>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5" name="Google Shape;765;p46"/>
          <p:cNvSpPr txBox="1">
            <a:spLocks noGrp="1"/>
          </p:cNvSpPr>
          <p:nvPr>
            <p:ph type="title"/>
          </p:nvPr>
        </p:nvSpPr>
        <p:spPr>
          <a:xfrm>
            <a:off x="644677" y="2770979"/>
            <a:ext cx="4006123" cy="512265"/>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lt1"/>
              </a:buClr>
              <a:buSzPts val="1800"/>
              <a:buFont typeface="Verdana"/>
              <a:buNone/>
              <a:defRPr sz="1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7_Title Only">
  <p:cSld name="27_Title Only">
    <p:spTree>
      <p:nvGrpSpPr>
        <p:cNvPr id="1" name="Shape 766"/>
        <p:cNvGrpSpPr/>
        <p:nvPr/>
      </p:nvGrpSpPr>
      <p:grpSpPr>
        <a:xfrm>
          <a:off x="0" y="0"/>
          <a:ext cx="0" cy="0"/>
          <a:chOff x="0" y="0"/>
          <a:chExt cx="0" cy="0"/>
        </a:xfrm>
      </p:grpSpPr>
      <p:sp>
        <p:nvSpPr>
          <p:cNvPr id="767" name="Google Shape;767;p4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8" name="Google Shape;768;p4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769" name="Google Shape;769;p47"/>
          <p:cNvGrpSpPr/>
          <p:nvPr/>
        </p:nvGrpSpPr>
        <p:grpSpPr>
          <a:xfrm>
            <a:off x="-8574" y="-8573"/>
            <a:ext cx="9152574" cy="5152073"/>
            <a:chOff x="-11432" y="-11431"/>
            <a:chExt cx="12203432" cy="6869431"/>
          </a:xfrm>
        </p:grpSpPr>
        <p:pic>
          <p:nvPicPr>
            <p:cNvPr id="770" name="Google Shape;770;p47"/>
            <p:cNvPicPr preferRelativeResize="0"/>
            <p:nvPr/>
          </p:nvPicPr>
          <p:blipFill rotWithShape="1">
            <a:blip r:embed="rId2">
              <a:alphaModFix/>
            </a:blip>
            <a:srcRect/>
            <a:stretch/>
          </p:blipFill>
          <p:spPr>
            <a:xfrm>
              <a:off x="7924800" y="6339633"/>
              <a:ext cx="4267200" cy="518367"/>
            </a:xfrm>
            <a:prstGeom prst="rect">
              <a:avLst/>
            </a:prstGeom>
            <a:noFill/>
            <a:ln>
              <a:noFill/>
            </a:ln>
          </p:spPr>
        </p:pic>
        <p:pic>
          <p:nvPicPr>
            <p:cNvPr id="771" name="Google Shape;771;p47"/>
            <p:cNvPicPr preferRelativeResize="0"/>
            <p:nvPr/>
          </p:nvPicPr>
          <p:blipFill rotWithShape="1">
            <a:blip r:embed="rId3">
              <a:alphaModFix/>
            </a:blip>
            <a:srcRect t="-15338"/>
            <a:stretch/>
          </p:blipFill>
          <p:spPr>
            <a:xfrm rot="10800000">
              <a:off x="-11432" y="-11431"/>
              <a:ext cx="1138611" cy="377189"/>
            </a:xfrm>
            <a:prstGeom prst="rect">
              <a:avLst/>
            </a:prstGeom>
            <a:noFill/>
            <a:ln>
              <a:noFill/>
            </a:ln>
          </p:spPr>
        </p:pic>
        <p:pic>
          <p:nvPicPr>
            <p:cNvPr id="772" name="Google Shape;772;p47"/>
            <p:cNvPicPr preferRelativeResize="0"/>
            <p:nvPr/>
          </p:nvPicPr>
          <p:blipFill rotWithShape="1">
            <a:blip r:embed="rId4">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Quote Slide with Single Picture">
  <p:cSld name="1_Quote Slide with Single Picture">
    <p:spTree>
      <p:nvGrpSpPr>
        <p:cNvPr id="1" name="Shape 773"/>
        <p:cNvGrpSpPr/>
        <p:nvPr/>
      </p:nvGrpSpPr>
      <p:grpSpPr>
        <a:xfrm>
          <a:off x="0" y="0"/>
          <a:ext cx="0" cy="0"/>
          <a:chOff x="0" y="0"/>
          <a:chExt cx="0" cy="0"/>
        </a:xfrm>
      </p:grpSpPr>
      <p:sp>
        <p:nvSpPr>
          <p:cNvPr id="774" name="Google Shape;774;p48"/>
          <p:cNvSpPr>
            <a:spLocks noGrp="1"/>
          </p:cNvSpPr>
          <p:nvPr>
            <p:ph type="pic" idx="2"/>
          </p:nvPr>
        </p:nvSpPr>
        <p:spPr>
          <a:xfrm>
            <a:off x="0" y="0"/>
            <a:ext cx="9144000" cy="5143500"/>
          </a:xfrm>
          <a:prstGeom prst="rect">
            <a:avLst/>
          </a:prstGeom>
          <a:solidFill>
            <a:srgbClr val="7F7F7F"/>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75" name="Google Shape;775;p48"/>
          <p:cNvSpPr/>
          <p:nvPr/>
        </p:nvSpPr>
        <p:spPr>
          <a:xfrm>
            <a:off x="0" y="1802503"/>
            <a:ext cx="9144000" cy="1500675"/>
          </a:xfrm>
          <a:prstGeom prst="rect">
            <a:avLst/>
          </a:prstGeom>
          <a:solidFill>
            <a:srgbClr val="121212">
              <a:alpha val="8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Verdana"/>
              <a:ea typeface="Verdana"/>
              <a:cs typeface="Verdana"/>
              <a:sym typeface="Verda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Breaker">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defRPr baseline="0"/>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a:t>Sub Title</a:t>
            </a:r>
          </a:p>
        </p:txBody>
      </p:sp>
      <p:sp>
        <p:nvSpPr>
          <p:cNvPr id="6" name="Slide Number Placeholder 5"/>
          <p:cNvSpPr>
            <a:spLocks noGrp="1"/>
          </p:cNvSpPr>
          <p:nvPr>
            <p:ph type="sldNum" sz="quarter" idx="12"/>
          </p:nvPr>
        </p:nvSpPr>
        <p:spPr/>
        <p:txBody>
          <a:bodyPr/>
          <a:lstStyle/>
          <a:p>
            <a:fld id="{F3A80C80-AAB2-E148-A2A6-78396BD08969}" type="slidenum">
              <a:rPr lang="en-US" smtClean="0"/>
              <a:t>‹#›</a:t>
            </a:fld>
            <a:endParaRPr lang="en-US"/>
          </a:p>
        </p:txBody>
      </p:sp>
      <p:sp>
        <p:nvSpPr>
          <p:cNvPr id="13" name="Title 1"/>
          <p:cNvSpPr>
            <a:spLocks noGrp="1"/>
          </p:cNvSpPr>
          <p:nvPr>
            <p:ph type="title" hasCustomPrompt="1"/>
          </p:nvPr>
        </p:nvSpPr>
        <p:spPr>
          <a:xfrm>
            <a:off x="628650" y="273844"/>
            <a:ext cx="7886700" cy="994172"/>
          </a:xfrm>
        </p:spPr>
        <p:txBody>
          <a:bodyPr anchor="t"/>
          <a:lstStyle>
            <a:lvl1pPr>
              <a:defRPr baseline="0"/>
            </a:lvl1pPr>
          </a:lstStyle>
          <a:p>
            <a:r>
              <a:rPr lang="en-US" dirty="0"/>
              <a:t>Section Breaker</a:t>
            </a:r>
          </a:p>
        </p:txBody>
      </p:sp>
      <p:sp>
        <p:nvSpPr>
          <p:cNvPr id="16" name="Slide Number Placeholder 3"/>
          <p:cNvSpPr txBox="1">
            <a:spLocks/>
          </p:cNvSpPr>
          <p:nvPr userDrawn="1"/>
        </p:nvSpPr>
        <p:spPr>
          <a:xfrm>
            <a:off x="6883976" y="4859698"/>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A80C80-AAB2-E148-A2A6-78396BD08969}" type="slidenum">
              <a:rPr lang="en-US" sz="900" smtClean="0"/>
              <a:pPr/>
              <a:t>‹#›</a:t>
            </a:fld>
            <a:endParaRPr lang="en-US" sz="900"/>
          </a:p>
        </p:txBody>
      </p:sp>
      <p:grpSp>
        <p:nvGrpSpPr>
          <p:cNvPr id="30" name="Group 29"/>
          <p:cNvGrpSpPr/>
          <p:nvPr userDrawn="1"/>
        </p:nvGrpSpPr>
        <p:grpSpPr>
          <a:xfrm>
            <a:off x="3309721" y="0"/>
            <a:ext cx="5834279" cy="5143500"/>
            <a:chOff x="4412962" y="0"/>
            <a:chExt cx="7779038" cy="6858000"/>
          </a:xfrm>
        </p:grpSpPr>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2962" y="0"/>
              <a:ext cx="7779038" cy="6858000"/>
            </a:xfrm>
            <a:prstGeom prst="rect">
              <a:avLst/>
            </a:prstGeom>
          </p:spPr>
        </p:pic>
        <p:pic>
          <p:nvPicPr>
            <p:cNvPr id="32" name="Picture 3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grpSp>
      <p:sp>
        <p:nvSpPr>
          <p:cNvPr id="10" name="Footer Placeholder 4"/>
          <p:cNvSpPr>
            <a:spLocks noGrp="1"/>
          </p:cNvSpPr>
          <p:nvPr>
            <p:ph type="ftr" sz="quarter" idx="3"/>
          </p:nvPr>
        </p:nvSpPr>
        <p:spPr>
          <a:xfrm>
            <a:off x="207825" y="4859699"/>
            <a:ext cx="1909330" cy="273844"/>
          </a:xfrm>
          <a:prstGeom prst="rect">
            <a:avLst/>
          </a:prstGeom>
        </p:spPr>
        <p:txBody>
          <a:bodyPr vert="horz" lIns="91440" tIns="45720" rIns="91440" bIns="45720" rtlCol="0" anchor="ctr"/>
          <a:lstStyle>
            <a:lvl1pPr algn="ctr">
              <a:defRPr sz="525">
                <a:solidFill>
                  <a:schemeClr val="tx1">
                    <a:tint val="75000"/>
                  </a:schemeClr>
                </a:solidFill>
              </a:defRPr>
            </a:lvl1pPr>
          </a:lstStyle>
          <a:p>
            <a:endParaRPr lang="en-US" altLang="en-US" dirty="0">
              <a:latin typeface="Verdana" charset="0"/>
              <a:ea typeface="Verdana" charset="0"/>
              <a:cs typeface="Verdana" charset="0"/>
            </a:endParaRPr>
          </a:p>
          <a:p>
            <a:r>
              <a:rPr lang="en-US" altLang="en-US" dirty="0">
                <a:latin typeface="Verdana" charset="0"/>
                <a:ea typeface="Verdana" charset="0"/>
                <a:cs typeface="Verdana" charset="0"/>
              </a:rPr>
              <a:t>© Copyright 2000-2017 TIBCO Software Inc.       </a:t>
            </a:r>
          </a:p>
          <a:p>
            <a:endParaRPr lang="en-US" dirty="0"/>
          </a:p>
        </p:txBody>
      </p:sp>
    </p:spTree>
    <p:extLst>
      <p:ext uri="{BB962C8B-B14F-4D97-AF65-F5344CB8AC3E}">
        <p14:creationId xmlns:p14="http://schemas.microsoft.com/office/powerpoint/2010/main" val="10456705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781"/>
        <p:cNvGrpSpPr/>
        <p:nvPr/>
      </p:nvGrpSpPr>
      <p:grpSpPr>
        <a:xfrm>
          <a:off x="0" y="0"/>
          <a:ext cx="0" cy="0"/>
          <a:chOff x="0" y="0"/>
          <a:chExt cx="0" cy="0"/>
        </a:xfrm>
      </p:grpSpPr>
      <p:sp>
        <p:nvSpPr>
          <p:cNvPr id="782" name="Google Shape;782;p50"/>
          <p:cNvSpPr txBox="1">
            <a:spLocks noGrp="1"/>
          </p:cNvSpPr>
          <p:nvPr>
            <p:ph type="title"/>
          </p:nvPr>
        </p:nvSpPr>
        <p:spPr>
          <a:xfrm>
            <a:off x="2" y="417811"/>
            <a:ext cx="9143999" cy="965822"/>
          </a:xfrm>
          <a:prstGeom prst="rect">
            <a:avLst/>
          </a:prstGeom>
          <a:noFill/>
          <a:ln>
            <a:noFill/>
          </a:ln>
        </p:spPr>
        <p:txBody>
          <a:bodyPr spcFirstLastPara="1" wrap="square" lIns="68575" tIns="34275" rIns="68575" bIns="34275" anchor="t" anchorCtr="0"/>
          <a:lstStyle>
            <a:lvl1pPr lvl="0" algn="ctr">
              <a:lnSpc>
                <a:spcPct val="90000"/>
              </a:lnSpc>
              <a:spcBef>
                <a:spcPts val="0"/>
              </a:spcBef>
              <a:spcAft>
                <a:spcPts val="0"/>
              </a:spcAft>
              <a:buClr>
                <a:schemeClr val="lt1"/>
              </a:buClr>
              <a:buSzPts val="3000"/>
              <a:buFont typeface="Verdana"/>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3" name="Google Shape;783;p50"/>
          <p:cNvSpPr txBox="1">
            <a:spLocks noGrp="1"/>
          </p:cNvSpPr>
          <p:nvPr>
            <p:ph type="ftr" idx="11"/>
          </p:nvPr>
        </p:nvSpPr>
        <p:spPr>
          <a:xfrm>
            <a:off x="1531445" y="4978908"/>
            <a:ext cx="6029897" cy="164592"/>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sz="600" b="0" i="0">
                <a:solidFill>
                  <a:srgbClr val="75707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48"/>
        <p:cNvGrpSpPr/>
        <p:nvPr/>
      </p:nvGrpSpPr>
      <p:grpSpPr>
        <a:xfrm>
          <a:off x="0" y="0"/>
          <a:ext cx="0" cy="0"/>
          <a:chOff x="0" y="0"/>
          <a:chExt cx="0" cy="0"/>
        </a:xfrm>
      </p:grpSpPr>
      <p:sp>
        <p:nvSpPr>
          <p:cNvPr id="49" name="Google Shape;49;p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50" name="Google Shape;50;p6"/>
          <p:cNvGrpSpPr/>
          <p:nvPr/>
        </p:nvGrpSpPr>
        <p:grpSpPr>
          <a:xfrm>
            <a:off x="-26790" y="-21432"/>
            <a:ext cx="9171844" cy="5165108"/>
            <a:chOff x="-35720" y="-28576"/>
            <a:chExt cx="12229125" cy="6886810"/>
          </a:xfrm>
        </p:grpSpPr>
        <p:pic>
          <p:nvPicPr>
            <p:cNvPr id="51" name="Google Shape;51;p6"/>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52" name="Google Shape;52;p6"/>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53" name="Google Shape;53;p6"/>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4" name="Google Shape;54;p6"/>
          <p:cNvGrpSpPr/>
          <p:nvPr/>
        </p:nvGrpSpPr>
        <p:grpSpPr>
          <a:xfrm>
            <a:off x="-16074" y="-16073"/>
            <a:ext cx="9160074" cy="5159573"/>
            <a:chOff x="-21432" y="-21431"/>
            <a:chExt cx="12213432" cy="6879431"/>
          </a:xfrm>
        </p:grpSpPr>
        <p:grpSp>
          <p:nvGrpSpPr>
            <p:cNvPr id="55" name="Google Shape;55;p6"/>
            <p:cNvGrpSpPr/>
            <p:nvPr/>
          </p:nvGrpSpPr>
          <p:grpSpPr>
            <a:xfrm>
              <a:off x="-21432" y="-21431"/>
              <a:ext cx="12213432" cy="6879431"/>
              <a:chOff x="-21432" y="-21431"/>
              <a:chExt cx="12213432" cy="6879431"/>
            </a:xfrm>
          </p:grpSpPr>
          <p:pic>
            <p:nvPicPr>
              <p:cNvPr id="56" name="Google Shape;56;p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7" name="Google Shape;57;p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8" name="Google Shape;58;p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9" name="Google Shape;59;p6"/>
          <p:cNvGrpSpPr/>
          <p:nvPr/>
        </p:nvGrpSpPr>
        <p:grpSpPr>
          <a:xfrm>
            <a:off x="-21432" y="-16074"/>
            <a:ext cx="9165431" cy="5159574"/>
            <a:chOff x="-28575" y="-21432"/>
            <a:chExt cx="12220574" cy="6879432"/>
          </a:xfrm>
        </p:grpSpPr>
        <p:grpSp>
          <p:nvGrpSpPr>
            <p:cNvPr id="60" name="Google Shape;60;p6"/>
            <p:cNvGrpSpPr/>
            <p:nvPr/>
          </p:nvGrpSpPr>
          <p:grpSpPr>
            <a:xfrm>
              <a:off x="-28575" y="-21432"/>
              <a:ext cx="12220574" cy="6879432"/>
              <a:chOff x="-28575" y="-21432"/>
              <a:chExt cx="12220574" cy="6879432"/>
            </a:xfrm>
          </p:grpSpPr>
          <p:pic>
            <p:nvPicPr>
              <p:cNvPr id="61" name="Google Shape;61;p6"/>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62" name="Google Shape;62;p6"/>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63" name="Google Shape;63;p6"/>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64" name="Google Shape;64;p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89"/>
        <p:cNvGrpSpPr/>
        <p:nvPr/>
      </p:nvGrpSpPr>
      <p:grpSpPr>
        <a:xfrm>
          <a:off x="0" y="0"/>
          <a:ext cx="0" cy="0"/>
          <a:chOff x="0" y="0"/>
          <a:chExt cx="0" cy="0"/>
        </a:xfrm>
      </p:grpSpPr>
      <p:sp>
        <p:nvSpPr>
          <p:cNvPr id="790" name="Google Shape;790;p52"/>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91" name="Google Shape;791;p5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2" name="Google Shape;792;p52"/>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793" name="Google Shape;793;p52"/>
          <p:cNvGrpSpPr/>
          <p:nvPr/>
        </p:nvGrpSpPr>
        <p:grpSpPr>
          <a:xfrm>
            <a:off x="-26790" y="-21432"/>
            <a:ext cx="9171844" cy="5165108"/>
            <a:chOff x="-35720" y="-28576"/>
            <a:chExt cx="12229125" cy="6886810"/>
          </a:xfrm>
        </p:grpSpPr>
        <p:pic>
          <p:nvPicPr>
            <p:cNvPr id="794" name="Google Shape;794;p52"/>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795" name="Google Shape;795;p52"/>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796" name="Google Shape;796;p52"/>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797" name="Google Shape;797;p52"/>
          <p:cNvGrpSpPr/>
          <p:nvPr/>
        </p:nvGrpSpPr>
        <p:grpSpPr>
          <a:xfrm>
            <a:off x="-16074" y="-16072"/>
            <a:ext cx="9160074" cy="5159573"/>
            <a:chOff x="-21432" y="-21431"/>
            <a:chExt cx="12213432" cy="6879431"/>
          </a:xfrm>
        </p:grpSpPr>
        <p:grpSp>
          <p:nvGrpSpPr>
            <p:cNvPr id="798" name="Google Shape;798;p52"/>
            <p:cNvGrpSpPr/>
            <p:nvPr/>
          </p:nvGrpSpPr>
          <p:grpSpPr>
            <a:xfrm>
              <a:off x="-21432" y="-21431"/>
              <a:ext cx="12213432" cy="6879431"/>
              <a:chOff x="-21432" y="-21431"/>
              <a:chExt cx="12213432" cy="6879431"/>
            </a:xfrm>
          </p:grpSpPr>
          <p:pic>
            <p:nvPicPr>
              <p:cNvPr id="799" name="Google Shape;799;p52"/>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800" name="Google Shape;800;p52"/>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801" name="Google Shape;801;p52"/>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802" name="Google Shape;802;p52"/>
          <p:cNvGrpSpPr/>
          <p:nvPr/>
        </p:nvGrpSpPr>
        <p:grpSpPr>
          <a:xfrm>
            <a:off x="-21432" y="-16074"/>
            <a:ext cx="9165431" cy="5159574"/>
            <a:chOff x="-28575" y="-21432"/>
            <a:chExt cx="12220574" cy="6879432"/>
          </a:xfrm>
        </p:grpSpPr>
        <p:grpSp>
          <p:nvGrpSpPr>
            <p:cNvPr id="803" name="Google Shape;803;p52"/>
            <p:cNvGrpSpPr/>
            <p:nvPr/>
          </p:nvGrpSpPr>
          <p:grpSpPr>
            <a:xfrm>
              <a:off x="-28575" y="-21432"/>
              <a:ext cx="12220574" cy="6879432"/>
              <a:chOff x="-28575" y="-21432"/>
              <a:chExt cx="12220574" cy="6879432"/>
            </a:xfrm>
          </p:grpSpPr>
          <p:pic>
            <p:nvPicPr>
              <p:cNvPr id="804" name="Google Shape;804;p52"/>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805" name="Google Shape;805;p52"/>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806" name="Google Shape;806;p52"/>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807" name="Google Shape;807;p52"/>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808"/>
        <p:cNvGrpSpPr/>
        <p:nvPr/>
      </p:nvGrpSpPr>
      <p:grpSpPr>
        <a:xfrm>
          <a:off x="0" y="0"/>
          <a:ext cx="0" cy="0"/>
          <a:chOff x="0" y="0"/>
          <a:chExt cx="0" cy="0"/>
        </a:xfrm>
      </p:grpSpPr>
      <p:pic>
        <p:nvPicPr>
          <p:cNvPr id="809" name="Google Shape;809;p53"/>
          <p:cNvPicPr preferRelativeResize="0"/>
          <p:nvPr/>
        </p:nvPicPr>
        <p:blipFill rotWithShape="1">
          <a:blip r:embed="rId2">
            <a:alphaModFix/>
          </a:blip>
          <a:srcRect t="-9898"/>
          <a:stretch/>
        </p:blipFill>
        <p:spPr>
          <a:xfrm>
            <a:off x="-22485" y="-535484"/>
            <a:ext cx="6636386" cy="5695848"/>
          </a:xfrm>
          <a:prstGeom prst="rect">
            <a:avLst/>
          </a:prstGeom>
          <a:noFill/>
          <a:ln>
            <a:noFill/>
          </a:ln>
        </p:spPr>
      </p:pic>
      <p:sp>
        <p:nvSpPr>
          <p:cNvPr id="810" name="Google Shape;810;p53"/>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11" name="Google Shape;811;p53"/>
          <p:cNvSpPr txBox="1">
            <a:spLocks noGrp="1"/>
          </p:cNvSpPr>
          <p:nvPr>
            <p:ph type="body" idx="1"/>
          </p:nvPr>
        </p:nvSpPr>
        <p:spPr>
          <a:xfrm>
            <a:off x="649111" y="3285568"/>
            <a:ext cx="4011215" cy="251222"/>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2" name="Google Shape;812;p53"/>
          <p:cNvSpPr txBox="1">
            <a:spLocks noGrp="1"/>
          </p:cNvSpPr>
          <p:nvPr>
            <p:ph type="body" idx="2"/>
          </p:nvPr>
        </p:nvSpPr>
        <p:spPr>
          <a:xfrm>
            <a:off x="649110" y="3525874"/>
            <a:ext cx="4011215" cy="251222"/>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3" name="Google Shape;813;p53"/>
          <p:cNvSpPr txBox="1">
            <a:spLocks noGrp="1"/>
          </p:cNvSpPr>
          <p:nvPr>
            <p:ph type="title"/>
          </p:nvPr>
        </p:nvSpPr>
        <p:spPr>
          <a:xfrm>
            <a:off x="644677" y="2770979"/>
            <a:ext cx="4006123" cy="512265"/>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lt1"/>
              </a:buClr>
              <a:buSzPts val="1800"/>
              <a:buFont typeface="Verdana"/>
              <a:buNone/>
              <a:defRPr sz="1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14" name="Google Shape;814;p53"/>
          <p:cNvPicPr preferRelativeResize="0"/>
          <p:nvPr/>
        </p:nvPicPr>
        <p:blipFill rotWithShape="1">
          <a:blip r:embed="rId3">
            <a:alphaModFix/>
          </a:blip>
          <a:srcRect/>
          <a:stretch/>
        </p:blipFill>
        <p:spPr>
          <a:xfrm>
            <a:off x="663727" y="1718755"/>
            <a:ext cx="3089546" cy="891410"/>
          </a:xfrm>
          <a:prstGeom prst="rect">
            <a:avLst/>
          </a:prstGeom>
          <a:noFill/>
          <a:ln>
            <a:noFill/>
          </a:ln>
        </p:spPr>
      </p:pic>
      <p:pic>
        <p:nvPicPr>
          <p:cNvPr id="815" name="Google Shape;815;p53"/>
          <p:cNvPicPr preferRelativeResize="0"/>
          <p:nvPr/>
        </p:nvPicPr>
        <p:blipFill rotWithShape="1">
          <a:blip r:embed="rId4">
            <a:alphaModFix/>
          </a:blip>
          <a:srcRect/>
          <a:stretch/>
        </p:blipFill>
        <p:spPr>
          <a:xfrm>
            <a:off x="5427638" y="1676989"/>
            <a:ext cx="2932043" cy="102504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816"/>
        <p:cNvGrpSpPr/>
        <p:nvPr/>
      </p:nvGrpSpPr>
      <p:grpSpPr>
        <a:xfrm>
          <a:off x="0" y="0"/>
          <a:ext cx="0" cy="0"/>
          <a:chOff x="0" y="0"/>
          <a:chExt cx="0" cy="0"/>
        </a:xfrm>
      </p:grpSpPr>
      <p:sp>
        <p:nvSpPr>
          <p:cNvPr id="817" name="Google Shape;817;p54"/>
          <p:cNvSpPr/>
          <p:nvPr/>
        </p:nvSpPr>
        <p:spPr>
          <a:xfrm>
            <a:off x="0" y="0"/>
            <a:ext cx="9144000" cy="5143500"/>
          </a:xfrm>
          <a:prstGeom prst="rect">
            <a:avLst/>
          </a:prstGeom>
          <a:solidFill>
            <a:srgbClr val="00A9D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Verdana"/>
              <a:ea typeface="Verdana"/>
              <a:cs typeface="Verdana"/>
              <a:sym typeface="Verdana"/>
            </a:endParaRPr>
          </a:p>
        </p:txBody>
      </p:sp>
      <p:sp>
        <p:nvSpPr>
          <p:cNvPr id="818" name="Google Shape;818;p54"/>
          <p:cNvSpPr/>
          <p:nvPr/>
        </p:nvSpPr>
        <p:spPr>
          <a:xfrm>
            <a:off x="228602" y="1927344"/>
            <a:ext cx="8713693" cy="888705"/>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400" b="0" i="0" u="none" strike="noStrike" cap="none">
              <a:solidFill>
                <a:srgbClr val="000000"/>
              </a:solidFill>
              <a:latin typeface="Arial"/>
              <a:ea typeface="Arial"/>
              <a:cs typeface="Arial"/>
              <a:sym typeface="Arial"/>
            </a:endParaRPr>
          </a:p>
        </p:txBody>
      </p:sp>
      <p:sp>
        <p:nvSpPr>
          <p:cNvPr id="819" name="Google Shape;819;p54"/>
          <p:cNvSpPr/>
          <p:nvPr/>
        </p:nvSpPr>
        <p:spPr>
          <a:xfrm>
            <a:off x="209552" y="82563"/>
            <a:ext cx="2286925"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CONFIDENTIALITY</a:t>
            </a:r>
            <a:endParaRPr sz="1400" b="0" i="0" u="none" strike="noStrike" cap="none">
              <a:solidFill>
                <a:srgbClr val="000000"/>
              </a:solidFill>
              <a:latin typeface="Arial"/>
              <a:ea typeface="Arial"/>
              <a:cs typeface="Arial"/>
              <a:sym typeface="Arial"/>
            </a:endParaRPr>
          </a:p>
        </p:txBody>
      </p:sp>
      <p:pic>
        <p:nvPicPr>
          <p:cNvPr id="820" name="Google Shape;820;p54"/>
          <p:cNvPicPr preferRelativeResize="0"/>
          <p:nvPr/>
        </p:nvPicPr>
        <p:blipFill rotWithShape="1">
          <a:blip r:embed="rId2">
            <a:alphaModFix/>
          </a:blip>
          <a:srcRect/>
          <a:stretch/>
        </p:blipFill>
        <p:spPr>
          <a:xfrm>
            <a:off x="8265947" y="4850819"/>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821"/>
        <p:cNvGrpSpPr/>
        <p:nvPr/>
      </p:nvGrpSpPr>
      <p:grpSpPr>
        <a:xfrm>
          <a:off x="0" y="0"/>
          <a:ext cx="0" cy="0"/>
          <a:chOff x="0" y="0"/>
          <a:chExt cx="0" cy="0"/>
        </a:xfrm>
      </p:grpSpPr>
      <p:sp>
        <p:nvSpPr>
          <p:cNvPr id="822" name="Google Shape;822;p55"/>
          <p:cNvSpPr/>
          <p:nvPr/>
        </p:nvSpPr>
        <p:spPr>
          <a:xfrm>
            <a:off x="0" y="0"/>
            <a:ext cx="9144000" cy="5143500"/>
          </a:xfrm>
          <a:prstGeom prst="rect">
            <a:avLst/>
          </a:prstGeom>
          <a:solidFill>
            <a:srgbClr val="00A9D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Verdana"/>
              <a:ea typeface="Verdana"/>
              <a:cs typeface="Verdana"/>
              <a:sym typeface="Verdana"/>
            </a:endParaRPr>
          </a:p>
        </p:txBody>
      </p:sp>
      <p:sp>
        <p:nvSpPr>
          <p:cNvPr id="823" name="Google Shape;823;p55"/>
          <p:cNvSpPr txBox="1"/>
          <p:nvPr/>
        </p:nvSpPr>
        <p:spPr>
          <a:xfrm>
            <a:off x="680486" y="857695"/>
            <a:ext cx="7308111"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24" name="Google Shape;824;p55"/>
          <p:cNvSpPr/>
          <p:nvPr/>
        </p:nvSpPr>
        <p:spPr>
          <a:xfrm>
            <a:off x="228600" y="646452"/>
            <a:ext cx="8736496" cy="4258859"/>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400" b="0" i="0" u="none" strike="noStrike" cap="none">
              <a:solidFill>
                <a:srgbClr val="000000"/>
              </a:solidFill>
              <a:latin typeface="Arial"/>
              <a:ea typeface="Arial"/>
              <a:cs typeface="Arial"/>
              <a:sym typeface="Arial"/>
            </a:endParaRPr>
          </a:p>
        </p:txBody>
      </p:sp>
      <p:sp>
        <p:nvSpPr>
          <p:cNvPr id="825" name="Google Shape;825;p55"/>
          <p:cNvSpPr/>
          <p:nvPr/>
        </p:nvSpPr>
        <p:spPr>
          <a:xfrm>
            <a:off x="200026" y="82563"/>
            <a:ext cx="1617270"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DISCLAIMER</a:t>
            </a:r>
            <a:endParaRPr sz="1400" b="0" i="0" u="none" strike="noStrike" cap="none">
              <a:solidFill>
                <a:srgbClr val="000000"/>
              </a:solidFill>
              <a:latin typeface="Arial"/>
              <a:ea typeface="Arial"/>
              <a:cs typeface="Arial"/>
              <a:sym typeface="Arial"/>
            </a:endParaRPr>
          </a:p>
        </p:txBody>
      </p:sp>
      <p:pic>
        <p:nvPicPr>
          <p:cNvPr id="826" name="Google Shape;826;p55"/>
          <p:cNvPicPr preferRelativeResize="0"/>
          <p:nvPr/>
        </p:nvPicPr>
        <p:blipFill rotWithShape="1">
          <a:blip r:embed="rId2">
            <a:alphaModFix/>
          </a:blip>
          <a:srcRect/>
          <a:stretch/>
        </p:blipFill>
        <p:spPr>
          <a:xfrm>
            <a:off x="8265947" y="4850819"/>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7"/>
        <p:cNvGrpSpPr/>
        <p:nvPr/>
      </p:nvGrpSpPr>
      <p:grpSpPr>
        <a:xfrm>
          <a:off x="0" y="0"/>
          <a:ext cx="0" cy="0"/>
          <a:chOff x="0" y="0"/>
          <a:chExt cx="0" cy="0"/>
        </a:xfrm>
      </p:grpSpPr>
      <p:sp>
        <p:nvSpPr>
          <p:cNvPr id="828" name="Google Shape;828;p56"/>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29" name="Google Shape;829;p56"/>
          <p:cNvGrpSpPr/>
          <p:nvPr/>
        </p:nvGrpSpPr>
        <p:grpSpPr>
          <a:xfrm>
            <a:off x="-26790" y="-21432"/>
            <a:ext cx="9171844" cy="5165108"/>
            <a:chOff x="-35720" y="-28576"/>
            <a:chExt cx="12229125" cy="6886810"/>
          </a:xfrm>
        </p:grpSpPr>
        <p:pic>
          <p:nvPicPr>
            <p:cNvPr id="830" name="Google Shape;830;p56"/>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831" name="Google Shape;831;p56"/>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832" name="Google Shape;832;p56"/>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833" name="Google Shape;833;p56"/>
          <p:cNvGrpSpPr/>
          <p:nvPr/>
        </p:nvGrpSpPr>
        <p:grpSpPr>
          <a:xfrm>
            <a:off x="-16074" y="-16072"/>
            <a:ext cx="9160074" cy="5159573"/>
            <a:chOff x="-21432" y="-21431"/>
            <a:chExt cx="12213432" cy="6879431"/>
          </a:xfrm>
        </p:grpSpPr>
        <p:grpSp>
          <p:nvGrpSpPr>
            <p:cNvPr id="834" name="Google Shape;834;p56"/>
            <p:cNvGrpSpPr/>
            <p:nvPr/>
          </p:nvGrpSpPr>
          <p:grpSpPr>
            <a:xfrm>
              <a:off x="-21432" y="-21431"/>
              <a:ext cx="12213432" cy="6879431"/>
              <a:chOff x="-21432" y="-21431"/>
              <a:chExt cx="12213432" cy="6879431"/>
            </a:xfrm>
          </p:grpSpPr>
          <p:pic>
            <p:nvPicPr>
              <p:cNvPr id="835" name="Google Shape;835;p5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836" name="Google Shape;836;p5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837" name="Google Shape;837;p5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838" name="Google Shape;838;p56"/>
          <p:cNvGrpSpPr/>
          <p:nvPr/>
        </p:nvGrpSpPr>
        <p:grpSpPr>
          <a:xfrm>
            <a:off x="-21432" y="-16074"/>
            <a:ext cx="9165431" cy="5159574"/>
            <a:chOff x="-28575" y="-21432"/>
            <a:chExt cx="12220574" cy="6879432"/>
          </a:xfrm>
        </p:grpSpPr>
        <p:grpSp>
          <p:nvGrpSpPr>
            <p:cNvPr id="839" name="Google Shape;839;p56"/>
            <p:cNvGrpSpPr/>
            <p:nvPr/>
          </p:nvGrpSpPr>
          <p:grpSpPr>
            <a:xfrm>
              <a:off x="-28575" y="-21432"/>
              <a:ext cx="12220574" cy="6879432"/>
              <a:chOff x="-28575" y="-21432"/>
              <a:chExt cx="12220574" cy="6879432"/>
            </a:xfrm>
          </p:grpSpPr>
          <p:pic>
            <p:nvPicPr>
              <p:cNvPr id="840" name="Google Shape;840;p56"/>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841" name="Google Shape;841;p56"/>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842" name="Google Shape;842;p56"/>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843" name="Google Shape;843;p56"/>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844"/>
        <p:cNvGrpSpPr/>
        <p:nvPr/>
      </p:nvGrpSpPr>
      <p:grpSpPr>
        <a:xfrm>
          <a:off x="0" y="0"/>
          <a:ext cx="0" cy="0"/>
          <a:chOff x="0" y="0"/>
          <a:chExt cx="0" cy="0"/>
        </a:xfrm>
      </p:grpSpPr>
      <p:sp>
        <p:nvSpPr>
          <p:cNvPr id="845" name="Google Shape;845;p57"/>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6" name="Google Shape;846;p57"/>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7" name="Google Shape;847;p57"/>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848" name="Google Shape;848;p57"/>
          <p:cNvGrpSpPr/>
          <p:nvPr/>
        </p:nvGrpSpPr>
        <p:grpSpPr>
          <a:xfrm>
            <a:off x="-26790" y="-21432"/>
            <a:ext cx="9171844" cy="5165108"/>
            <a:chOff x="-35720" y="-28576"/>
            <a:chExt cx="12229125" cy="6886810"/>
          </a:xfrm>
        </p:grpSpPr>
        <p:pic>
          <p:nvPicPr>
            <p:cNvPr id="849" name="Google Shape;849;p5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850" name="Google Shape;850;p5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851" name="Google Shape;851;p5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852" name="Google Shape;852;p57"/>
          <p:cNvGrpSpPr/>
          <p:nvPr/>
        </p:nvGrpSpPr>
        <p:grpSpPr>
          <a:xfrm>
            <a:off x="-21432" y="-16074"/>
            <a:ext cx="9165431" cy="5159574"/>
            <a:chOff x="-28575" y="-21432"/>
            <a:chExt cx="12220574" cy="6879432"/>
          </a:xfrm>
        </p:grpSpPr>
        <p:grpSp>
          <p:nvGrpSpPr>
            <p:cNvPr id="853" name="Google Shape;853;p57"/>
            <p:cNvGrpSpPr/>
            <p:nvPr/>
          </p:nvGrpSpPr>
          <p:grpSpPr>
            <a:xfrm>
              <a:off x="-28575" y="-21432"/>
              <a:ext cx="12220574" cy="6879432"/>
              <a:chOff x="-28575" y="-21432"/>
              <a:chExt cx="12220574" cy="6879432"/>
            </a:xfrm>
          </p:grpSpPr>
          <p:pic>
            <p:nvPicPr>
              <p:cNvPr id="854" name="Google Shape;854;p57"/>
              <p:cNvPicPr preferRelativeResize="0"/>
              <p:nvPr/>
            </p:nvPicPr>
            <p:blipFill rotWithShape="1">
              <a:blip r:embed="rId5">
                <a:alphaModFix/>
              </a:blip>
              <a:srcRect/>
              <a:stretch/>
            </p:blipFill>
            <p:spPr>
              <a:xfrm>
                <a:off x="7924792" y="6339632"/>
                <a:ext cx="4267207" cy="518368"/>
              </a:xfrm>
              <a:prstGeom prst="rect">
                <a:avLst/>
              </a:prstGeom>
              <a:noFill/>
              <a:ln>
                <a:noFill/>
              </a:ln>
            </p:spPr>
          </p:pic>
          <p:pic>
            <p:nvPicPr>
              <p:cNvPr id="855" name="Google Shape;855;p57"/>
              <p:cNvPicPr preferRelativeResize="0"/>
              <p:nvPr/>
            </p:nvPicPr>
            <p:blipFill rotWithShape="1">
              <a:blip r:embed="rId6">
                <a:alphaModFix/>
              </a:blip>
              <a:srcRect/>
              <a:stretch/>
            </p:blipFill>
            <p:spPr>
              <a:xfrm rot="10800000">
                <a:off x="-28575" y="-21432"/>
                <a:ext cx="1155756" cy="337026"/>
              </a:xfrm>
              <a:prstGeom prst="rect">
                <a:avLst/>
              </a:prstGeom>
              <a:noFill/>
              <a:ln>
                <a:noFill/>
              </a:ln>
            </p:spPr>
          </p:pic>
        </p:grpSp>
        <p:pic>
          <p:nvPicPr>
            <p:cNvPr id="856" name="Google Shape;856;p57"/>
            <p:cNvPicPr preferRelativeResize="0"/>
            <p:nvPr/>
          </p:nvPicPr>
          <p:blipFill rotWithShape="1">
            <a:blip r:embed="rId7">
              <a:alphaModFix/>
            </a:blip>
            <a:srcRect/>
            <a:stretch/>
          </p:blipFill>
          <p:spPr>
            <a:xfrm>
              <a:off x="11021261" y="6467757"/>
              <a:ext cx="901797" cy="235697"/>
            </a:xfrm>
            <a:prstGeom prst="rect">
              <a:avLst/>
            </a:prstGeom>
            <a:noFill/>
            <a:ln>
              <a:noFill/>
            </a:ln>
          </p:spPr>
        </p:pic>
      </p:grpSp>
      <p:grpSp>
        <p:nvGrpSpPr>
          <p:cNvPr id="857" name="Google Shape;857;p57"/>
          <p:cNvGrpSpPr/>
          <p:nvPr/>
        </p:nvGrpSpPr>
        <p:grpSpPr>
          <a:xfrm>
            <a:off x="-16074" y="-16072"/>
            <a:ext cx="9160074" cy="5159573"/>
            <a:chOff x="-21432" y="-21431"/>
            <a:chExt cx="12213432" cy="6879431"/>
          </a:xfrm>
        </p:grpSpPr>
        <p:grpSp>
          <p:nvGrpSpPr>
            <p:cNvPr id="858" name="Google Shape;858;p57"/>
            <p:cNvGrpSpPr/>
            <p:nvPr/>
          </p:nvGrpSpPr>
          <p:grpSpPr>
            <a:xfrm>
              <a:off x="-21432" y="-21431"/>
              <a:ext cx="12213432" cy="6879431"/>
              <a:chOff x="-21432" y="-21431"/>
              <a:chExt cx="12213432" cy="6879431"/>
            </a:xfrm>
          </p:grpSpPr>
          <p:pic>
            <p:nvPicPr>
              <p:cNvPr id="859" name="Google Shape;859;p57"/>
              <p:cNvPicPr preferRelativeResize="0"/>
              <p:nvPr/>
            </p:nvPicPr>
            <p:blipFill rotWithShape="1">
              <a:blip r:embed="rId8">
                <a:alphaModFix/>
              </a:blip>
              <a:srcRect/>
              <a:stretch/>
            </p:blipFill>
            <p:spPr>
              <a:xfrm>
                <a:off x="7924800" y="6339633"/>
                <a:ext cx="4267200" cy="518367"/>
              </a:xfrm>
              <a:prstGeom prst="rect">
                <a:avLst/>
              </a:prstGeom>
              <a:noFill/>
              <a:ln>
                <a:noFill/>
              </a:ln>
            </p:spPr>
          </p:pic>
          <p:pic>
            <p:nvPicPr>
              <p:cNvPr id="860" name="Google Shape;860;p57"/>
              <p:cNvPicPr preferRelativeResize="0"/>
              <p:nvPr/>
            </p:nvPicPr>
            <p:blipFill rotWithShape="1">
              <a:blip r:embed="rId9">
                <a:alphaModFix/>
              </a:blip>
              <a:srcRect/>
              <a:stretch/>
            </p:blipFill>
            <p:spPr>
              <a:xfrm rot="10800000">
                <a:off x="-21432" y="-21431"/>
                <a:ext cx="1148612" cy="337028"/>
              </a:xfrm>
              <a:prstGeom prst="rect">
                <a:avLst/>
              </a:prstGeom>
              <a:noFill/>
              <a:ln>
                <a:noFill/>
              </a:ln>
            </p:spPr>
          </p:pic>
        </p:grpSp>
        <p:pic>
          <p:nvPicPr>
            <p:cNvPr id="861" name="Google Shape;861;p57"/>
            <p:cNvPicPr preferRelativeResize="0"/>
            <p:nvPr/>
          </p:nvPicPr>
          <p:blipFill rotWithShape="1">
            <a:blip r:embed="rId10">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862"/>
        <p:cNvGrpSpPr/>
        <p:nvPr/>
      </p:nvGrpSpPr>
      <p:grpSpPr>
        <a:xfrm>
          <a:off x="0" y="0"/>
          <a:ext cx="0" cy="0"/>
          <a:chOff x="0" y="0"/>
          <a:chExt cx="0" cy="0"/>
        </a:xfrm>
      </p:grpSpPr>
      <p:sp>
        <p:nvSpPr>
          <p:cNvPr id="863" name="Google Shape;863;p58"/>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4" name="Google Shape;864;p58"/>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5" name="Google Shape;865;p58"/>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866" name="Google Shape;866;p58"/>
          <p:cNvGrpSpPr/>
          <p:nvPr/>
        </p:nvGrpSpPr>
        <p:grpSpPr>
          <a:xfrm>
            <a:off x="-21432" y="-16074"/>
            <a:ext cx="9165431" cy="5159574"/>
            <a:chOff x="-28575" y="-21432"/>
            <a:chExt cx="12220574" cy="6879432"/>
          </a:xfrm>
        </p:grpSpPr>
        <p:grpSp>
          <p:nvGrpSpPr>
            <p:cNvPr id="867" name="Google Shape;867;p58"/>
            <p:cNvGrpSpPr/>
            <p:nvPr/>
          </p:nvGrpSpPr>
          <p:grpSpPr>
            <a:xfrm>
              <a:off x="-28575" y="-21432"/>
              <a:ext cx="12220574" cy="6879432"/>
              <a:chOff x="-28575" y="-21432"/>
              <a:chExt cx="12220574" cy="6879432"/>
            </a:xfrm>
          </p:grpSpPr>
          <p:pic>
            <p:nvPicPr>
              <p:cNvPr id="868" name="Google Shape;868;p58"/>
              <p:cNvPicPr preferRelativeResize="0"/>
              <p:nvPr/>
            </p:nvPicPr>
            <p:blipFill rotWithShape="1">
              <a:blip r:embed="rId2">
                <a:alphaModFix/>
              </a:blip>
              <a:srcRect/>
              <a:stretch/>
            </p:blipFill>
            <p:spPr>
              <a:xfrm>
                <a:off x="7924792" y="6339632"/>
                <a:ext cx="4267207" cy="518368"/>
              </a:xfrm>
              <a:prstGeom prst="rect">
                <a:avLst/>
              </a:prstGeom>
              <a:noFill/>
              <a:ln>
                <a:noFill/>
              </a:ln>
            </p:spPr>
          </p:pic>
          <p:pic>
            <p:nvPicPr>
              <p:cNvPr id="869" name="Google Shape;869;p58"/>
              <p:cNvPicPr preferRelativeResize="0"/>
              <p:nvPr/>
            </p:nvPicPr>
            <p:blipFill rotWithShape="1">
              <a:blip r:embed="rId3">
                <a:alphaModFix/>
              </a:blip>
              <a:srcRect/>
              <a:stretch/>
            </p:blipFill>
            <p:spPr>
              <a:xfrm rot="10800000">
                <a:off x="-28575" y="-21432"/>
                <a:ext cx="1155756" cy="337026"/>
              </a:xfrm>
              <a:prstGeom prst="rect">
                <a:avLst/>
              </a:prstGeom>
              <a:noFill/>
              <a:ln>
                <a:noFill/>
              </a:ln>
            </p:spPr>
          </p:pic>
        </p:grpSp>
        <p:pic>
          <p:nvPicPr>
            <p:cNvPr id="870" name="Google Shape;870;p58"/>
            <p:cNvPicPr preferRelativeResize="0"/>
            <p:nvPr/>
          </p:nvPicPr>
          <p:blipFill rotWithShape="1">
            <a:blip r:embed="rId4">
              <a:alphaModFix/>
            </a:blip>
            <a:srcRect/>
            <a:stretch/>
          </p:blipFill>
          <p:spPr>
            <a:xfrm>
              <a:off x="11021261" y="6467757"/>
              <a:ext cx="901797" cy="235697"/>
            </a:xfrm>
            <a:prstGeom prst="rect">
              <a:avLst/>
            </a:prstGeom>
            <a:noFill/>
            <a:ln>
              <a:noFill/>
            </a:ln>
          </p:spPr>
        </p:pic>
      </p:grpSp>
      <p:grpSp>
        <p:nvGrpSpPr>
          <p:cNvPr id="871" name="Google Shape;871;p58"/>
          <p:cNvGrpSpPr/>
          <p:nvPr/>
        </p:nvGrpSpPr>
        <p:grpSpPr>
          <a:xfrm>
            <a:off x="-16074" y="-16072"/>
            <a:ext cx="9160074" cy="5159573"/>
            <a:chOff x="-21432" y="-21431"/>
            <a:chExt cx="12213432" cy="6879431"/>
          </a:xfrm>
        </p:grpSpPr>
        <p:grpSp>
          <p:nvGrpSpPr>
            <p:cNvPr id="872" name="Google Shape;872;p58"/>
            <p:cNvGrpSpPr/>
            <p:nvPr/>
          </p:nvGrpSpPr>
          <p:grpSpPr>
            <a:xfrm>
              <a:off x="-21432" y="-21431"/>
              <a:ext cx="12213432" cy="6879431"/>
              <a:chOff x="-21432" y="-21431"/>
              <a:chExt cx="12213432" cy="6879431"/>
            </a:xfrm>
          </p:grpSpPr>
          <p:pic>
            <p:nvPicPr>
              <p:cNvPr id="873" name="Google Shape;873;p5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874" name="Google Shape;874;p5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875" name="Google Shape;875;p5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876" name="Google Shape;876;p58"/>
          <p:cNvGrpSpPr/>
          <p:nvPr/>
        </p:nvGrpSpPr>
        <p:grpSpPr>
          <a:xfrm>
            <a:off x="-26790" y="-21432"/>
            <a:ext cx="9171844" cy="5165108"/>
            <a:chOff x="-35720" y="-28576"/>
            <a:chExt cx="12229125" cy="6886810"/>
          </a:xfrm>
        </p:grpSpPr>
        <p:pic>
          <p:nvPicPr>
            <p:cNvPr id="877" name="Google Shape;877;p58"/>
            <p:cNvPicPr preferRelativeResize="0"/>
            <p:nvPr/>
          </p:nvPicPr>
          <p:blipFill rotWithShape="1">
            <a:blip r:embed="rId8">
              <a:alphaModFix/>
            </a:blip>
            <a:srcRect/>
            <a:stretch/>
          </p:blipFill>
          <p:spPr>
            <a:xfrm>
              <a:off x="7924273" y="6339632"/>
              <a:ext cx="4269132" cy="518602"/>
            </a:xfrm>
            <a:prstGeom prst="rect">
              <a:avLst/>
            </a:prstGeom>
            <a:noFill/>
            <a:ln>
              <a:noFill/>
            </a:ln>
          </p:spPr>
        </p:pic>
        <p:pic>
          <p:nvPicPr>
            <p:cNvPr id="878" name="Google Shape;878;p58"/>
            <p:cNvPicPr preferRelativeResize="0"/>
            <p:nvPr/>
          </p:nvPicPr>
          <p:blipFill rotWithShape="1">
            <a:blip r:embed="rId9">
              <a:alphaModFix/>
            </a:blip>
            <a:srcRect/>
            <a:stretch/>
          </p:blipFill>
          <p:spPr>
            <a:xfrm>
              <a:off x="10631838" y="6432150"/>
              <a:ext cx="1455154" cy="360879"/>
            </a:xfrm>
            <a:prstGeom prst="rect">
              <a:avLst/>
            </a:prstGeom>
            <a:noFill/>
            <a:ln>
              <a:noFill/>
            </a:ln>
          </p:spPr>
        </p:pic>
        <p:pic>
          <p:nvPicPr>
            <p:cNvPr id="879" name="Google Shape;879;p58"/>
            <p:cNvPicPr preferRelativeResize="0"/>
            <p:nvPr/>
          </p:nvPicPr>
          <p:blipFill rotWithShape="1">
            <a:blip r:embed="rId10">
              <a:alphaModFix/>
            </a:blip>
            <a:srcRect/>
            <a:stretch/>
          </p:blipFill>
          <p:spPr>
            <a:xfrm rot="10800000">
              <a:off x="-35720" y="-28576"/>
              <a:ext cx="1162920" cy="344171"/>
            </a:xfrm>
            <a:prstGeom prst="rect">
              <a:avLst/>
            </a:prstGeom>
            <a:noFill/>
            <a:ln>
              <a:noFill/>
            </a:ln>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880"/>
        <p:cNvGrpSpPr/>
        <p:nvPr/>
      </p:nvGrpSpPr>
      <p:grpSpPr>
        <a:xfrm>
          <a:off x="0" y="0"/>
          <a:ext cx="0" cy="0"/>
          <a:chOff x="0" y="0"/>
          <a:chExt cx="0" cy="0"/>
        </a:xfrm>
      </p:grpSpPr>
      <p:sp>
        <p:nvSpPr>
          <p:cNvPr id="881" name="Google Shape;881;p59"/>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2" name="Google Shape;882;p59"/>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83" name="Google Shape;883;p59"/>
          <p:cNvGrpSpPr/>
          <p:nvPr/>
        </p:nvGrpSpPr>
        <p:grpSpPr>
          <a:xfrm>
            <a:off x="3309722" y="0"/>
            <a:ext cx="5834279" cy="5143500"/>
            <a:chOff x="4412962" y="0"/>
            <a:chExt cx="7779038" cy="6858000"/>
          </a:xfrm>
        </p:grpSpPr>
        <p:pic>
          <p:nvPicPr>
            <p:cNvPr id="884" name="Google Shape;884;p59"/>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885" name="Google Shape;885;p59"/>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892"/>
        <p:cNvGrpSpPr/>
        <p:nvPr/>
      </p:nvGrpSpPr>
      <p:grpSpPr>
        <a:xfrm>
          <a:off x="0" y="0"/>
          <a:ext cx="0" cy="0"/>
          <a:chOff x="0" y="0"/>
          <a:chExt cx="0" cy="0"/>
        </a:xfrm>
      </p:grpSpPr>
      <p:sp>
        <p:nvSpPr>
          <p:cNvPr id="893" name="Google Shape;893;p61"/>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4" name="Google Shape;894;p61"/>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95" name="Google Shape;895;p61"/>
          <p:cNvGrpSpPr/>
          <p:nvPr/>
        </p:nvGrpSpPr>
        <p:grpSpPr>
          <a:xfrm>
            <a:off x="3314701" y="0"/>
            <a:ext cx="5834279" cy="5143500"/>
            <a:chOff x="4419600" y="0"/>
            <a:chExt cx="7779038" cy="6858000"/>
          </a:xfrm>
        </p:grpSpPr>
        <p:pic>
          <p:nvPicPr>
            <p:cNvPr id="896" name="Google Shape;896;p61"/>
            <p:cNvPicPr preferRelativeResize="0"/>
            <p:nvPr/>
          </p:nvPicPr>
          <p:blipFill rotWithShape="1">
            <a:blip r:embed="rId2">
              <a:alphaModFix/>
            </a:blip>
            <a:srcRect/>
            <a:stretch/>
          </p:blipFill>
          <p:spPr>
            <a:xfrm>
              <a:off x="4419600" y="0"/>
              <a:ext cx="7779038" cy="6858000"/>
            </a:xfrm>
            <a:prstGeom prst="rect">
              <a:avLst/>
            </a:prstGeom>
            <a:noFill/>
            <a:ln>
              <a:noFill/>
            </a:ln>
          </p:spPr>
        </p:pic>
        <p:pic>
          <p:nvPicPr>
            <p:cNvPr id="897" name="Google Shape;897;p61"/>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8"/>
        <p:cNvGrpSpPr/>
        <p:nvPr/>
      </p:nvGrpSpPr>
      <p:grpSpPr>
        <a:xfrm>
          <a:off x="0" y="0"/>
          <a:ext cx="0" cy="0"/>
          <a:chOff x="0" y="0"/>
          <a:chExt cx="0" cy="0"/>
        </a:xfrm>
      </p:grpSpPr>
      <p:sp>
        <p:nvSpPr>
          <p:cNvPr id="899" name="Google Shape;899;p6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lvl="0" algn="ctr">
              <a:lnSpc>
                <a:spcPct val="90000"/>
              </a:lnSpc>
              <a:spcBef>
                <a:spcPts val="0"/>
              </a:spcBef>
              <a:spcAft>
                <a:spcPts val="0"/>
              </a:spcAft>
              <a:buClr>
                <a:srgbClr val="333333"/>
              </a:buClr>
              <a:buSzPts val="4500"/>
              <a:buFont typeface="Verdana"/>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0" name="Google Shape;900;p62"/>
          <p:cNvSpPr txBox="1">
            <a:spLocks noGrp="1"/>
          </p:cNvSpPr>
          <p:nvPr>
            <p:ph type="subTitle" idx="1"/>
          </p:nvPr>
        </p:nvSpPr>
        <p:spPr>
          <a:xfrm>
            <a:off x="1143000" y="2701528"/>
            <a:ext cx="6858000" cy="1241822"/>
          </a:xfrm>
          <a:prstGeom prst="rect">
            <a:avLst/>
          </a:prstGeom>
          <a:noFill/>
          <a:ln>
            <a:noFill/>
          </a:ln>
        </p:spPr>
        <p:txBody>
          <a:bodyPr spcFirstLastPara="1" wrap="square" lIns="68575" tIns="34275" rIns="68575" bIns="34275" anchor="t" anchorCtr="0"/>
          <a:lstStyle>
            <a:lvl1pPr lvl="0" algn="ctr">
              <a:lnSpc>
                <a:spcPct val="90000"/>
              </a:lnSpc>
              <a:spcBef>
                <a:spcPts val="750"/>
              </a:spcBef>
              <a:spcAft>
                <a:spcPts val="0"/>
              </a:spcAft>
              <a:buClr>
                <a:srgbClr val="333333"/>
              </a:buClr>
              <a:buSzPts val="1800"/>
              <a:buNone/>
              <a:defRPr sz="1800"/>
            </a:lvl1pPr>
            <a:lvl2pPr lvl="1" algn="ctr">
              <a:lnSpc>
                <a:spcPct val="90000"/>
              </a:lnSpc>
              <a:spcBef>
                <a:spcPts val="375"/>
              </a:spcBef>
              <a:spcAft>
                <a:spcPts val="0"/>
              </a:spcAft>
              <a:buClr>
                <a:srgbClr val="333333"/>
              </a:buClr>
              <a:buSzPts val="1500"/>
              <a:buNone/>
              <a:defRPr sz="1500"/>
            </a:lvl2pPr>
            <a:lvl3pPr lvl="2" algn="ctr">
              <a:lnSpc>
                <a:spcPct val="90000"/>
              </a:lnSpc>
              <a:spcBef>
                <a:spcPts val="375"/>
              </a:spcBef>
              <a:spcAft>
                <a:spcPts val="0"/>
              </a:spcAft>
              <a:buClr>
                <a:srgbClr val="333333"/>
              </a:buClr>
              <a:buSzPts val="1400"/>
              <a:buNone/>
              <a:defRPr sz="1400"/>
            </a:lvl3pPr>
            <a:lvl4pPr lvl="3" algn="ctr">
              <a:lnSpc>
                <a:spcPct val="90000"/>
              </a:lnSpc>
              <a:spcBef>
                <a:spcPts val="375"/>
              </a:spcBef>
              <a:spcAft>
                <a:spcPts val="0"/>
              </a:spcAft>
              <a:buClr>
                <a:srgbClr val="333333"/>
              </a:buClr>
              <a:buSzPts val="1200"/>
              <a:buNone/>
              <a:defRPr sz="1200"/>
            </a:lvl4pPr>
            <a:lvl5pPr lvl="4" algn="ctr">
              <a:lnSpc>
                <a:spcPct val="90000"/>
              </a:lnSpc>
              <a:spcBef>
                <a:spcPts val="375"/>
              </a:spcBef>
              <a:spcAft>
                <a:spcPts val="0"/>
              </a:spcAft>
              <a:buClr>
                <a:srgbClr val="333333"/>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901" name="Google Shape;901;p62"/>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902" name="Google Shape;902;p62"/>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903" name="Google Shape;903;p62"/>
          <p:cNvGrpSpPr/>
          <p:nvPr/>
        </p:nvGrpSpPr>
        <p:grpSpPr>
          <a:xfrm>
            <a:off x="-26790" y="-21432"/>
            <a:ext cx="9171844" cy="5165108"/>
            <a:chOff x="-35720" y="-28576"/>
            <a:chExt cx="12229125" cy="6886810"/>
          </a:xfrm>
        </p:grpSpPr>
        <p:pic>
          <p:nvPicPr>
            <p:cNvPr id="904" name="Google Shape;904;p62"/>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905" name="Google Shape;905;p62"/>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906" name="Google Shape;906;p62"/>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907" name="Google Shape;907;p62"/>
          <p:cNvGrpSpPr/>
          <p:nvPr/>
        </p:nvGrpSpPr>
        <p:grpSpPr>
          <a:xfrm>
            <a:off x="-16074" y="-16072"/>
            <a:ext cx="9160074" cy="5159573"/>
            <a:chOff x="-21432" y="-21431"/>
            <a:chExt cx="12213432" cy="6879431"/>
          </a:xfrm>
        </p:grpSpPr>
        <p:grpSp>
          <p:nvGrpSpPr>
            <p:cNvPr id="908" name="Google Shape;908;p62"/>
            <p:cNvGrpSpPr/>
            <p:nvPr/>
          </p:nvGrpSpPr>
          <p:grpSpPr>
            <a:xfrm>
              <a:off x="-21432" y="-21431"/>
              <a:ext cx="12213432" cy="6879431"/>
              <a:chOff x="-21432" y="-21431"/>
              <a:chExt cx="12213432" cy="6879431"/>
            </a:xfrm>
          </p:grpSpPr>
          <p:pic>
            <p:nvPicPr>
              <p:cNvPr id="909" name="Google Shape;909;p62"/>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910" name="Google Shape;910;p62"/>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911" name="Google Shape;911;p62"/>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912" name="Google Shape;912;p62"/>
          <p:cNvGrpSpPr/>
          <p:nvPr/>
        </p:nvGrpSpPr>
        <p:grpSpPr>
          <a:xfrm>
            <a:off x="-21432" y="-16074"/>
            <a:ext cx="9165431" cy="5159574"/>
            <a:chOff x="-28575" y="-21432"/>
            <a:chExt cx="12220574" cy="6879432"/>
          </a:xfrm>
        </p:grpSpPr>
        <p:grpSp>
          <p:nvGrpSpPr>
            <p:cNvPr id="913" name="Google Shape;913;p62"/>
            <p:cNvGrpSpPr/>
            <p:nvPr/>
          </p:nvGrpSpPr>
          <p:grpSpPr>
            <a:xfrm>
              <a:off x="-28575" y="-21432"/>
              <a:ext cx="12220574" cy="6879432"/>
              <a:chOff x="-28575" y="-21432"/>
              <a:chExt cx="12220574" cy="6879432"/>
            </a:xfrm>
          </p:grpSpPr>
          <p:pic>
            <p:nvPicPr>
              <p:cNvPr id="914" name="Google Shape;914;p62"/>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915" name="Google Shape;915;p62"/>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916" name="Google Shape;916;p62"/>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917" name="Google Shape;917;p62"/>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sz="5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65"/>
        <p:cNvGrpSpPr/>
        <p:nvPr/>
      </p:nvGrpSpPr>
      <p:grpSpPr>
        <a:xfrm>
          <a:off x="0" y="0"/>
          <a:ext cx="0" cy="0"/>
          <a:chOff x="0" y="0"/>
          <a:chExt cx="0" cy="0"/>
        </a:xfrm>
      </p:grpSpPr>
      <p:sp>
        <p:nvSpPr>
          <p:cNvPr id="66" name="Google Shape;66;p7"/>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918"/>
        <p:cNvGrpSpPr/>
        <p:nvPr/>
      </p:nvGrpSpPr>
      <p:grpSpPr>
        <a:xfrm>
          <a:off x="0" y="0"/>
          <a:ext cx="0" cy="0"/>
          <a:chOff x="0" y="0"/>
          <a:chExt cx="0" cy="0"/>
        </a:xfrm>
      </p:grpSpPr>
      <p:sp>
        <p:nvSpPr>
          <p:cNvPr id="919" name="Google Shape;919;p63"/>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920" name="Google Shape;920;p63"/>
          <p:cNvSpPr>
            <a:spLocks noGrp="1"/>
          </p:cNvSpPr>
          <p:nvPr>
            <p:ph type="pic" idx="2"/>
          </p:nvPr>
        </p:nvSpPr>
        <p:spPr>
          <a:xfrm>
            <a:off x="-34873" y="-38380"/>
            <a:ext cx="9271861" cy="5234187"/>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21" name="Google Shape;921;p63"/>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922" name="Google Shape;922;p63"/>
          <p:cNvGrpSpPr/>
          <p:nvPr/>
        </p:nvGrpSpPr>
        <p:grpSpPr>
          <a:xfrm>
            <a:off x="-26790" y="-21432"/>
            <a:ext cx="9171844" cy="5165108"/>
            <a:chOff x="-35720" y="-28576"/>
            <a:chExt cx="12229125" cy="6886810"/>
          </a:xfrm>
        </p:grpSpPr>
        <p:pic>
          <p:nvPicPr>
            <p:cNvPr id="923" name="Google Shape;923;p63"/>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924" name="Google Shape;924;p63"/>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925" name="Google Shape;925;p63"/>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926" name="Google Shape;926;p63"/>
          <p:cNvGrpSpPr/>
          <p:nvPr/>
        </p:nvGrpSpPr>
        <p:grpSpPr>
          <a:xfrm>
            <a:off x="-16074" y="-16072"/>
            <a:ext cx="9160074" cy="5159573"/>
            <a:chOff x="-21432" y="-21431"/>
            <a:chExt cx="12213432" cy="6879431"/>
          </a:xfrm>
        </p:grpSpPr>
        <p:grpSp>
          <p:nvGrpSpPr>
            <p:cNvPr id="927" name="Google Shape;927;p63"/>
            <p:cNvGrpSpPr/>
            <p:nvPr/>
          </p:nvGrpSpPr>
          <p:grpSpPr>
            <a:xfrm>
              <a:off x="-21432" y="-21431"/>
              <a:ext cx="12213432" cy="6879431"/>
              <a:chOff x="-21432" y="-21431"/>
              <a:chExt cx="12213432" cy="6879431"/>
            </a:xfrm>
          </p:grpSpPr>
          <p:pic>
            <p:nvPicPr>
              <p:cNvPr id="928" name="Google Shape;928;p6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929" name="Google Shape;929;p63"/>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930" name="Google Shape;930;p6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931" name="Google Shape;931;p63"/>
          <p:cNvGrpSpPr/>
          <p:nvPr/>
        </p:nvGrpSpPr>
        <p:grpSpPr>
          <a:xfrm>
            <a:off x="-21432" y="-16074"/>
            <a:ext cx="9165431" cy="5159574"/>
            <a:chOff x="-28575" y="-21432"/>
            <a:chExt cx="12220574" cy="6879432"/>
          </a:xfrm>
        </p:grpSpPr>
        <p:grpSp>
          <p:nvGrpSpPr>
            <p:cNvPr id="932" name="Google Shape;932;p63"/>
            <p:cNvGrpSpPr/>
            <p:nvPr/>
          </p:nvGrpSpPr>
          <p:grpSpPr>
            <a:xfrm>
              <a:off x="-28575" y="-21432"/>
              <a:ext cx="12220574" cy="6879432"/>
              <a:chOff x="-28575" y="-21432"/>
              <a:chExt cx="12220574" cy="6879432"/>
            </a:xfrm>
          </p:grpSpPr>
          <p:pic>
            <p:nvPicPr>
              <p:cNvPr id="933" name="Google Shape;933;p63"/>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934" name="Google Shape;934;p63"/>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935" name="Google Shape;935;p63"/>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936"/>
        <p:cNvGrpSpPr/>
        <p:nvPr/>
      </p:nvGrpSpPr>
      <p:grpSpPr>
        <a:xfrm>
          <a:off x="0" y="0"/>
          <a:ext cx="0" cy="0"/>
          <a:chOff x="0" y="0"/>
          <a:chExt cx="0" cy="0"/>
        </a:xfrm>
      </p:grpSpPr>
      <p:sp>
        <p:nvSpPr>
          <p:cNvPr id="937" name="Google Shape;937;p64"/>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938" name="Google Shape;938;p64"/>
          <p:cNvSpPr>
            <a:spLocks noGrp="1"/>
          </p:cNvSpPr>
          <p:nvPr>
            <p:ph type="pic" idx="2"/>
          </p:nvPr>
        </p:nvSpPr>
        <p:spPr>
          <a:xfrm>
            <a:off x="-34875" y="-50003"/>
            <a:ext cx="9264116" cy="5257435"/>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39" name="Google Shape;939;p64"/>
          <p:cNvSpPr txBox="1">
            <a:spLocks noGrp="1"/>
          </p:cNvSpPr>
          <p:nvPr>
            <p:ph type="title"/>
          </p:nvPr>
        </p:nvSpPr>
        <p:spPr>
          <a:xfrm>
            <a:off x="628650" y="2191258"/>
            <a:ext cx="7886700" cy="994172"/>
          </a:xfrm>
          <a:prstGeom prst="rect">
            <a:avLst/>
          </a:prstGeom>
          <a:noFill/>
          <a:ln>
            <a:noFill/>
          </a:ln>
        </p:spPr>
        <p:txBody>
          <a:bodyPr spcFirstLastPara="1" wrap="square" lIns="68575" tIns="34275" rIns="68575" bIns="34275" anchor="t" anchorCtr="0"/>
          <a:lstStyle>
            <a:lvl1pPr lvl="0" algn="ctr">
              <a:lnSpc>
                <a:spcPct val="90000"/>
              </a:lnSpc>
              <a:spcBef>
                <a:spcPts val="0"/>
              </a:spcBef>
              <a:spcAft>
                <a:spcPts val="0"/>
              </a:spcAft>
              <a:buClr>
                <a:srgbClr val="333333"/>
              </a:buClr>
              <a:buSzPts val="27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0" name="Google Shape;940;p64"/>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941" name="Google Shape;941;p64"/>
          <p:cNvGrpSpPr/>
          <p:nvPr/>
        </p:nvGrpSpPr>
        <p:grpSpPr>
          <a:xfrm>
            <a:off x="-26790" y="-21432"/>
            <a:ext cx="9171844" cy="5165108"/>
            <a:chOff x="-35720" y="-28576"/>
            <a:chExt cx="12229125" cy="6886810"/>
          </a:xfrm>
        </p:grpSpPr>
        <p:pic>
          <p:nvPicPr>
            <p:cNvPr id="942" name="Google Shape;942;p6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943" name="Google Shape;943;p6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944" name="Google Shape;944;p6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945" name="Google Shape;945;p64"/>
          <p:cNvGrpSpPr/>
          <p:nvPr/>
        </p:nvGrpSpPr>
        <p:grpSpPr>
          <a:xfrm>
            <a:off x="-16074" y="-16072"/>
            <a:ext cx="9160074" cy="5159573"/>
            <a:chOff x="-21432" y="-21431"/>
            <a:chExt cx="12213432" cy="6879431"/>
          </a:xfrm>
        </p:grpSpPr>
        <p:grpSp>
          <p:nvGrpSpPr>
            <p:cNvPr id="946" name="Google Shape;946;p64"/>
            <p:cNvGrpSpPr/>
            <p:nvPr/>
          </p:nvGrpSpPr>
          <p:grpSpPr>
            <a:xfrm>
              <a:off x="-21432" y="-21431"/>
              <a:ext cx="12213432" cy="6879431"/>
              <a:chOff x="-21432" y="-21431"/>
              <a:chExt cx="12213432" cy="6879431"/>
            </a:xfrm>
          </p:grpSpPr>
          <p:pic>
            <p:nvPicPr>
              <p:cNvPr id="947" name="Google Shape;947;p6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948" name="Google Shape;948;p6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949" name="Google Shape;949;p6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950" name="Google Shape;950;p64"/>
          <p:cNvGrpSpPr/>
          <p:nvPr/>
        </p:nvGrpSpPr>
        <p:grpSpPr>
          <a:xfrm>
            <a:off x="-21432" y="-16074"/>
            <a:ext cx="9165431" cy="5159574"/>
            <a:chOff x="-28575" y="-21432"/>
            <a:chExt cx="12220574" cy="6879432"/>
          </a:xfrm>
        </p:grpSpPr>
        <p:grpSp>
          <p:nvGrpSpPr>
            <p:cNvPr id="951" name="Google Shape;951;p64"/>
            <p:cNvGrpSpPr/>
            <p:nvPr/>
          </p:nvGrpSpPr>
          <p:grpSpPr>
            <a:xfrm>
              <a:off x="-28575" y="-21432"/>
              <a:ext cx="12220574" cy="6879432"/>
              <a:chOff x="-28575" y="-21432"/>
              <a:chExt cx="12220574" cy="6879432"/>
            </a:xfrm>
          </p:grpSpPr>
          <p:pic>
            <p:nvPicPr>
              <p:cNvPr id="952" name="Google Shape;952;p6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953" name="Google Shape;953;p6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954" name="Google Shape;954;p64"/>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55"/>
        <p:cNvGrpSpPr/>
        <p:nvPr/>
      </p:nvGrpSpPr>
      <p:grpSpPr>
        <a:xfrm>
          <a:off x="0" y="0"/>
          <a:ext cx="0" cy="0"/>
          <a:chOff x="0" y="0"/>
          <a:chExt cx="0" cy="0"/>
        </a:xfrm>
      </p:grpSpPr>
      <p:sp>
        <p:nvSpPr>
          <p:cNvPr id="956" name="Google Shape;956;p65"/>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957" name="Google Shape;957;p65"/>
          <p:cNvSpPr>
            <a:spLocks noGrp="1"/>
          </p:cNvSpPr>
          <p:nvPr>
            <p:ph type="pic" idx="2"/>
          </p:nvPr>
        </p:nvSpPr>
        <p:spPr>
          <a:xfrm>
            <a:off x="4142232" y="2"/>
            <a:ext cx="5001768" cy="5143499"/>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58" name="Google Shape;958;p65"/>
          <p:cNvSpPr txBox="1">
            <a:spLocks noGrp="1"/>
          </p:cNvSpPr>
          <p:nvPr>
            <p:ph type="title"/>
          </p:nvPr>
        </p:nvSpPr>
        <p:spPr>
          <a:xfrm>
            <a:off x="534522" y="667170"/>
            <a:ext cx="3607712"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rgbClr val="333333"/>
              </a:buClr>
              <a:buSzPts val="27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9" name="Google Shape;959;p65"/>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960" name="Google Shape;960;p65"/>
          <p:cNvGrpSpPr/>
          <p:nvPr/>
        </p:nvGrpSpPr>
        <p:grpSpPr>
          <a:xfrm>
            <a:off x="-26790" y="-21432"/>
            <a:ext cx="9171844" cy="5165108"/>
            <a:chOff x="-35720" y="-28576"/>
            <a:chExt cx="12229125" cy="6886810"/>
          </a:xfrm>
        </p:grpSpPr>
        <p:pic>
          <p:nvPicPr>
            <p:cNvPr id="961" name="Google Shape;961;p6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962" name="Google Shape;962;p6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963" name="Google Shape;963;p6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964" name="Google Shape;964;p65"/>
          <p:cNvGrpSpPr/>
          <p:nvPr/>
        </p:nvGrpSpPr>
        <p:grpSpPr>
          <a:xfrm>
            <a:off x="-16074" y="-16072"/>
            <a:ext cx="9160074" cy="5159573"/>
            <a:chOff x="-21432" y="-21431"/>
            <a:chExt cx="12213432" cy="6879431"/>
          </a:xfrm>
        </p:grpSpPr>
        <p:grpSp>
          <p:nvGrpSpPr>
            <p:cNvPr id="965" name="Google Shape;965;p65"/>
            <p:cNvGrpSpPr/>
            <p:nvPr/>
          </p:nvGrpSpPr>
          <p:grpSpPr>
            <a:xfrm>
              <a:off x="-21432" y="-21431"/>
              <a:ext cx="12213432" cy="6879431"/>
              <a:chOff x="-21432" y="-21431"/>
              <a:chExt cx="12213432" cy="6879431"/>
            </a:xfrm>
          </p:grpSpPr>
          <p:pic>
            <p:nvPicPr>
              <p:cNvPr id="966" name="Google Shape;966;p65"/>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967" name="Google Shape;967;p65"/>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968" name="Google Shape;968;p65"/>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969" name="Google Shape;969;p65"/>
          <p:cNvGrpSpPr/>
          <p:nvPr/>
        </p:nvGrpSpPr>
        <p:grpSpPr>
          <a:xfrm>
            <a:off x="-21432" y="-16074"/>
            <a:ext cx="9165431" cy="5159574"/>
            <a:chOff x="-28575" y="-21432"/>
            <a:chExt cx="12220574" cy="6879432"/>
          </a:xfrm>
        </p:grpSpPr>
        <p:grpSp>
          <p:nvGrpSpPr>
            <p:cNvPr id="970" name="Google Shape;970;p65"/>
            <p:cNvGrpSpPr/>
            <p:nvPr/>
          </p:nvGrpSpPr>
          <p:grpSpPr>
            <a:xfrm>
              <a:off x="-28575" y="-21432"/>
              <a:ext cx="12220574" cy="6879432"/>
              <a:chOff x="-28575" y="-21432"/>
              <a:chExt cx="12220574" cy="6879432"/>
            </a:xfrm>
          </p:grpSpPr>
          <p:pic>
            <p:nvPicPr>
              <p:cNvPr id="971" name="Google Shape;971;p65"/>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972" name="Google Shape;972;p65"/>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973" name="Google Shape;973;p65"/>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974" name="Google Shape;974;p65"/>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75"/>
        <p:cNvGrpSpPr/>
        <p:nvPr/>
      </p:nvGrpSpPr>
      <p:grpSpPr>
        <a:xfrm>
          <a:off x="0" y="0"/>
          <a:ext cx="0" cy="0"/>
          <a:chOff x="0" y="0"/>
          <a:chExt cx="0" cy="0"/>
        </a:xfrm>
      </p:grpSpPr>
      <p:sp>
        <p:nvSpPr>
          <p:cNvPr id="976" name="Google Shape;976;p66"/>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977" name="Google Shape;977;p66"/>
          <p:cNvSpPr>
            <a:spLocks noGrp="1"/>
          </p:cNvSpPr>
          <p:nvPr>
            <p:ph type="pic" idx="2"/>
          </p:nvPr>
        </p:nvSpPr>
        <p:spPr>
          <a:xfrm>
            <a:off x="4636008" y="1535908"/>
            <a:ext cx="4507992" cy="1393031"/>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78" name="Google Shape;978;p66"/>
          <p:cNvSpPr>
            <a:spLocks noGrp="1"/>
          </p:cNvSpPr>
          <p:nvPr>
            <p:ph type="pic" idx="3"/>
          </p:nvPr>
        </p:nvSpPr>
        <p:spPr>
          <a:xfrm>
            <a:off x="0" y="1535908"/>
            <a:ext cx="4471416" cy="1393031"/>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79" name="Google Shape;979;p6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0" name="Google Shape;980;p66"/>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981" name="Google Shape;981;p66"/>
          <p:cNvGrpSpPr/>
          <p:nvPr/>
        </p:nvGrpSpPr>
        <p:grpSpPr>
          <a:xfrm>
            <a:off x="-26790" y="-21432"/>
            <a:ext cx="9171844" cy="5165108"/>
            <a:chOff x="-35720" y="-28576"/>
            <a:chExt cx="12229125" cy="6886810"/>
          </a:xfrm>
        </p:grpSpPr>
        <p:pic>
          <p:nvPicPr>
            <p:cNvPr id="982" name="Google Shape;982;p66"/>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983" name="Google Shape;983;p66"/>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984" name="Google Shape;984;p66"/>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985" name="Google Shape;985;p66"/>
          <p:cNvGrpSpPr/>
          <p:nvPr/>
        </p:nvGrpSpPr>
        <p:grpSpPr>
          <a:xfrm>
            <a:off x="-16074" y="-16072"/>
            <a:ext cx="9160074" cy="5159573"/>
            <a:chOff x="-21432" y="-21431"/>
            <a:chExt cx="12213432" cy="6879431"/>
          </a:xfrm>
        </p:grpSpPr>
        <p:grpSp>
          <p:nvGrpSpPr>
            <p:cNvPr id="986" name="Google Shape;986;p66"/>
            <p:cNvGrpSpPr/>
            <p:nvPr/>
          </p:nvGrpSpPr>
          <p:grpSpPr>
            <a:xfrm>
              <a:off x="-21432" y="-21431"/>
              <a:ext cx="12213432" cy="6879431"/>
              <a:chOff x="-21432" y="-21431"/>
              <a:chExt cx="12213432" cy="6879431"/>
            </a:xfrm>
          </p:grpSpPr>
          <p:pic>
            <p:nvPicPr>
              <p:cNvPr id="987" name="Google Shape;987;p6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988" name="Google Shape;988;p6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989" name="Google Shape;989;p6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990" name="Google Shape;990;p66"/>
          <p:cNvGrpSpPr/>
          <p:nvPr/>
        </p:nvGrpSpPr>
        <p:grpSpPr>
          <a:xfrm>
            <a:off x="-21432" y="-16074"/>
            <a:ext cx="9165431" cy="5159574"/>
            <a:chOff x="-28575" y="-21432"/>
            <a:chExt cx="12220574" cy="6879432"/>
          </a:xfrm>
        </p:grpSpPr>
        <p:grpSp>
          <p:nvGrpSpPr>
            <p:cNvPr id="991" name="Google Shape;991;p66"/>
            <p:cNvGrpSpPr/>
            <p:nvPr/>
          </p:nvGrpSpPr>
          <p:grpSpPr>
            <a:xfrm>
              <a:off x="-28575" y="-21432"/>
              <a:ext cx="12220574" cy="6879432"/>
              <a:chOff x="-28575" y="-21432"/>
              <a:chExt cx="12220574" cy="6879432"/>
            </a:xfrm>
          </p:grpSpPr>
          <p:pic>
            <p:nvPicPr>
              <p:cNvPr id="992" name="Google Shape;992;p66"/>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993" name="Google Shape;993;p66"/>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994" name="Google Shape;994;p66"/>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995" name="Google Shape;995;p66"/>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996"/>
        <p:cNvGrpSpPr/>
        <p:nvPr/>
      </p:nvGrpSpPr>
      <p:grpSpPr>
        <a:xfrm>
          <a:off x="0" y="0"/>
          <a:ext cx="0" cy="0"/>
          <a:chOff x="0" y="0"/>
          <a:chExt cx="0" cy="0"/>
        </a:xfrm>
      </p:grpSpPr>
      <p:sp>
        <p:nvSpPr>
          <p:cNvPr id="997" name="Google Shape;997;p67"/>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998" name="Google Shape;998;p67"/>
          <p:cNvSpPr>
            <a:spLocks noGrp="1"/>
          </p:cNvSpPr>
          <p:nvPr>
            <p:ph type="pic" idx="2"/>
          </p:nvPr>
        </p:nvSpPr>
        <p:spPr>
          <a:xfrm>
            <a:off x="0" y="3104899"/>
            <a:ext cx="2891790" cy="1488710"/>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99" name="Google Shape;999;p67"/>
          <p:cNvSpPr>
            <a:spLocks noGrp="1"/>
          </p:cNvSpPr>
          <p:nvPr>
            <p:ph type="pic" idx="3"/>
          </p:nvPr>
        </p:nvSpPr>
        <p:spPr>
          <a:xfrm>
            <a:off x="3126105" y="3104899"/>
            <a:ext cx="2891790" cy="1488710"/>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00" name="Google Shape;1000;p67"/>
          <p:cNvSpPr>
            <a:spLocks noGrp="1"/>
          </p:cNvSpPr>
          <p:nvPr>
            <p:ph type="pic" idx="4"/>
          </p:nvPr>
        </p:nvSpPr>
        <p:spPr>
          <a:xfrm>
            <a:off x="6252210" y="3104899"/>
            <a:ext cx="2891790" cy="1488710"/>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01" name="Google Shape;1001;p6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2" name="Google Shape;1002;p67"/>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003" name="Google Shape;1003;p67"/>
          <p:cNvGrpSpPr/>
          <p:nvPr/>
        </p:nvGrpSpPr>
        <p:grpSpPr>
          <a:xfrm>
            <a:off x="-26790" y="-21432"/>
            <a:ext cx="9171844" cy="5165108"/>
            <a:chOff x="-35720" y="-28576"/>
            <a:chExt cx="12229125" cy="6886810"/>
          </a:xfrm>
        </p:grpSpPr>
        <p:pic>
          <p:nvPicPr>
            <p:cNvPr id="1004" name="Google Shape;1004;p6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005" name="Google Shape;1005;p6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006" name="Google Shape;1006;p6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007" name="Google Shape;1007;p67"/>
          <p:cNvGrpSpPr/>
          <p:nvPr/>
        </p:nvGrpSpPr>
        <p:grpSpPr>
          <a:xfrm>
            <a:off x="-16074" y="-16072"/>
            <a:ext cx="9160074" cy="5159573"/>
            <a:chOff x="-21432" y="-21431"/>
            <a:chExt cx="12213432" cy="6879431"/>
          </a:xfrm>
        </p:grpSpPr>
        <p:grpSp>
          <p:nvGrpSpPr>
            <p:cNvPr id="1008" name="Google Shape;1008;p67"/>
            <p:cNvGrpSpPr/>
            <p:nvPr/>
          </p:nvGrpSpPr>
          <p:grpSpPr>
            <a:xfrm>
              <a:off x="-21432" y="-21431"/>
              <a:ext cx="12213432" cy="6879431"/>
              <a:chOff x="-21432" y="-21431"/>
              <a:chExt cx="12213432" cy="6879431"/>
            </a:xfrm>
          </p:grpSpPr>
          <p:pic>
            <p:nvPicPr>
              <p:cNvPr id="1009" name="Google Shape;1009;p6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010" name="Google Shape;1010;p6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011" name="Google Shape;1011;p6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012" name="Google Shape;1012;p67"/>
          <p:cNvGrpSpPr/>
          <p:nvPr/>
        </p:nvGrpSpPr>
        <p:grpSpPr>
          <a:xfrm>
            <a:off x="-21432" y="-16074"/>
            <a:ext cx="9165431" cy="5159574"/>
            <a:chOff x="-28575" y="-21432"/>
            <a:chExt cx="12220574" cy="6879432"/>
          </a:xfrm>
        </p:grpSpPr>
        <p:grpSp>
          <p:nvGrpSpPr>
            <p:cNvPr id="1013" name="Google Shape;1013;p67"/>
            <p:cNvGrpSpPr/>
            <p:nvPr/>
          </p:nvGrpSpPr>
          <p:grpSpPr>
            <a:xfrm>
              <a:off x="-28575" y="-21432"/>
              <a:ext cx="12220574" cy="6879432"/>
              <a:chOff x="-28575" y="-21432"/>
              <a:chExt cx="12220574" cy="6879432"/>
            </a:xfrm>
          </p:grpSpPr>
          <p:pic>
            <p:nvPicPr>
              <p:cNvPr id="1014" name="Google Shape;1014;p6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015" name="Google Shape;1015;p6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016" name="Google Shape;1016;p67"/>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017" name="Google Shape;1017;p67"/>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018"/>
        <p:cNvGrpSpPr/>
        <p:nvPr/>
      </p:nvGrpSpPr>
      <p:grpSpPr>
        <a:xfrm>
          <a:off x="0" y="0"/>
          <a:ext cx="0" cy="0"/>
          <a:chOff x="0" y="0"/>
          <a:chExt cx="0" cy="0"/>
        </a:xfrm>
      </p:grpSpPr>
      <p:sp>
        <p:nvSpPr>
          <p:cNvPr id="1019" name="Google Shape;1019;p68"/>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020" name="Google Shape;1020;p68"/>
          <p:cNvSpPr>
            <a:spLocks noGrp="1"/>
          </p:cNvSpPr>
          <p:nvPr>
            <p:ph type="pic" idx="2"/>
          </p:nvPr>
        </p:nvSpPr>
        <p:spPr>
          <a:xfrm>
            <a:off x="0" y="2824610"/>
            <a:ext cx="2258568" cy="1770012"/>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21" name="Google Shape;1021;p68"/>
          <p:cNvSpPr>
            <a:spLocks noGrp="1"/>
          </p:cNvSpPr>
          <p:nvPr>
            <p:ph type="pic" idx="3"/>
          </p:nvPr>
        </p:nvSpPr>
        <p:spPr>
          <a:xfrm>
            <a:off x="2295144" y="2824610"/>
            <a:ext cx="2258568" cy="1770012"/>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22" name="Google Shape;1022;p68"/>
          <p:cNvSpPr>
            <a:spLocks noGrp="1"/>
          </p:cNvSpPr>
          <p:nvPr>
            <p:ph type="pic" idx="4"/>
          </p:nvPr>
        </p:nvSpPr>
        <p:spPr>
          <a:xfrm>
            <a:off x="4590288" y="2824610"/>
            <a:ext cx="2258568" cy="1770012"/>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23" name="Google Shape;1023;p68"/>
          <p:cNvSpPr>
            <a:spLocks noGrp="1"/>
          </p:cNvSpPr>
          <p:nvPr>
            <p:ph type="pic" idx="5"/>
          </p:nvPr>
        </p:nvSpPr>
        <p:spPr>
          <a:xfrm>
            <a:off x="6885432" y="2824610"/>
            <a:ext cx="2258568" cy="1770012"/>
          </a:xfrm>
          <a:prstGeom prst="rect">
            <a:avLst/>
          </a:prstGeom>
          <a:no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24" name="Google Shape;1024;p6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5" name="Google Shape;1025;p68"/>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026" name="Google Shape;1026;p68"/>
          <p:cNvGrpSpPr/>
          <p:nvPr/>
        </p:nvGrpSpPr>
        <p:grpSpPr>
          <a:xfrm>
            <a:off x="-26790" y="-21432"/>
            <a:ext cx="9171844" cy="5165108"/>
            <a:chOff x="-35720" y="-28576"/>
            <a:chExt cx="12229125" cy="6886810"/>
          </a:xfrm>
        </p:grpSpPr>
        <p:pic>
          <p:nvPicPr>
            <p:cNvPr id="1027" name="Google Shape;1027;p6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028" name="Google Shape;1028;p6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029" name="Google Shape;1029;p6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030" name="Google Shape;1030;p68"/>
          <p:cNvGrpSpPr/>
          <p:nvPr/>
        </p:nvGrpSpPr>
        <p:grpSpPr>
          <a:xfrm>
            <a:off x="-16074" y="-16072"/>
            <a:ext cx="9160074" cy="5159573"/>
            <a:chOff x="-21432" y="-21431"/>
            <a:chExt cx="12213432" cy="6879431"/>
          </a:xfrm>
        </p:grpSpPr>
        <p:grpSp>
          <p:nvGrpSpPr>
            <p:cNvPr id="1031" name="Google Shape;1031;p68"/>
            <p:cNvGrpSpPr/>
            <p:nvPr/>
          </p:nvGrpSpPr>
          <p:grpSpPr>
            <a:xfrm>
              <a:off x="-21432" y="-21431"/>
              <a:ext cx="12213432" cy="6879431"/>
              <a:chOff x="-21432" y="-21431"/>
              <a:chExt cx="12213432" cy="6879431"/>
            </a:xfrm>
          </p:grpSpPr>
          <p:pic>
            <p:nvPicPr>
              <p:cNvPr id="1032" name="Google Shape;1032;p6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033" name="Google Shape;1033;p6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034" name="Google Shape;1034;p6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035" name="Google Shape;1035;p68"/>
          <p:cNvGrpSpPr/>
          <p:nvPr/>
        </p:nvGrpSpPr>
        <p:grpSpPr>
          <a:xfrm>
            <a:off x="-21432" y="-16074"/>
            <a:ext cx="9165431" cy="5159574"/>
            <a:chOff x="-28575" y="-21432"/>
            <a:chExt cx="12220574" cy="6879432"/>
          </a:xfrm>
        </p:grpSpPr>
        <p:grpSp>
          <p:nvGrpSpPr>
            <p:cNvPr id="1036" name="Google Shape;1036;p68"/>
            <p:cNvGrpSpPr/>
            <p:nvPr/>
          </p:nvGrpSpPr>
          <p:grpSpPr>
            <a:xfrm>
              <a:off x="-28575" y="-21432"/>
              <a:ext cx="12220574" cy="6879432"/>
              <a:chOff x="-28575" y="-21432"/>
              <a:chExt cx="12220574" cy="6879432"/>
            </a:xfrm>
          </p:grpSpPr>
          <p:pic>
            <p:nvPicPr>
              <p:cNvPr id="1037" name="Google Shape;1037;p68"/>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038" name="Google Shape;1038;p68"/>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039" name="Google Shape;1039;p68"/>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040" name="Google Shape;1040;p68"/>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41"/>
        <p:cNvGrpSpPr/>
        <p:nvPr/>
      </p:nvGrpSpPr>
      <p:grpSpPr>
        <a:xfrm>
          <a:off x="0" y="0"/>
          <a:ext cx="0" cy="0"/>
          <a:chOff x="0" y="0"/>
          <a:chExt cx="0" cy="0"/>
        </a:xfrm>
      </p:grpSpPr>
      <p:sp>
        <p:nvSpPr>
          <p:cNvPr id="1042" name="Google Shape;1042;p6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43" name="Google Shape;1043;p69"/>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044" name="Google Shape;1044;p6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5" name="Google Shape;1045;p69"/>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046" name="Google Shape;1046;p69"/>
          <p:cNvGrpSpPr/>
          <p:nvPr/>
        </p:nvGrpSpPr>
        <p:grpSpPr>
          <a:xfrm>
            <a:off x="-26790" y="-21432"/>
            <a:ext cx="9171844" cy="5165108"/>
            <a:chOff x="-35720" y="-28576"/>
            <a:chExt cx="12229125" cy="6886810"/>
          </a:xfrm>
        </p:grpSpPr>
        <p:pic>
          <p:nvPicPr>
            <p:cNvPr id="1047" name="Google Shape;1047;p69"/>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048" name="Google Shape;1048;p69"/>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049" name="Google Shape;1049;p69"/>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050" name="Google Shape;1050;p69"/>
          <p:cNvGrpSpPr/>
          <p:nvPr/>
        </p:nvGrpSpPr>
        <p:grpSpPr>
          <a:xfrm>
            <a:off x="-16074" y="-16072"/>
            <a:ext cx="9160074" cy="5159573"/>
            <a:chOff x="-21432" y="-21431"/>
            <a:chExt cx="12213432" cy="6879431"/>
          </a:xfrm>
        </p:grpSpPr>
        <p:grpSp>
          <p:nvGrpSpPr>
            <p:cNvPr id="1051" name="Google Shape;1051;p69"/>
            <p:cNvGrpSpPr/>
            <p:nvPr/>
          </p:nvGrpSpPr>
          <p:grpSpPr>
            <a:xfrm>
              <a:off x="-21432" y="-21431"/>
              <a:ext cx="12213432" cy="6879431"/>
              <a:chOff x="-21432" y="-21431"/>
              <a:chExt cx="12213432" cy="6879431"/>
            </a:xfrm>
          </p:grpSpPr>
          <p:pic>
            <p:nvPicPr>
              <p:cNvPr id="1052" name="Google Shape;1052;p69"/>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053" name="Google Shape;1053;p69"/>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054" name="Google Shape;1054;p69"/>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055" name="Google Shape;1055;p69"/>
          <p:cNvGrpSpPr/>
          <p:nvPr/>
        </p:nvGrpSpPr>
        <p:grpSpPr>
          <a:xfrm>
            <a:off x="-21432" y="-16074"/>
            <a:ext cx="9165431" cy="5159574"/>
            <a:chOff x="-28575" y="-21432"/>
            <a:chExt cx="12220574" cy="6879432"/>
          </a:xfrm>
        </p:grpSpPr>
        <p:grpSp>
          <p:nvGrpSpPr>
            <p:cNvPr id="1056" name="Google Shape;1056;p69"/>
            <p:cNvGrpSpPr/>
            <p:nvPr/>
          </p:nvGrpSpPr>
          <p:grpSpPr>
            <a:xfrm>
              <a:off x="-28575" y="-21432"/>
              <a:ext cx="12220574" cy="6879432"/>
              <a:chOff x="-28575" y="-21432"/>
              <a:chExt cx="12220574" cy="6879432"/>
            </a:xfrm>
          </p:grpSpPr>
          <p:pic>
            <p:nvPicPr>
              <p:cNvPr id="1057" name="Google Shape;1057;p69"/>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058" name="Google Shape;1058;p69"/>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059" name="Google Shape;1059;p69"/>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060" name="Google Shape;1060;p69"/>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61"/>
        <p:cNvGrpSpPr/>
        <p:nvPr/>
      </p:nvGrpSpPr>
      <p:grpSpPr>
        <a:xfrm>
          <a:off x="0" y="0"/>
          <a:ext cx="0" cy="0"/>
          <a:chOff x="0" y="0"/>
          <a:chExt cx="0" cy="0"/>
        </a:xfrm>
      </p:grpSpPr>
      <p:sp>
        <p:nvSpPr>
          <p:cNvPr id="1062" name="Google Shape;1062;p7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3" name="Google Shape;1063;p7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64" name="Google Shape;1064;p70"/>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65" name="Google Shape;1065;p70"/>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066" name="Google Shape;1066;p70"/>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067" name="Google Shape;1067;p70"/>
          <p:cNvGrpSpPr/>
          <p:nvPr/>
        </p:nvGrpSpPr>
        <p:grpSpPr>
          <a:xfrm>
            <a:off x="-26790" y="-21432"/>
            <a:ext cx="9171844" cy="5165108"/>
            <a:chOff x="-35720" y="-28576"/>
            <a:chExt cx="12229125" cy="6886810"/>
          </a:xfrm>
        </p:grpSpPr>
        <p:pic>
          <p:nvPicPr>
            <p:cNvPr id="1068" name="Google Shape;1068;p70"/>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069" name="Google Shape;1069;p70"/>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070" name="Google Shape;1070;p70"/>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071" name="Google Shape;1071;p70"/>
          <p:cNvGrpSpPr/>
          <p:nvPr/>
        </p:nvGrpSpPr>
        <p:grpSpPr>
          <a:xfrm>
            <a:off x="-16074" y="-16072"/>
            <a:ext cx="9160074" cy="5159573"/>
            <a:chOff x="-21432" y="-21431"/>
            <a:chExt cx="12213432" cy="6879431"/>
          </a:xfrm>
        </p:grpSpPr>
        <p:grpSp>
          <p:nvGrpSpPr>
            <p:cNvPr id="1072" name="Google Shape;1072;p70"/>
            <p:cNvGrpSpPr/>
            <p:nvPr/>
          </p:nvGrpSpPr>
          <p:grpSpPr>
            <a:xfrm>
              <a:off x="-21432" y="-21431"/>
              <a:ext cx="12213432" cy="6879431"/>
              <a:chOff x="-21432" y="-21431"/>
              <a:chExt cx="12213432" cy="6879431"/>
            </a:xfrm>
          </p:grpSpPr>
          <p:pic>
            <p:nvPicPr>
              <p:cNvPr id="1073" name="Google Shape;1073;p70"/>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074" name="Google Shape;1074;p70"/>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075" name="Google Shape;1075;p70"/>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076" name="Google Shape;1076;p70"/>
          <p:cNvGrpSpPr/>
          <p:nvPr/>
        </p:nvGrpSpPr>
        <p:grpSpPr>
          <a:xfrm>
            <a:off x="-21432" y="-16074"/>
            <a:ext cx="9165431" cy="5159574"/>
            <a:chOff x="-28575" y="-21432"/>
            <a:chExt cx="12220574" cy="6879432"/>
          </a:xfrm>
        </p:grpSpPr>
        <p:grpSp>
          <p:nvGrpSpPr>
            <p:cNvPr id="1077" name="Google Shape;1077;p70"/>
            <p:cNvGrpSpPr/>
            <p:nvPr/>
          </p:nvGrpSpPr>
          <p:grpSpPr>
            <a:xfrm>
              <a:off x="-28575" y="-21432"/>
              <a:ext cx="12220574" cy="6879432"/>
              <a:chOff x="-28575" y="-21432"/>
              <a:chExt cx="12220574" cy="6879432"/>
            </a:xfrm>
          </p:grpSpPr>
          <p:pic>
            <p:nvPicPr>
              <p:cNvPr id="1078" name="Google Shape;1078;p70"/>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079" name="Google Shape;1079;p70"/>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080" name="Google Shape;1080;p70"/>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081" name="Google Shape;1081;p70"/>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082"/>
        <p:cNvGrpSpPr/>
        <p:nvPr/>
      </p:nvGrpSpPr>
      <p:grpSpPr>
        <a:xfrm>
          <a:off x="0" y="0"/>
          <a:ext cx="0" cy="0"/>
          <a:chOff x="0" y="0"/>
          <a:chExt cx="0" cy="0"/>
        </a:xfrm>
      </p:grpSpPr>
      <p:sp>
        <p:nvSpPr>
          <p:cNvPr id="1083" name="Google Shape;1083;p7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4" name="Google Shape;1084;p71"/>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085" name="Google Shape;1085;p71"/>
          <p:cNvSpPr txBox="1">
            <a:spLocks noGrp="1"/>
          </p:cNvSpPr>
          <p:nvPr>
            <p:ph type="body" idx="1"/>
          </p:nvPr>
        </p:nvSpPr>
        <p:spPr>
          <a:xfrm>
            <a:off x="628651" y="1375964"/>
            <a:ext cx="2539495" cy="326747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86" name="Google Shape;1086;p71"/>
          <p:cNvSpPr txBox="1">
            <a:spLocks noGrp="1"/>
          </p:cNvSpPr>
          <p:nvPr>
            <p:ph type="body" idx="2"/>
          </p:nvPr>
        </p:nvSpPr>
        <p:spPr>
          <a:xfrm>
            <a:off x="3316541" y="1375964"/>
            <a:ext cx="2539495" cy="326747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87" name="Google Shape;1087;p71"/>
          <p:cNvSpPr txBox="1">
            <a:spLocks noGrp="1"/>
          </p:cNvSpPr>
          <p:nvPr>
            <p:ph type="body" idx="3"/>
          </p:nvPr>
        </p:nvSpPr>
        <p:spPr>
          <a:xfrm>
            <a:off x="5975856" y="1371767"/>
            <a:ext cx="2539495" cy="326747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88" name="Google Shape;1088;p71"/>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089" name="Google Shape;1089;p71"/>
          <p:cNvGrpSpPr/>
          <p:nvPr/>
        </p:nvGrpSpPr>
        <p:grpSpPr>
          <a:xfrm>
            <a:off x="-26790" y="-21432"/>
            <a:ext cx="9171844" cy="5165108"/>
            <a:chOff x="-35720" y="-28576"/>
            <a:chExt cx="12229125" cy="6886810"/>
          </a:xfrm>
        </p:grpSpPr>
        <p:pic>
          <p:nvPicPr>
            <p:cNvPr id="1090" name="Google Shape;1090;p71"/>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091" name="Google Shape;1091;p71"/>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092" name="Google Shape;1092;p71"/>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093" name="Google Shape;1093;p71"/>
          <p:cNvGrpSpPr/>
          <p:nvPr/>
        </p:nvGrpSpPr>
        <p:grpSpPr>
          <a:xfrm>
            <a:off x="-16074" y="-16072"/>
            <a:ext cx="9160074" cy="5159573"/>
            <a:chOff x="-21432" y="-21431"/>
            <a:chExt cx="12213432" cy="6879431"/>
          </a:xfrm>
        </p:grpSpPr>
        <p:grpSp>
          <p:nvGrpSpPr>
            <p:cNvPr id="1094" name="Google Shape;1094;p71"/>
            <p:cNvGrpSpPr/>
            <p:nvPr/>
          </p:nvGrpSpPr>
          <p:grpSpPr>
            <a:xfrm>
              <a:off x="-21432" y="-21431"/>
              <a:ext cx="12213432" cy="6879431"/>
              <a:chOff x="-21432" y="-21431"/>
              <a:chExt cx="12213432" cy="6879431"/>
            </a:xfrm>
          </p:grpSpPr>
          <p:pic>
            <p:nvPicPr>
              <p:cNvPr id="1095" name="Google Shape;1095;p71"/>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096" name="Google Shape;1096;p71"/>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097" name="Google Shape;1097;p71"/>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098" name="Google Shape;1098;p71"/>
          <p:cNvGrpSpPr/>
          <p:nvPr/>
        </p:nvGrpSpPr>
        <p:grpSpPr>
          <a:xfrm>
            <a:off x="-21432" y="-16074"/>
            <a:ext cx="9165431" cy="5159574"/>
            <a:chOff x="-28575" y="-21432"/>
            <a:chExt cx="12220574" cy="6879432"/>
          </a:xfrm>
        </p:grpSpPr>
        <p:grpSp>
          <p:nvGrpSpPr>
            <p:cNvPr id="1099" name="Google Shape;1099;p71"/>
            <p:cNvGrpSpPr/>
            <p:nvPr/>
          </p:nvGrpSpPr>
          <p:grpSpPr>
            <a:xfrm>
              <a:off x="-28575" y="-21432"/>
              <a:ext cx="12220574" cy="6879432"/>
              <a:chOff x="-28575" y="-21432"/>
              <a:chExt cx="12220574" cy="6879432"/>
            </a:xfrm>
          </p:grpSpPr>
          <p:pic>
            <p:nvPicPr>
              <p:cNvPr id="1100" name="Google Shape;1100;p71"/>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101" name="Google Shape;1101;p71"/>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102" name="Google Shape;1102;p71"/>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103" name="Google Shape;1103;p71"/>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1104"/>
        <p:cNvGrpSpPr/>
        <p:nvPr/>
      </p:nvGrpSpPr>
      <p:grpSpPr>
        <a:xfrm>
          <a:off x="0" y="0"/>
          <a:ext cx="0" cy="0"/>
          <a:chOff x="0" y="0"/>
          <a:chExt cx="0" cy="0"/>
        </a:xfrm>
      </p:grpSpPr>
      <p:sp>
        <p:nvSpPr>
          <p:cNvPr id="1105" name="Google Shape;1105;p7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6" name="Google Shape;1106;p72"/>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107" name="Google Shape;1107;p72"/>
          <p:cNvSpPr txBox="1">
            <a:spLocks noGrp="1"/>
          </p:cNvSpPr>
          <p:nvPr>
            <p:ph type="body" idx="1"/>
          </p:nvPr>
        </p:nvSpPr>
        <p:spPr>
          <a:xfrm>
            <a:off x="624970" y="1464969"/>
            <a:ext cx="1670870" cy="313188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08" name="Google Shape;1108;p72"/>
          <p:cNvSpPr txBox="1">
            <a:spLocks noGrp="1"/>
          </p:cNvSpPr>
          <p:nvPr>
            <p:ph type="body" idx="2"/>
          </p:nvPr>
        </p:nvSpPr>
        <p:spPr>
          <a:xfrm>
            <a:off x="2698138" y="1464969"/>
            <a:ext cx="1670870" cy="313188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09" name="Google Shape;1109;p72"/>
          <p:cNvSpPr txBox="1">
            <a:spLocks noGrp="1"/>
          </p:cNvSpPr>
          <p:nvPr>
            <p:ph type="body" idx="3"/>
          </p:nvPr>
        </p:nvSpPr>
        <p:spPr>
          <a:xfrm>
            <a:off x="4771309" y="1464969"/>
            <a:ext cx="1670870" cy="313188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10" name="Google Shape;1110;p72"/>
          <p:cNvSpPr txBox="1">
            <a:spLocks noGrp="1"/>
          </p:cNvSpPr>
          <p:nvPr>
            <p:ph type="body" idx="4"/>
          </p:nvPr>
        </p:nvSpPr>
        <p:spPr>
          <a:xfrm>
            <a:off x="6844480" y="1464969"/>
            <a:ext cx="1670870" cy="313188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11" name="Google Shape;1111;p72"/>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112" name="Google Shape;1112;p72"/>
          <p:cNvGrpSpPr/>
          <p:nvPr/>
        </p:nvGrpSpPr>
        <p:grpSpPr>
          <a:xfrm>
            <a:off x="-26790" y="-21432"/>
            <a:ext cx="9171844" cy="5165108"/>
            <a:chOff x="-35720" y="-28576"/>
            <a:chExt cx="12229125" cy="6886810"/>
          </a:xfrm>
        </p:grpSpPr>
        <p:pic>
          <p:nvPicPr>
            <p:cNvPr id="1113" name="Google Shape;1113;p72"/>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114" name="Google Shape;1114;p72"/>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115" name="Google Shape;1115;p72"/>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116" name="Google Shape;1116;p72"/>
          <p:cNvGrpSpPr/>
          <p:nvPr/>
        </p:nvGrpSpPr>
        <p:grpSpPr>
          <a:xfrm>
            <a:off x="-16074" y="-16072"/>
            <a:ext cx="9160074" cy="5159573"/>
            <a:chOff x="-21432" y="-21431"/>
            <a:chExt cx="12213432" cy="6879431"/>
          </a:xfrm>
        </p:grpSpPr>
        <p:grpSp>
          <p:nvGrpSpPr>
            <p:cNvPr id="1117" name="Google Shape;1117;p72"/>
            <p:cNvGrpSpPr/>
            <p:nvPr/>
          </p:nvGrpSpPr>
          <p:grpSpPr>
            <a:xfrm>
              <a:off x="-21432" y="-21431"/>
              <a:ext cx="12213432" cy="6879431"/>
              <a:chOff x="-21432" y="-21431"/>
              <a:chExt cx="12213432" cy="6879431"/>
            </a:xfrm>
          </p:grpSpPr>
          <p:pic>
            <p:nvPicPr>
              <p:cNvPr id="1118" name="Google Shape;1118;p72"/>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119" name="Google Shape;1119;p72"/>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120" name="Google Shape;1120;p72"/>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121" name="Google Shape;1121;p72"/>
          <p:cNvGrpSpPr/>
          <p:nvPr/>
        </p:nvGrpSpPr>
        <p:grpSpPr>
          <a:xfrm>
            <a:off x="-21432" y="-16074"/>
            <a:ext cx="9165431" cy="5159574"/>
            <a:chOff x="-28575" y="-21432"/>
            <a:chExt cx="12220574" cy="6879432"/>
          </a:xfrm>
        </p:grpSpPr>
        <p:grpSp>
          <p:nvGrpSpPr>
            <p:cNvPr id="1122" name="Google Shape;1122;p72"/>
            <p:cNvGrpSpPr/>
            <p:nvPr/>
          </p:nvGrpSpPr>
          <p:grpSpPr>
            <a:xfrm>
              <a:off x="-28575" y="-21432"/>
              <a:ext cx="12220574" cy="6879432"/>
              <a:chOff x="-28575" y="-21432"/>
              <a:chExt cx="12220574" cy="6879432"/>
            </a:xfrm>
          </p:grpSpPr>
          <p:pic>
            <p:nvPicPr>
              <p:cNvPr id="1123" name="Google Shape;1123;p72"/>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124" name="Google Shape;1124;p72"/>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125" name="Google Shape;1125;p72"/>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126" name="Google Shape;1126;p72"/>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itle">
  <p:cSld name="1_Blank Title">
    <p:spTree>
      <p:nvGrpSpPr>
        <p:cNvPr id="1" name="Shape 68"/>
        <p:cNvGrpSpPr/>
        <p:nvPr/>
      </p:nvGrpSpPr>
      <p:grpSpPr>
        <a:xfrm>
          <a:off x="0" y="0"/>
          <a:ext cx="0" cy="0"/>
          <a:chOff x="0" y="0"/>
          <a:chExt cx="0" cy="0"/>
        </a:xfrm>
      </p:grpSpPr>
      <p:sp>
        <p:nvSpPr>
          <p:cNvPr id="69" name="Google Shape;69;p8"/>
          <p:cNvSpPr txBox="1">
            <a:spLocks noGrp="1"/>
          </p:cNvSpPr>
          <p:nvPr>
            <p:ph type="sldNum" idx="12"/>
          </p:nvPr>
        </p:nvSpPr>
        <p:spPr>
          <a:xfrm>
            <a:off x="10385" y="4859697"/>
            <a:ext cx="382050" cy="273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70" name="Google Shape;70;p8"/>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71" name="Google Shape;71;p8"/>
          <p:cNvSpPr txBox="1">
            <a:spLocks noGrp="1"/>
          </p:cNvSpPr>
          <p:nvPr>
            <p:ph type="title"/>
          </p:nvPr>
        </p:nvSpPr>
        <p:spPr>
          <a:xfrm>
            <a:off x="628650" y="273844"/>
            <a:ext cx="7886700" cy="994275"/>
          </a:xfrm>
          <a:prstGeom prst="rect">
            <a:avLst/>
          </a:prstGeom>
          <a:noFill/>
          <a:ln>
            <a:noFill/>
          </a:ln>
        </p:spPr>
        <p:txBody>
          <a:bodyPr spcFirstLastPara="1" wrap="square" lIns="91425" tIns="45700" rIns="91425" bIns="45700" anchor="t" anchorCtr="0"/>
          <a:lstStyle>
            <a:lvl1pPr marR="0" lvl="0" algn="l">
              <a:lnSpc>
                <a:spcPct val="90000"/>
              </a:lnSpc>
              <a:spcBef>
                <a:spcPts val="0"/>
              </a:spcBef>
              <a:spcAft>
                <a:spcPts val="0"/>
              </a:spcAft>
              <a:buClr>
                <a:srgbClr val="333333"/>
              </a:buClr>
              <a:buSzPts val="4000"/>
              <a:buFont typeface="Verdana"/>
              <a:buNone/>
              <a:defRPr sz="3000" b="0" i="0" u="none" strike="noStrike" cap="none">
                <a:solidFill>
                  <a:srgbClr val="333333"/>
                </a:solidFill>
                <a:latin typeface="Verdana"/>
                <a:ea typeface="Verdana"/>
                <a:cs typeface="Verdana"/>
                <a:sym typeface="Verdan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72" name="Google Shape;72;p8"/>
          <p:cNvSpPr txBox="1">
            <a:spLocks noGrp="1"/>
          </p:cNvSpPr>
          <p:nvPr>
            <p:ph type="ftr" idx="11"/>
          </p:nvPr>
        </p:nvSpPr>
        <p:spPr>
          <a:xfrm>
            <a:off x="207825" y="4859699"/>
            <a:ext cx="1909350" cy="273825"/>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Clr>
                <a:srgbClr val="8D8D8D"/>
              </a:buClr>
              <a:buSzPts val="1400"/>
              <a:buFont typeface="Calibri"/>
              <a:buNone/>
              <a:defRPr sz="525">
                <a:solidFill>
                  <a:srgbClr val="8D8D8D"/>
                </a:solidFill>
                <a:latin typeface="Calibri"/>
                <a:ea typeface="Calibri"/>
                <a:cs typeface="Calibri"/>
                <a:sym typeface="Calibri"/>
              </a:defRPr>
            </a:lvl1pPr>
            <a:lvl2pPr marR="0" lvl="1"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27"/>
        <p:cNvGrpSpPr/>
        <p:nvPr/>
      </p:nvGrpSpPr>
      <p:grpSpPr>
        <a:xfrm>
          <a:off x="0" y="0"/>
          <a:ext cx="0" cy="0"/>
          <a:chOff x="0" y="0"/>
          <a:chExt cx="0" cy="0"/>
        </a:xfrm>
      </p:grpSpPr>
      <p:sp>
        <p:nvSpPr>
          <p:cNvPr id="1128" name="Google Shape;1128;p73"/>
          <p:cNvSpPr txBox="1">
            <a:spLocks noGrp="1"/>
          </p:cNvSpPr>
          <p:nvPr>
            <p:ph type="body" idx="1"/>
          </p:nvPr>
        </p:nvSpPr>
        <p:spPr>
          <a:xfrm>
            <a:off x="628650" y="1369219"/>
            <a:ext cx="7886700" cy="2145506"/>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29" name="Google Shape;1129;p73"/>
          <p:cNvSpPr txBox="1">
            <a:spLocks noGrp="1"/>
          </p:cNvSpPr>
          <p:nvPr>
            <p:ph type="body" idx="2"/>
          </p:nvPr>
        </p:nvSpPr>
        <p:spPr>
          <a:xfrm>
            <a:off x="628650" y="3615929"/>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30" name="Google Shape;1130;p73"/>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131" name="Google Shape;1131;p7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2" name="Google Shape;1132;p73"/>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133" name="Google Shape;1133;p73"/>
          <p:cNvGrpSpPr/>
          <p:nvPr/>
        </p:nvGrpSpPr>
        <p:grpSpPr>
          <a:xfrm>
            <a:off x="-26790" y="-21432"/>
            <a:ext cx="9171844" cy="5165108"/>
            <a:chOff x="-35720" y="-28576"/>
            <a:chExt cx="12229125" cy="6886810"/>
          </a:xfrm>
        </p:grpSpPr>
        <p:pic>
          <p:nvPicPr>
            <p:cNvPr id="1134" name="Google Shape;1134;p73"/>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135" name="Google Shape;1135;p73"/>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136" name="Google Shape;1136;p73"/>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137" name="Google Shape;1137;p73"/>
          <p:cNvGrpSpPr/>
          <p:nvPr/>
        </p:nvGrpSpPr>
        <p:grpSpPr>
          <a:xfrm>
            <a:off x="-16074" y="-16072"/>
            <a:ext cx="9160074" cy="5159573"/>
            <a:chOff x="-21432" y="-21431"/>
            <a:chExt cx="12213432" cy="6879431"/>
          </a:xfrm>
        </p:grpSpPr>
        <p:grpSp>
          <p:nvGrpSpPr>
            <p:cNvPr id="1138" name="Google Shape;1138;p73"/>
            <p:cNvGrpSpPr/>
            <p:nvPr/>
          </p:nvGrpSpPr>
          <p:grpSpPr>
            <a:xfrm>
              <a:off x="-21432" y="-21431"/>
              <a:ext cx="12213432" cy="6879431"/>
              <a:chOff x="-21432" y="-21431"/>
              <a:chExt cx="12213432" cy="6879431"/>
            </a:xfrm>
          </p:grpSpPr>
          <p:pic>
            <p:nvPicPr>
              <p:cNvPr id="1139" name="Google Shape;1139;p7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140" name="Google Shape;1140;p73"/>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141" name="Google Shape;1141;p7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142" name="Google Shape;1142;p73"/>
          <p:cNvGrpSpPr/>
          <p:nvPr/>
        </p:nvGrpSpPr>
        <p:grpSpPr>
          <a:xfrm>
            <a:off x="-21432" y="-16074"/>
            <a:ext cx="9165431" cy="5159574"/>
            <a:chOff x="-28575" y="-21432"/>
            <a:chExt cx="12220574" cy="6879432"/>
          </a:xfrm>
        </p:grpSpPr>
        <p:grpSp>
          <p:nvGrpSpPr>
            <p:cNvPr id="1143" name="Google Shape;1143;p73"/>
            <p:cNvGrpSpPr/>
            <p:nvPr/>
          </p:nvGrpSpPr>
          <p:grpSpPr>
            <a:xfrm>
              <a:off x="-28575" y="-21432"/>
              <a:ext cx="12220574" cy="6879432"/>
              <a:chOff x="-28575" y="-21432"/>
              <a:chExt cx="12220574" cy="6879432"/>
            </a:xfrm>
          </p:grpSpPr>
          <p:pic>
            <p:nvPicPr>
              <p:cNvPr id="1144" name="Google Shape;1144;p73"/>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145" name="Google Shape;1145;p73"/>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146" name="Google Shape;1146;p73"/>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147" name="Google Shape;1147;p73"/>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148"/>
        <p:cNvGrpSpPr/>
        <p:nvPr/>
      </p:nvGrpSpPr>
      <p:grpSpPr>
        <a:xfrm>
          <a:off x="0" y="0"/>
          <a:ext cx="0" cy="0"/>
          <a:chOff x="0" y="0"/>
          <a:chExt cx="0" cy="0"/>
        </a:xfrm>
      </p:grpSpPr>
      <p:sp>
        <p:nvSpPr>
          <p:cNvPr id="1149" name="Google Shape;1149;p7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0" name="Google Shape;1150;p74"/>
          <p:cNvSpPr txBox="1">
            <a:spLocks noGrp="1"/>
          </p:cNvSpPr>
          <p:nvPr>
            <p:ph type="body" idx="1"/>
          </p:nvPr>
        </p:nvSpPr>
        <p:spPr>
          <a:xfrm>
            <a:off x="628650" y="1369220"/>
            <a:ext cx="3886200" cy="2155031"/>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51" name="Google Shape;1151;p74"/>
          <p:cNvSpPr txBox="1">
            <a:spLocks noGrp="1"/>
          </p:cNvSpPr>
          <p:nvPr>
            <p:ph type="body" idx="2"/>
          </p:nvPr>
        </p:nvSpPr>
        <p:spPr>
          <a:xfrm>
            <a:off x="4629150" y="1369220"/>
            <a:ext cx="3886200" cy="2155031"/>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52" name="Google Shape;1152;p74"/>
          <p:cNvSpPr txBox="1">
            <a:spLocks noGrp="1"/>
          </p:cNvSpPr>
          <p:nvPr>
            <p:ph type="body" idx="3"/>
          </p:nvPr>
        </p:nvSpPr>
        <p:spPr>
          <a:xfrm>
            <a:off x="628650" y="3615929"/>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53" name="Google Shape;1153;p74"/>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154" name="Google Shape;1154;p74"/>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155" name="Google Shape;1155;p74"/>
          <p:cNvGrpSpPr/>
          <p:nvPr/>
        </p:nvGrpSpPr>
        <p:grpSpPr>
          <a:xfrm>
            <a:off x="-26790" y="-21432"/>
            <a:ext cx="9171844" cy="5165108"/>
            <a:chOff x="-35720" y="-28576"/>
            <a:chExt cx="12229125" cy="6886810"/>
          </a:xfrm>
        </p:grpSpPr>
        <p:pic>
          <p:nvPicPr>
            <p:cNvPr id="1156" name="Google Shape;1156;p7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157" name="Google Shape;1157;p7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158" name="Google Shape;1158;p7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159" name="Google Shape;1159;p74"/>
          <p:cNvGrpSpPr/>
          <p:nvPr/>
        </p:nvGrpSpPr>
        <p:grpSpPr>
          <a:xfrm>
            <a:off x="-16074" y="-16072"/>
            <a:ext cx="9160074" cy="5159573"/>
            <a:chOff x="-21432" y="-21431"/>
            <a:chExt cx="12213432" cy="6879431"/>
          </a:xfrm>
        </p:grpSpPr>
        <p:grpSp>
          <p:nvGrpSpPr>
            <p:cNvPr id="1160" name="Google Shape;1160;p74"/>
            <p:cNvGrpSpPr/>
            <p:nvPr/>
          </p:nvGrpSpPr>
          <p:grpSpPr>
            <a:xfrm>
              <a:off x="-21432" y="-21431"/>
              <a:ext cx="12213432" cy="6879431"/>
              <a:chOff x="-21432" y="-21431"/>
              <a:chExt cx="12213432" cy="6879431"/>
            </a:xfrm>
          </p:grpSpPr>
          <p:pic>
            <p:nvPicPr>
              <p:cNvPr id="1161" name="Google Shape;1161;p7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162" name="Google Shape;1162;p7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163" name="Google Shape;1163;p7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164" name="Google Shape;1164;p74"/>
          <p:cNvGrpSpPr/>
          <p:nvPr/>
        </p:nvGrpSpPr>
        <p:grpSpPr>
          <a:xfrm>
            <a:off x="-21432" y="-16074"/>
            <a:ext cx="9165431" cy="5159574"/>
            <a:chOff x="-28575" y="-21432"/>
            <a:chExt cx="12220574" cy="6879432"/>
          </a:xfrm>
        </p:grpSpPr>
        <p:grpSp>
          <p:nvGrpSpPr>
            <p:cNvPr id="1165" name="Google Shape;1165;p74"/>
            <p:cNvGrpSpPr/>
            <p:nvPr/>
          </p:nvGrpSpPr>
          <p:grpSpPr>
            <a:xfrm>
              <a:off x="-28575" y="-21432"/>
              <a:ext cx="12220574" cy="6879432"/>
              <a:chOff x="-28575" y="-21432"/>
              <a:chExt cx="12220574" cy="6879432"/>
            </a:xfrm>
          </p:grpSpPr>
          <p:pic>
            <p:nvPicPr>
              <p:cNvPr id="1166" name="Google Shape;1166;p7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167" name="Google Shape;1167;p7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168" name="Google Shape;1168;p74"/>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169" name="Google Shape;1169;p74"/>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170"/>
        <p:cNvGrpSpPr/>
        <p:nvPr/>
      </p:nvGrpSpPr>
      <p:grpSpPr>
        <a:xfrm>
          <a:off x="0" y="0"/>
          <a:ext cx="0" cy="0"/>
          <a:chOff x="0" y="0"/>
          <a:chExt cx="0" cy="0"/>
        </a:xfrm>
      </p:grpSpPr>
      <p:sp>
        <p:nvSpPr>
          <p:cNvPr id="1171" name="Google Shape;1171;p7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2" name="Google Shape;1172;p75"/>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173" name="Google Shape;1173;p75"/>
          <p:cNvSpPr txBox="1">
            <a:spLocks noGrp="1"/>
          </p:cNvSpPr>
          <p:nvPr>
            <p:ph type="body" idx="1"/>
          </p:nvPr>
        </p:nvSpPr>
        <p:spPr>
          <a:xfrm>
            <a:off x="628651" y="1375966"/>
            <a:ext cx="2539495" cy="2119711"/>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74" name="Google Shape;1174;p75"/>
          <p:cNvSpPr txBox="1">
            <a:spLocks noGrp="1"/>
          </p:cNvSpPr>
          <p:nvPr>
            <p:ph type="body" idx="2"/>
          </p:nvPr>
        </p:nvSpPr>
        <p:spPr>
          <a:xfrm>
            <a:off x="3316541" y="1375966"/>
            <a:ext cx="2539495" cy="2119711"/>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75" name="Google Shape;1175;p75"/>
          <p:cNvSpPr txBox="1">
            <a:spLocks noGrp="1"/>
          </p:cNvSpPr>
          <p:nvPr>
            <p:ph type="body" idx="3"/>
          </p:nvPr>
        </p:nvSpPr>
        <p:spPr>
          <a:xfrm>
            <a:off x="628650" y="3615929"/>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76" name="Google Shape;1176;p75"/>
          <p:cNvSpPr txBox="1">
            <a:spLocks noGrp="1"/>
          </p:cNvSpPr>
          <p:nvPr>
            <p:ph type="body" idx="4"/>
          </p:nvPr>
        </p:nvSpPr>
        <p:spPr>
          <a:xfrm>
            <a:off x="5975856" y="1371768"/>
            <a:ext cx="2539495" cy="2119711"/>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77" name="Google Shape;1177;p75"/>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178" name="Google Shape;1178;p75"/>
          <p:cNvGrpSpPr/>
          <p:nvPr/>
        </p:nvGrpSpPr>
        <p:grpSpPr>
          <a:xfrm>
            <a:off x="-26790" y="-21432"/>
            <a:ext cx="9171844" cy="5165108"/>
            <a:chOff x="-35720" y="-28576"/>
            <a:chExt cx="12229125" cy="6886810"/>
          </a:xfrm>
        </p:grpSpPr>
        <p:pic>
          <p:nvPicPr>
            <p:cNvPr id="1179" name="Google Shape;1179;p7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180" name="Google Shape;1180;p7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181" name="Google Shape;1181;p7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182" name="Google Shape;1182;p75"/>
          <p:cNvGrpSpPr/>
          <p:nvPr/>
        </p:nvGrpSpPr>
        <p:grpSpPr>
          <a:xfrm>
            <a:off x="-16074" y="-16072"/>
            <a:ext cx="9160074" cy="5159573"/>
            <a:chOff x="-21432" y="-21431"/>
            <a:chExt cx="12213432" cy="6879431"/>
          </a:xfrm>
        </p:grpSpPr>
        <p:grpSp>
          <p:nvGrpSpPr>
            <p:cNvPr id="1183" name="Google Shape;1183;p75"/>
            <p:cNvGrpSpPr/>
            <p:nvPr/>
          </p:nvGrpSpPr>
          <p:grpSpPr>
            <a:xfrm>
              <a:off x="-21432" y="-21431"/>
              <a:ext cx="12213432" cy="6879431"/>
              <a:chOff x="-21432" y="-21431"/>
              <a:chExt cx="12213432" cy="6879431"/>
            </a:xfrm>
          </p:grpSpPr>
          <p:pic>
            <p:nvPicPr>
              <p:cNvPr id="1184" name="Google Shape;1184;p75"/>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185" name="Google Shape;1185;p75"/>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186" name="Google Shape;1186;p75"/>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187" name="Google Shape;1187;p75"/>
          <p:cNvGrpSpPr/>
          <p:nvPr/>
        </p:nvGrpSpPr>
        <p:grpSpPr>
          <a:xfrm>
            <a:off x="-21432" y="-16074"/>
            <a:ext cx="9165431" cy="5159574"/>
            <a:chOff x="-28575" y="-21432"/>
            <a:chExt cx="12220574" cy="6879432"/>
          </a:xfrm>
        </p:grpSpPr>
        <p:grpSp>
          <p:nvGrpSpPr>
            <p:cNvPr id="1188" name="Google Shape;1188;p75"/>
            <p:cNvGrpSpPr/>
            <p:nvPr/>
          </p:nvGrpSpPr>
          <p:grpSpPr>
            <a:xfrm>
              <a:off x="-28575" y="-21432"/>
              <a:ext cx="12220574" cy="6879432"/>
              <a:chOff x="-28575" y="-21432"/>
              <a:chExt cx="12220574" cy="6879432"/>
            </a:xfrm>
          </p:grpSpPr>
          <p:pic>
            <p:nvPicPr>
              <p:cNvPr id="1189" name="Google Shape;1189;p75"/>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190" name="Google Shape;1190;p75"/>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191" name="Google Shape;1191;p75"/>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192" name="Google Shape;1192;p75"/>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1193"/>
        <p:cNvGrpSpPr/>
        <p:nvPr/>
      </p:nvGrpSpPr>
      <p:grpSpPr>
        <a:xfrm>
          <a:off x="0" y="0"/>
          <a:ext cx="0" cy="0"/>
          <a:chOff x="0" y="0"/>
          <a:chExt cx="0" cy="0"/>
        </a:xfrm>
      </p:grpSpPr>
      <p:sp>
        <p:nvSpPr>
          <p:cNvPr id="1194" name="Google Shape;1194;p7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5" name="Google Shape;1195;p76"/>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196" name="Google Shape;1196;p76"/>
          <p:cNvSpPr txBox="1">
            <a:spLocks noGrp="1"/>
          </p:cNvSpPr>
          <p:nvPr>
            <p:ph type="body" idx="1"/>
          </p:nvPr>
        </p:nvSpPr>
        <p:spPr>
          <a:xfrm>
            <a:off x="624970" y="1464968"/>
            <a:ext cx="1670870" cy="202895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97" name="Google Shape;1197;p76"/>
          <p:cNvSpPr txBox="1">
            <a:spLocks noGrp="1"/>
          </p:cNvSpPr>
          <p:nvPr>
            <p:ph type="body" idx="2"/>
          </p:nvPr>
        </p:nvSpPr>
        <p:spPr>
          <a:xfrm>
            <a:off x="2698138" y="1464968"/>
            <a:ext cx="1670870" cy="202895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98" name="Google Shape;1198;p76"/>
          <p:cNvSpPr txBox="1">
            <a:spLocks noGrp="1"/>
          </p:cNvSpPr>
          <p:nvPr>
            <p:ph type="body" idx="3"/>
          </p:nvPr>
        </p:nvSpPr>
        <p:spPr>
          <a:xfrm>
            <a:off x="4771309" y="1464968"/>
            <a:ext cx="1670870" cy="202895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99" name="Google Shape;1199;p76"/>
          <p:cNvSpPr txBox="1">
            <a:spLocks noGrp="1"/>
          </p:cNvSpPr>
          <p:nvPr>
            <p:ph type="body" idx="4"/>
          </p:nvPr>
        </p:nvSpPr>
        <p:spPr>
          <a:xfrm>
            <a:off x="6844480" y="1464968"/>
            <a:ext cx="1670870" cy="2028957"/>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00" name="Google Shape;1200;p76"/>
          <p:cNvSpPr txBox="1">
            <a:spLocks noGrp="1"/>
          </p:cNvSpPr>
          <p:nvPr>
            <p:ph type="body" idx="5"/>
          </p:nvPr>
        </p:nvSpPr>
        <p:spPr>
          <a:xfrm>
            <a:off x="628650" y="3615929"/>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01" name="Google Shape;1201;p76"/>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202" name="Google Shape;1202;p76"/>
          <p:cNvGrpSpPr/>
          <p:nvPr/>
        </p:nvGrpSpPr>
        <p:grpSpPr>
          <a:xfrm>
            <a:off x="-26790" y="-21432"/>
            <a:ext cx="9171844" cy="5165108"/>
            <a:chOff x="-35720" y="-28576"/>
            <a:chExt cx="12229125" cy="6886810"/>
          </a:xfrm>
        </p:grpSpPr>
        <p:pic>
          <p:nvPicPr>
            <p:cNvPr id="1203" name="Google Shape;1203;p76"/>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204" name="Google Shape;1204;p76"/>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205" name="Google Shape;1205;p76"/>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206" name="Google Shape;1206;p76"/>
          <p:cNvGrpSpPr/>
          <p:nvPr/>
        </p:nvGrpSpPr>
        <p:grpSpPr>
          <a:xfrm>
            <a:off x="-16074" y="-16072"/>
            <a:ext cx="9160074" cy="5159573"/>
            <a:chOff x="-21432" y="-21431"/>
            <a:chExt cx="12213432" cy="6879431"/>
          </a:xfrm>
        </p:grpSpPr>
        <p:grpSp>
          <p:nvGrpSpPr>
            <p:cNvPr id="1207" name="Google Shape;1207;p76"/>
            <p:cNvGrpSpPr/>
            <p:nvPr/>
          </p:nvGrpSpPr>
          <p:grpSpPr>
            <a:xfrm>
              <a:off x="-21432" y="-21431"/>
              <a:ext cx="12213432" cy="6879431"/>
              <a:chOff x="-21432" y="-21431"/>
              <a:chExt cx="12213432" cy="6879431"/>
            </a:xfrm>
          </p:grpSpPr>
          <p:pic>
            <p:nvPicPr>
              <p:cNvPr id="1208" name="Google Shape;1208;p7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209" name="Google Shape;1209;p7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210" name="Google Shape;1210;p7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211" name="Google Shape;1211;p76"/>
          <p:cNvGrpSpPr/>
          <p:nvPr/>
        </p:nvGrpSpPr>
        <p:grpSpPr>
          <a:xfrm>
            <a:off x="-21432" y="-16074"/>
            <a:ext cx="9165431" cy="5159574"/>
            <a:chOff x="-28575" y="-21432"/>
            <a:chExt cx="12220574" cy="6879432"/>
          </a:xfrm>
        </p:grpSpPr>
        <p:grpSp>
          <p:nvGrpSpPr>
            <p:cNvPr id="1212" name="Google Shape;1212;p76"/>
            <p:cNvGrpSpPr/>
            <p:nvPr/>
          </p:nvGrpSpPr>
          <p:grpSpPr>
            <a:xfrm>
              <a:off x="-28575" y="-21432"/>
              <a:ext cx="12220574" cy="6879432"/>
              <a:chOff x="-28575" y="-21432"/>
              <a:chExt cx="12220574" cy="6879432"/>
            </a:xfrm>
          </p:grpSpPr>
          <p:pic>
            <p:nvPicPr>
              <p:cNvPr id="1213" name="Google Shape;1213;p76"/>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214" name="Google Shape;1214;p76"/>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215" name="Google Shape;1215;p76"/>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216" name="Google Shape;1216;p76"/>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217"/>
        <p:cNvGrpSpPr/>
        <p:nvPr/>
      </p:nvGrpSpPr>
      <p:grpSpPr>
        <a:xfrm>
          <a:off x="0" y="0"/>
          <a:ext cx="0" cy="0"/>
          <a:chOff x="0" y="0"/>
          <a:chExt cx="0" cy="0"/>
        </a:xfrm>
      </p:grpSpPr>
      <p:sp>
        <p:nvSpPr>
          <p:cNvPr id="1218" name="Google Shape;1218;p77"/>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219" name="Google Shape;1219;p7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220" name="Google Shape;1220;p77"/>
          <p:cNvGrpSpPr/>
          <p:nvPr/>
        </p:nvGrpSpPr>
        <p:grpSpPr>
          <a:xfrm>
            <a:off x="1148911" y="1857480"/>
            <a:ext cx="6751130" cy="1376977"/>
            <a:chOff x="1531882" y="2476638"/>
            <a:chExt cx="9001506" cy="1835969"/>
          </a:xfrm>
        </p:grpSpPr>
        <p:sp>
          <p:nvSpPr>
            <p:cNvPr id="1221" name="Google Shape;1221;p77"/>
            <p:cNvSpPr/>
            <p:nvPr/>
          </p:nvSpPr>
          <p:spPr>
            <a:xfrm>
              <a:off x="1531882" y="2476638"/>
              <a:ext cx="1835969" cy="1835969"/>
            </a:xfrm>
            <a:prstGeom prst="ellipse">
              <a:avLst/>
            </a:prstGeom>
            <a:noFill/>
            <a:ln w="381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1222" name="Google Shape;1222;p77"/>
            <p:cNvSpPr/>
            <p:nvPr/>
          </p:nvSpPr>
          <p:spPr>
            <a:xfrm>
              <a:off x="5177383" y="2476638"/>
              <a:ext cx="1835969" cy="1835969"/>
            </a:xfrm>
            <a:prstGeom prst="ellipse">
              <a:avLst/>
            </a:prstGeom>
            <a:noFill/>
            <a:ln w="381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1223" name="Google Shape;1223;p77"/>
            <p:cNvSpPr/>
            <p:nvPr/>
          </p:nvSpPr>
          <p:spPr>
            <a:xfrm>
              <a:off x="8697419" y="2476638"/>
              <a:ext cx="1835969" cy="1835969"/>
            </a:xfrm>
            <a:prstGeom prst="ellipse">
              <a:avLst/>
            </a:prstGeom>
            <a:noFill/>
            <a:ln w="381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grpSp>
      <p:sp>
        <p:nvSpPr>
          <p:cNvPr id="1224" name="Google Shape;1224;p77"/>
          <p:cNvSpPr txBox="1">
            <a:spLocks noGrp="1"/>
          </p:cNvSpPr>
          <p:nvPr>
            <p:ph type="body" idx="1"/>
          </p:nvPr>
        </p:nvSpPr>
        <p:spPr>
          <a:xfrm>
            <a:off x="842070" y="3384208"/>
            <a:ext cx="1990661" cy="531019"/>
          </a:xfrm>
          <a:prstGeom prst="rect">
            <a:avLst/>
          </a:prstGeom>
          <a:noFill/>
          <a:ln>
            <a:noFill/>
          </a:ln>
        </p:spPr>
        <p:txBody>
          <a:bodyPr spcFirstLastPara="1" wrap="square" lIns="68575" tIns="34275" rIns="68575" bIns="34275" anchor="t" anchorCtr="0"/>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25" name="Google Shape;1225;p77"/>
          <p:cNvSpPr txBox="1">
            <a:spLocks noGrp="1"/>
          </p:cNvSpPr>
          <p:nvPr>
            <p:ph type="body" idx="2"/>
          </p:nvPr>
        </p:nvSpPr>
        <p:spPr>
          <a:xfrm>
            <a:off x="3574420" y="3384208"/>
            <a:ext cx="1994210" cy="531019"/>
          </a:xfrm>
          <a:prstGeom prst="rect">
            <a:avLst/>
          </a:prstGeom>
          <a:noFill/>
          <a:ln>
            <a:noFill/>
          </a:ln>
        </p:spPr>
        <p:txBody>
          <a:bodyPr spcFirstLastPara="1" wrap="square" lIns="68575" tIns="34275" rIns="68575" bIns="34275" anchor="t" anchorCtr="0"/>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26" name="Google Shape;1226;p77"/>
          <p:cNvSpPr txBox="1">
            <a:spLocks noGrp="1"/>
          </p:cNvSpPr>
          <p:nvPr>
            <p:ph type="body" idx="3"/>
          </p:nvPr>
        </p:nvSpPr>
        <p:spPr>
          <a:xfrm>
            <a:off x="6214447" y="3387541"/>
            <a:ext cx="1994210" cy="531019"/>
          </a:xfrm>
          <a:prstGeom prst="rect">
            <a:avLst/>
          </a:prstGeom>
          <a:noFill/>
          <a:ln>
            <a:noFill/>
          </a:ln>
        </p:spPr>
        <p:txBody>
          <a:bodyPr spcFirstLastPara="1" wrap="square" lIns="68575" tIns="34275" rIns="68575" bIns="34275" anchor="t" anchorCtr="0"/>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27" name="Google Shape;1227;p77"/>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228" name="Google Shape;1228;p77"/>
          <p:cNvGrpSpPr/>
          <p:nvPr/>
        </p:nvGrpSpPr>
        <p:grpSpPr>
          <a:xfrm>
            <a:off x="-26790" y="-21432"/>
            <a:ext cx="9171844" cy="5165108"/>
            <a:chOff x="-35720" y="-28576"/>
            <a:chExt cx="12229125" cy="6886810"/>
          </a:xfrm>
        </p:grpSpPr>
        <p:pic>
          <p:nvPicPr>
            <p:cNvPr id="1229" name="Google Shape;1229;p7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230" name="Google Shape;1230;p7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231" name="Google Shape;1231;p7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232" name="Google Shape;1232;p77"/>
          <p:cNvGrpSpPr/>
          <p:nvPr/>
        </p:nvGrpSpPr>
        <p:grpSpPr>
          <a:xfrm>
            <a:off x="-16074" y="-16072"/>
            <a:ext cx="9160074" cy="5159573"/>
            <a:chOff x="-21432" y="-21431"/>
            <a:chExt cx="12213432" cy="6879431"/>
          </a:xfrm>
        </p:grpSpPr>
        <p:grpSp>
          <p:nvGrpSpPr>
            <p:cNvPr id="1233" name="Google Shape;1233;p77"/>
            <p:cNvGrpSpPr/>
            <p:nvPr/>
          </p:nvGrpSpPr>
          <p:grpSpPr>
            <a:xfrm>
              <a:off x="-21432" y="-21431"/>
              <a:ext cx="12213432" cy="6879431"/>
              <a:chOff x="-21432" y="-21431"/>
              <a:chExt cx="12213432" cy="6879431"/>
            </a:xfrm>
          </p:grpSpPr>
          <p:pic>
            <p:nvPicPr>
              <p:cNvPr id="1234" name="Google Shape;1234;p7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235" name="Google Shape;1235;p7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236" name="Google Shape;1236;p7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237" name="Google Shape;1237;p77"/>
          <p:cNvGrpSpPr/>
          <p:nvPr/>
        </p:nvGrpSpPr>
        <p:grpSpPr>
          <a:xfrm>
            <a:off x="-21432" y="-16074"/>
            <a:ext cx="9165431" cy="5159574"/>
            <a:chOff x="-28575" y="-21432"/>
            <a:chExt cx="12220574" cy="6879432"/>
          </a:xfrm>
        </p:grpSpPr>
        <p:grpSp>
          <p:nvGrpSpPr>
            <p:cNvPr id="1238" name="Google Shape;1238;p77"/>
            <p:cNvGrpSpPr/>
            <p:nvPr/>
          </p:nvGrpSpPr>
          <p:grpSpPr>
            <a:xfrm>
              <a:off x="-28575" y="-21432"/>
              <a:ext cx="12220574" cy="6879432"/>
              <a:chOff x="-28575" y="-21432"/>
              <a:chExt cx="12220574" cy="6879432"/>
            </a:xfrm>
          </p:grpSpPr>
          <p:pic>
            <p:nvPicPr>
              <p:cNvPr id="1239" name="Google Shape;1239;p7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240" name="Google Shape;1240;p7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241" name="Google Shape;1241;p77"/>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242" name="Google Shape;1242;p77"/>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243"/>
        <p:cNvGrpSpPr/>
        <p:nvPr/>
      </p:nvGrpSpPr>
      <p:grpSpPr>
        <a:xfrm>
          <a:off x="0" y="0"/>
          <a:ext cx="0" cy="0"/>
          <a:chOff x="0" y="0"/>
          <a:chExt cx="0" cy="0"/>
        </a:xfrm>
      </p:grpSpPr>
      <p:sp>
        <p:nvSpPr>
          <p:cNvPr id="1244" name="Google Shape;1244;p78"/>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245" name="Google Shape;1245;p78"/>
          <p:cNvPicPr preferRelativeResize="0"/>
          <p:nvPr/>
        </p:nvPicPr>
        <p:blipFill rotWithShape="1">
          <a:blip r:embed="rId2">
            <a:alphaModFix/>
          </a:blip>
          <a:srcRect/>
          <a:stretch/>
        </p:blipFill>
        <p:spPr>
          <a:xfrm>
            <a:off x="8265947" y="4850819"/>
            <a:ext cx="676348" cy="176773"/>
          </a:xfrm>
          <a:prstGeom prst="rect">
            <a:avLst/>
          </a:prstGeom>
          <a:noFill/>
          <a:ln>
            <a:noFill/>
          </a:ln>
        </p:spPr>
      </p:pic>
      <p:sp>
        <p:nvSpPr>
          <p:cNvPr id="1246" name="Google Shape;1246;p7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7" name="Google Shape;1247;p78"/>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248"/>
        <p:cNvGrpSpPr/>
        <p:nvPr/>
      </p:nvGrpSpPr>
      <p:grpSpPr>
        <a:xfrm>
          <a:off x="0" y="0"/>
          <a:ext cx="0" cy="0"/>
          <a:chOff x="0" y="0"/>
          <a:chExt cx="0" cy="0"/>
        </a:xfrm>
      </p:grpSpPr>
      <p:sp>
        <p:nvSpPr>
          <p:cNvPr id="1249" name="Google Shape;1249;p79"/>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250" name="Google Shape;1250;p79"/>
          <p:cNvPicPr preferRelativeResize="0"/>
          <p:nvPr/>
        </p:nvPicPr>
        <p:blipFill rotWithShape="1">
          <a:blip r:embed="rId2">
            <a:alphaModFix/>
          </a:blip>
          <a:srcRect/>
          <a:stretch/>
        </p:blipFill>
        <p:spPr>
          <a:xfrm>
            <a:off x="8265947" y="4850819"/>
            <a:ext cx="676348" cy="176773"/>
          </a:xfrm>
          <a:prstGeom prst="rect">
            <a:avLst/>
          </a:prstGeom>
          <a:noFill/>
          <a:ln>
            <a:noFill/>
          </a:ln>
        </p:spPr>
      </p:pic>
      <p:sp>
        <p:nvSpPr>
          <p:cNvPr id="1251" name="Google Shape;1251;p7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2" name="Google Shape;1252;p79"/>
          <p:cNvSpPr>
            <a:spLocks noGrp="1"/>
          </p:cNvSpPr>
          <p:nvPr>
            <p:ph type="pic" idx="2"/>
          </p:nvPr>
        </p:nvSpPr>
        <p:spPr>
          <a:xfrm>
            <a:off x="1052627" y="2079873"/>
            <a:ext cx="1299449" cy="1299449"/>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53" name="Google Shape;1253;p79"/>
          <p:cNvSpPr>
            <a:spLocks noGrp="1"/>
          </p:cNvSpPr>
          <p:nvPr>
            <p:ph type="pic" idx="3"/>
          </p:nvPr>
        </p:nvSpPr>
        <p:spPr>
          <a:xfrm>
            <a:off x="2933434" y="2079873"/>
            <a:ext cx="1299449" cy="1299449"/>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54" name="Google Shape;1254;p79"/>
          <p:cNvSpPr>
            <a:spLocks noGrp="1"/>
          </p:cNvSpPr>
          <p:nvPr>
            <p:ph type="pic" idx="4"/>
          </p:nvPr>
        </p:nvSpPr>
        <p:spPr>
          <a:xfrm>
            <a:off x="4814240" y="2079873"/>
            <a:ext cx="1299449" cy="1299449"/>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55" name="Google Shape;1255;p79"/>
          <p:cNvSpPr>
            <a:spLocks noGrp="1"/>
          </p:cNvSpPr>
          <p:nvPr>
            <p:ph type="pic" idx="5"/>
          </p:nvPr>
        </p:nvSpPr>
        <p:spPr>
          <a:xfrm>
            <a:off x="6695046" y="2079873"/>
            <a:ext cx="1299449" cy="1299449"/>
          </a:xfrm>
          <a:prstGeom prst="ellipse">
            <a:avLst/>
          </a:prstGeom>
          <a:solidFill>
            <a:srgbClr val="D9D9D9"/>
          </a:solidFill>
          <a:ln>
            <a:noFill/>
          </a:ln>
        </p:spPr>
        <p:txBody>
          <a:bodyPr spcFirstLastPara="1" wrap="square" lIns="68575" tIns="34275" rIns="68575" bIns="34275" anchor="ctr" anchorCtr="0"/>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56" name="Google Shape;1256;p79"/>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257" name="Google Shape;1257;p79"/>
          <p:cNvGrpSpPr/>
          <p:nvPr/>
        </p:nvGrpSpPr>
        <p:grpSpPr>
          <a:xfrm>
            <a:off x="-26790" y="-21432"/>
            <a:ext cx="9171844" cy="5165108"/>
            <a:chOff x="-35720" y="-28576"/>
            <a:chExt cx="12229125" cy="6886810"/>
          </a:xfrm>
        </p:grpSpPr>
        <p:pic>
          <p:nvPicPr>
            <p:cNvPr id="1258" name="Google Shape;1258;p79"/>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1259" name="Google Shape;1259;p79"/>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1260" name="Google Shape;1260;p79"/>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1261" name="Google Shape;1261;p79"/>
          <p:cNvGrpSpPr/>
          <p:nvPr/>
        </p:nvGrpSpPr>
        <p:grpSpPr>
          <a:xfrm>
            <a:off x="-16074" y="-16072"/>
            <a:ext cx="9160074" cy="5159573"/>
            <a:chOff x="-21432" y="-21431"/>
            <a:chExt cx="12213432" cy="6879431"/>
          </a:xfrm>
        </p:grpSpPr>
        <p:grpSp>
          <p:nvGrpSpPr>
            <p:cNvPr id="1262" name="Google Shape;1262;p79"/>
            <p:cNvGrpSpPr/>
            <p:nvPr/>
          </p:nvGrpSpPr>
          <p:grpSpPr>
            <a:xfrm>
              <a:off x="-21432" y="-21431"/>
              <a:ext cx="12213432" cy="6879431"/>
              <a:chOff x="-21432" y="-21431"/>
              <a:chExt cx="12213432" cy="6879431"/>
            </a:xfrm>
          </p:grpSpPr>
          <p:pic>
            <p:nvPicPr>
              <p:cNvPr id="1263" name="Google Shape;1263;p79"/>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1264" name="Google Shape;1264;p79"/>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1265" name="Google Shape;1265;p79"/>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1266" name="Google Shape;1266;p79"/>
          <p:cNvGrpSpPr/>
          <p:nvPr/>
        </p:nvGrpSpPr>
        <p:grpSpPr>
          <a:xfrm>
            <a:off x="-21432" y="-16074"/>
            <a:ext cx="9165431" cy="5159574"/>
            <a:chOff x="-28575" y="-21432"/>
            <a:chExt cx="12220574" cy="6879432"/>
          </a:xfrm>
        </p:grpSpPr>
        <p:grpSp>
          <p:nvGrpSpPr>
            <p:cNvPr id="1267" name="Google Shape;1267;p79"/>
            <p:cNvGrpSpPr/>
            <p:nvPr/>
          </p:nvGrpSpPr>
          <p:grpSpPr>
            <a:xfrm>
              <a:off x="-28575" y="-21432"/>
              <a:ext cx="12220574" cy="6879432"/>
              <a:chOff x="-28575" y="-21432"/>
              <a:chExt cx="12220574" cy="6879432"/>
            </a:xfrm>
          </p:grpSpPr>
          <p:pic>
            <p:nvPicPr>
              <p:cNvPr id="1268" name="Google Shape;1268;p79"/>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1269" name="Google Shape;1269;p79"/>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1270" name="Google Shape;1270;p79"/>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1271" name="Google Shape;1271;p79"/>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272"/>
        <p:cNvGrpSpPr/>
        <p:nvPr/>
      </p:nvGrpSpPr>
      <p:grpSpPr>
        <a:xfrm>
          <a:off x="0" y="0"/>
          <a:ext cx="0" cy="0"/>
          <a:chOff x="0" y="0"/>
          <a:chExt cx="0" cy="0"/>
        </a:xfrm>
      </p:grpSpPr>
      <p:sp>
        <p:nvSpPr>
          <p:cNvPr id="1273" name="Google Shape;1273;p80"/>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274" name="Google Shape;1274;p80"/>
          <p:cNvPicPr preferRelativeResize="0"/>
          <p:nvPr/>
        </p:nvPicPr>
        <p:blipFill rotWithShape="1">
          <a:blip r:embed="rId2">
            <a:alphaModFix/>
          </a:blip>
          <a:srcRect/>
          <a:stretch/>
        </p:blipFill>
        <p:spPr>
          <a:xfrm>
            <a:off x="8265947" y="4850819"/>
            <a:ext cx="676348" cy="176773"/>
          </a:xfrm>
          <a:prstGeom prst="rect">
            <a:avLst/>
          </a:prstGeom>
          <a:noFill/>
          <a:ln>
            <a:noFill/>
          </a:ln>
        </p:spPr>
      </p:pic>
      <p:sp>
        <p:nvSpPr>
          <p:cNvPr id="1275" name="Google Shape;1275;p8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6" name="Google Shape;1276;p80"/>
          <p:cNvSpPr>
            <a:spLocks noGrp="1"/>
          </p:cNvSpPr>
          <p:nvPr>
            <p:ph type="pic" idx="2"/>
          </p:nvPr>
        </p:nvSpPr>
        <p:spPr>
          <a:xfrm>
            <a:off x="1454702" y="1367833"/>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277" name="Google Shape;1277;p80"/>
          <p:cNvSpPr txBox="1">
            <a:spLocks noGrp="1"/>
          </p:cNvSpPr>
          <p:nvPr>
            <p:ph type="body" idx="1"/>
          </p:nvPr>
        </p:nvSpPr>
        <p:spPr>
          <a:xfrm>
            <a:off x="1293402" y="2319535"/>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78" name="Google Shape;1278;p80"/>
          <p:cNvSpPr txBox="1">
            <a:spLocks noGrp="1"/>
          </p:cNvSpPr>
          <p:nvPr>
            <p:ph type="body" idx="3"/>
          </p:nvPr>
        </p:nvSpPr>
        <p:spPr>
          <a:xfrm>
            <a:off x="1293402" y="2619376"/>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79" name="Google Shape;1279;p80"/>
          <p:cNvSpPr>
            <a:spLocks noGrp="1"/>
          </p:cNvSpPr>
          <p:nvPr>
            <p:ph type="pic" idx="4"/>
          </p:nvPr>
        </p:nvSpPr>
        <p:spPr>
          <a:xfrm>
            <a:off x="3179641" y="1367833"/>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280" name="Google Shape;1280;p80"/>
          <p:cNvSpPr txBox="1">
            <a:spLocks noGrp="1"/>
          </p:cNvSpPr>
          <p:nvPr>
            <p:ph type="body" idx="5"/>
          </p:nvPr>
        </p:nvSpPr>
        <p:spPr>
          <a:xfrm>
            <a:off x="3039338" y="2319535"/>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1" name="Google Shape;1281;p80"/>
          <p:cNvSpPr txBox="1">
            <a:spLocks noGrp="1"/>
          </p:cNvSpPr>
          <p:nvPr>
            <p:ph type="body" idx="6"/>
          </p:nvPr>
        </p:nvSpPr>
        <p:spPr>
          <a:xfrm>
            <a:off x="3039338" y="2619376"/>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2" name="Google Shape;1282;p80"/>
          <p:cNvSpPr>
            <a:spLocks noGrp="1"/>
          </p:cNvSpPr>
          <p:nvPr>
            <p:ph type="pic" idx="7"/>
          </p:nvPr>
        </p:nvSpPr>
        <p:spPr>
          <a:xfrm>
            <a:off x="4904580" y="1367833"/>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283" name="Google Shape;1283;p80"/>
          <p:cNvSpPr txBox="1">
            <a:spLocks noGrp="1"/>
          </p:cNvSpPr>
          <p:nvPr>
            <p:ph type="body" idx="8"/>
          </p:nvPr>
        </p:nvSpPr>
        <p:spPr>
          <a:xfrm>
            <a:off x="4785275" y="2319535"/>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4" name="Google Shape;1284;p80"/>
          <p:cNvSpPr txBox="1">
            <a:spLocks noGrp="1"/>
          </p:cNvSpPr>
          <p:nvPr>
            <p:ph type="body" idx="9"/>
          </p:nvPr>
        </p:nvSpPr>
        <p:spPr>
          <a:xfrm>
            <a:off x="4785275" y="2619376"/>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5" name="Google Shape;1285;p80"/>
          <p:cNvSpPr>
            <a:spLocks noGrp="1"/>
          </p:cNvSpPr>
          <p:nvPr>
            <p:ph type="pic" idx="13"/>
          </p:nvPr>
        </p:nvSpPr>
        <p:spPr>
          <a:xfrm>
            <a:off x="6690968" y="1367833"/>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286" name="Google Shape;1286;p80"/>
          <p:cNvSpPr txBox="1">
            <a:spLocks noGrp="1"/>
          </p:cNvSpPr>
          <p:nvPr>
            <p:ph type="body" idx="14"/>
          </p:nvPr>
        </p:nvSpPr>
        <p:spPr>
          <a:xfrm>
            <a:off x="6531210" y="2319535"/>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7" name="Google Shape;1287;p80"/>
          <p:cNvSpPr txBox="1">
            <a:spLocks noGrp="1"/>
          </p:cNvSpPr>
          <p:nvPr>
            <p:ph type="body" idx="15"/>
          </p:nvPr>
        </p:nvSpPr>
        <p:spPr>
          <a:xfrm>
            <a:off x="6531210" y="2619376"/>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8" name="Google Shape;1288;p80"/>
          <p:cNvSpPr>
            <a:spLocks noGrp="1"/>
          </p:cNvSpPr>
          <p:nvPr>
            <p:ph type="pic" idx="16"/>
          </p:nvPr>
        </p:nvSpPr>
        <p:spPr>
          <a:xfrm>
            <a:off x="1454702" y="3168058"/>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289" name="Google Shape;1289;p80"/>
          <p:cNvSpPr txBox="1">
            <a:spLocks noGrp="1"/>
          </p:cNvSpPr>
          <p:nvPr>
            <p:ph type="body" idx="17"/>
          </p:nvPr>
        </p:nvSpPr>
        <p:spPr>
          <a:xfrm>
            <a:off x="1293402" y="4119760"/>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0" name="Google Shape;1290;p80"/>
          <p:cNvSpPr txBox="1">
            <a:spLocks noGrp="1"/>
          </p:cNvSpPr>
          <p:nvPr>
            <p:ph type="body" idx="18"/>
          </p:nvPr>
        </p:nvSpPr>
        <p:spPr>
          <a:xfrm>
            <a:off x="1293402" y="4419601"/>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1" name="Google Shape;1291;p80"/>
          <p:cNvSpPr>
            <a:spLocks noGrp="1"/>
          </p:cNvSpPr>
          <p:nvPr>
            <p:ph type="pic" idx="19"/>
          </p:nvPr>
        </p:nvSpPr>
        <p:spPr>
          <a:xfrm>
            <a:off x="3179641" y="3168058"/>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292" name="Google Shape;1292;p80"/>
          <p:cNvSpPr txBox="1">
            <a:spLocks noGrp="1"/>
          </p:cNvSpPr>
          <p:nvPr>
            <p:ph type="body" idx="20"/>
          </p:nvPr>
        </p:nvSpPr>
        <p:spPr>
          <a:xfrm>
            <a:off x="3039338" y="4119760"/>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3" name="Google Shape;1293;p80"/>
          <p:cNvSpPr txBox="1">
            <a:spLocks noGrp="1"/>
          </p:cNvSpPr>
          <p:nvPr>
            <p:ph type="body" idx="21"/>
          </p:nvPr>
        </p:nvSpPr>
        <p:spPr>
          <a:xfrm>
            <a:off x="3039338" y="4419601"/>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4" name="Google Shape;1294;p80"/>
          <p:cNvSpPr>
            <a:spLocks noGrp="1"/>
          </p:cNvSpPr>
          <p:nvPr>
            <p:ph type="pic" idx="22"/>
          </p:nvPr>
        </p:nvSpPr>
        <p:spPr>
          <a:xfrm>
            <a:off x="4904580" y="3168058"/>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295" name="Google Shape;1295;p80"/>
          <p:cNvSpPr txBox="1">
            <a:spLocks noGrp="1"/>
          </p:cNvSpPr>
          <p:nvPr>
            <p:ph type="body" idx="23"/>
          </p:nvPr>
        </p:nvSpPr>
        <p:spPr>
          <a:xfrm>
            <a:off x="4785275" y="4119760"/>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6" name="Google Shape;1296;p80"/>
          <p:cNvSpPr txBox="1">
            <a:spLocks noGrp="1"/>
          </p:cNvSpPr>
          <p:nvPr>
            <p:ph type="body" idx="24"/>
          </p:nvPr>
        </p:nvSpPr>
        <p:spPr>
          <a:xfrm>
            <a:off x="4785275" y="4419601"/>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7" name="Google Shape;1297;p80"/>
          <p:cNvSpPr>
            <a:spLocks noGrp="1"/>
          </p:cNvSpPr>
          <p:nvPr>
            <p:ph type="pic" idx="25"/>
          </p:nvPr>
        </p:nvSpPr>
        <p:spPr>
          <a:xfrm>
            <a:off x="6690968" y="3168058"/>
            <a:ext cx="862265" cy="862265"/>
          </a:xfrm>
          <a:prstGeom prst="ellipse">
            <a:avLst/>
          </a:prstGeom>
          <a:solidFill>
            <a:srgbClr val="D8D8D8"/>
          </a:solidFill>
          <a:ln>
            <a:noFill/>
          </a:ln>
        </p:spPr>
        <p:txBody>
          <a:bodyPr spcFirstLastPara="1" wrap="square" lIns="68575" tIns="34275" rIns="68575" bIns="34275" anchor="t" anchorCtr="0"/>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298" name="Google Shape;1298;p80"/>
          <p:cNvSpPr txBox="1">
            <a:spLocks noGrp="1"/>
          </p:cNvSpPr>
          <p:nvPr>
            <p:ph type="body" idx="26"/>
          </p:nvPr>
        </p:nvSpPr>
        <p:spPr>
          <a:xfrm>
            <a:off x="6531210" y="4119760"/>
            <a:ext cx="1181783" cy="299841"/>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9" name="Google Shape;1299;p80"/>
          <p:cNvSpPr txBox="1">
            <a:spLocks noGrp="1"/>
          </p:cNvSpPr>
          <p:nvPr>
            <p:ph type="body" idx="27"/>
          </p:nvPr>
        </p:nvSpPr>
        <p:spPr>
          <a:xfrm>
            <a:off x="6531210" y="4419601"/>
            <a:ext cx="1181783" cy="295275"/>
          </a:xfrm>
          <a:prstGeom prst="rect">
            <a:avLst/>
          </a:prstGeom>
          <a:noFill/>
          <a:ln>
            <a:noFill/>
          </a:ln>
        </p:spPr>
        <p:txBody>
          <a:bodyPr spcFirstLastPara="1" wrap="square" lIns="0" tIns="0" rIns="0" bIns="0" anchor="t" anchorCtr="0"/>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00" name="Google Shape;1300;p80"/>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301" name="Google Shape;1301;p80"/>
          <p:cNvGrpSpPr/>
          <p:nvPr/>
        </p:nvGrpSpPr>
        <p:grpSpPr>
          <a:xfrm>
            <a:off x="-26790" y="-21432"/>
            <a:ext cx="9171844" cy="5165108"/>
            <a:chOff x="-35720" y="-28576"/>
            <a:chExt cx="12229125" cy="6886810"/>
          </a:xfrm>
        </p:grpSpPr>
        <p:pic>
          <p:nvPicPr>
            <p:cNvPr id="1302" name="Google Shape;1302;p80"/>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1303" name="Google Shape;1303;p80"/>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1304" name="Google Shape;1304;p80"/>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1305" name="Google Shape;1305;p80"/>
          <p:cNvGrpSpPr/>
          <p:nvPr/>
        </p:nvGrpSpPr>
        <p:grpSpPr>
          <a:xfrm>
            <a:off x="-16074" y="-16072"/>
            <a:ext cx="9160074" cy="5159573"/>
            <a:chOff x="-21432" y="-21431"/>
            <a:chExt cx="12213432" cy="6879431"/>
          </a:xfrm>
        </p:grpSpPr>
        <p:grpSp>
          <p:nvGrpSpPr>
            <p:cNvPr id="1306" name="Google Shape;1306;p80"/>
            <p:cNvGrpSpPr/>
            <p:nvPr/>
          </p:nvGrpSpPr>
          <p:grpSpPr>
            <a:xfrm>
              <a:off x="-21432" y="-21431"/>
              <a:ext cx="12213432" cy="6879431"/>
              <a:chOff x="-21432" y="-21431"/>
              <a:chExt cx="12213432" cy="6879431"/>
            </a:xfrm>
          </p:grpSpPr>
          <p:pic>
            <p:nvPicPr>
              <p:cNvPr id="1307" name="Google Shape;1307;p80"/>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1308" name="Google Shape;1308;p80"/>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1309" name="Google Shape;1309;p80"/>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1310" name="Google Shape;1310;p80"/>
          <p:cNvGrpSpPr/>
          <p:nvPr/>
        </p:nvGrpSpPr>
        <p:grpSpPr>
          <a:xfrm>
            <a:off x="-21432" y="-16074"/>
            <a:ext cx="9165431" cy="5159574"/>
            <a:chOff x="-28575" y="-21432"/>
            <a:chExt cx="12220574" cy="6879432"/>
          </a:xfrm>
        </p:grpSpPr>
        <p:grpSp>
          <p:nvGrpSpPr>
            <p:cNvPr id="1311" name="Google Shape;1311;p80"/>
            <p:cNvGrpSpPr/>
            <p:nvPr/>
          </p:nvGrpSpPr>
          <p:grpSpPr>
            <a:xfrm>
              <a:off x="-28575" y="-21432"/>
              <a:ext cx="12220574" cy="6879432"/>
              <a:chOff x="-28575" y="-21432"/>
              <a:chExt cx="12220574" cy="6879432"/>
            </a:xfrm>
          </p:grpSpPr>
          <p:pic>
            <p:nvPicPr>
              <p:cNvPr id="1312" name="Google Shape;1312;p80"/>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1313" name="Google Shape;1313;p80"/>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1314" name="Google Shape;1314;p80"/>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1315" name="Google Shape;1315;p80"/>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316"/>
        <p:cNvGrpSpPr/>
        <p:nvPr/>
      </p:nvGrpSpPr>
      <p:grpSpPr>
        <a:xfrm>
          <a:off x="0" y="0"/>
          <a:ext cx="0" cy="0"/>
          <a:chOff x="0" y="0"/>
          <a:chExt cx="0" cy="0"/>
        </a:xfrm>
      </p:grpSpPr>
      <p:sp>
        <p:nvSpPr>
          <p:cNvPr id="1317" name="Google Shape;1317;p81"/>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318" name="Google Shape;1318;p81"/>
          <p:cNvPicPr preferRelativeResize="0"/>
          <p:nvPr/>
        </p:nvPicPr>
        <p:blipFill rotWithShape="1">
          <a:blip r:embed="rId2">
            <a:alphaModFix/>
          </a:blip>
          <a:srcRect/>
          <a:stretch/>
        </p:blipFill>
        <p:spPr>
          <a:xfrm>
            <a:off x="8265947" y="4850819"/>
            <a:ext cx="676348" cy="176773"/>
          </a:xfrm>
          <a:prstGeom prst="rect">
            <a:avLst/>
          </a:prstGeom>
          <a:noFill/>
          <a:ln>
            <a:noFill/>
          </a:ln>
        </p:spPr>
      </p:pic>
      <p:sp>
        <p:nvSpPr>
          <p:cNvPr id="1319" name="Google Shape;1319;p81"/>
          <p:cNvSpPr>
            <a:spLocks noGrp="1"/>
          </p:cNvSpPr>
          <p:nvPr>
            <p:ph type="pic" idx="2"/>
          </p:nvPr>
        </p:nvSpPr>
        <p:spPr>
          <a:xfrm>
            <a:off x="93519" y="1360829"/>
            <a:ext cx="2101042" cy="214615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0" name="Google Shape;1320;p8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1" name="Google Shape;1321;p81"/>
          <p:cNvSpPr txBox="1">
            <a:spLocks noGrp="1"/>
          </p:cNvSpPr>
          <p:nvPr>
            <p:ph type="body" idx="1"/>
          </p:nvPr>
        </p:nvSpPr>
        <p:spPr>
          <a:xfrm>
            <a:off x="628650" y="3615929"/>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22" name="Google Shape;1322;p81"/>
          <p:cNvSpPr>
            <a:spLocks noGrp="1"/>
          </p:cNvSpPr>
          <p:nvPr>
            <p:ph type="pic" idx="3"/>
          </p:nvPr>
        </p:nvSpPr>
        <p:spPr>
          <a:xfrm>
            <a:off x="2294069" y="2487677"/>
            <a:ext cx="1147194"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3" name="Google Shape;1323;p81"/>
          <p:cNvSpPr>
            <a:spLocks noGrp="1"/>
          </p:cNvSpPr>
          <p:nvPr>
            <p:ph type="pic" idx="4"/>
          </p:nvPr>
        </p:nvSpPr>
        <p:spPr>
          <a:xfrm>
            <a:off x="2294069" y="1360829"/>
            <a:ext cx="1147194"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4" name="Google Shape;1324;p81"/>
          <p:cNvSpPr>
            <a:spLocks noGrp="1"/>
          </p:cNvSpPr>
          <p:nvPr>
            <p:ph type="pic" idx="5"/>
          </p:nvPr>
        </p:nvSpPr>
        <p:spPr>
          <a:xfrm>
            <a:off x="5702737" y="1360829"/>
            <a:ext cx="1565910" cy="214615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5" name="Google Shape;1325;p81"/>
          <p:cNvSpPr>
            <a:spLocks noGrp="1"/>
          </p:cNvSpPr>
          <p:nvPr>
            <p:ph type="pic" idx="6"/>
          </p:nvPr>
        </p:nvSpPr>
        <p:spPr>
          <a:xfrm>
            <a:off x="7368156" y="2487677"/>
            <a:ext cx="167972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6" name="Google Shape;1326;p81"/>
          <p:cNvSpPr>
            <a:spLocks noGrp="1"/>
          </p:cNvSpPr>
          <p:nvPr>
            <p:ph type="pic" idx="7"/>
          </p:nvPr>
        </p:nvSpPr>
        <p:spPr>
          <a:xfrm>
            <a:off x="7368156" y="1360829"/>
            <a:ext cx="167972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7" name="Google Shape;1327;p81"/>
          <p:cNvSpPr>
            <a:spLocks noGrp="1"/>
          </p:cNvSpPr>
          <p:nvPr>
            <p:ph type="pic" idx="8"/>
          </p:nvPr>
        </p:nvSpPr>
        <p:spPr>
          <a:xfrm>
            <a:off x="3540771" y="2487677"/>
            <a:ext cx="206245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8" name="Google Shape;1328;p81"/>
          <p:cNvSpPr>
            <a:spLocks noGrp="1"/>
          </p:cNvSpPr>
          <p:nvPr>
            <p:ph type="pic" idx="9"/>
          </p:nvPr>
        </p:nvSpPr>
        <p:spPr>
          <a:xfrm>
            <a:off x="3540771" y="1360829"/>
            <a:ext cx="206245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9" name="Google Shape;1329;p81"/>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330" name="Google Shape;1330;p81"/>
          <p:cNvGrpSpPr/>
          <p:nvPr/>
        </p:nvGrpSpPr>
        <p:grpSpPr>
          <a:xfrm>
            <a:off x="-26790" y="-21432"/>
            <a:ext cx="9171844" cy="5165108"/>
            <a:chOff x="-35720" y="-28576"/>
            <a:chExt cx="12229125" cy="6886810"/>
          </a:xfrm>
        </p:grpSpPr>
        <p:pic>
          <p:nvPicPr>
            <p:cNvPr id="1331" name="Google Shape;1331;p81"/>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1332" name="Google Shape;1332;p81"/>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1333" name="Google Shape;1333;p81"/>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1334" name="Google Shape;1334;p81"/>
          <p:cNvGrpSpPr/>
          <p:nvPr/>
        </p:nvGrpSpPr>
        <p:grpSpPr>
          <a:xfrm>
            <a:off x="-16074" y="-16072"/>
            <a:ext cx="9160074" cy="5159573"/>
            <a:chOff x="-21432" y="-21431"/>
            <a:chExt cx="12213432" cy="6879431"/>
          </a:xfrm>
        </p:grpSpPr>
        <p:grpSp>
          <p:nvGrpSpPr>
            <p:cNvPr id="1335" name="Google Shape;1335;p81"/>
            <p:cNvGrpSpPr/>
            <p:nvPr/>
          </p:nvGrpSpPr>
          <p:grpSpPr>
            <a:xfrm>
              <a:off x="-21432" y="-21431"/>
              <a:ext cx="12213432" cy="6879431"/>
              <a:chOff x="-21432" y="-21431"/>
              <a:chExt cx="12213432" cy="6879431"/>
            </a:xfrm>
          </p:grpSpPr>
          <p:pic>
            <p:nvPicPr>
              <p:cNvPr id="1336" name="Google Shape;1336;p81"/>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1337" name="Google Shape;1337;p81"/>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1338" name="Google Shape;1338;p81"/>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1339" name="Google Shape;1339;p81"/>
          <p:cNvGrpSpPr/>
          <p:nvPr/>
        </p:nvGrpSpPr>
        <p:grpSpPr>
          <a:xfrm>
            <a:off x="-21432" y="-16074"/>
            <a:ext cx="9165431" cy="5159574"/>
            <a:chOff x="-28575" y="-21432"/>
            <a:chExt cx="12220574" cy="6879432"/>
          </a:xfrm>
        </p:grpSpPr>
        <p:grpSp>
          <p:nvGrpSpPr>
            <p:cNvPr id="1340" name="Google Shape;1340;p81"/>
            <p:cNvGrpSpPr/>
            <p:nvPr/>
          </p:nvGrpSpPr>
          <p:grpSpPr>
            <a:xfrm>
              <a:off x="-28575" y="-21432"/>
              <a:ext cx="12220574" cy="6879432"/>
              <a:chOff x="-28575" y="-21432"/>
              <a:chExt cx="12220574" cy="6879432"/>
            </a:xfrm>
          </p:grpSpPr>
          <p:pic>
            <p:nvPicPr>
              <p:cNvPr id="1341" name="Google Shape;1341;p81"/>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1342" name="Google Shape;1342;p81"/>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1343" name="Google Shape;1343;p81"/>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1344" name="Google Shape;1344;p81"/>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345"/>
        <p:cNvGrpSpPr/>
        <p:nvPr/>
      </p:nvGrpSpPr>
      <p:grpSpPr>
        <a:xfrm>
          <a:off x="0" y="0"/>
          <a:ext cx="0" cy="0"/>
          <a:chOff x="0" y="0"/>
          <a:chExt cx="0" cy="0"/>
        </a:xfrm>
      </p:grpSpPr>
      <p:sp>
        <p:nvSpPr>
          <p:cNvPr id="1346" name="Google Shape;1346;p82"/>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347" name="Google Shape;1347;p82"/>
          <p:cNvPicPr preferRelativeResize="0"/>
          <p:nvPr/>
        </p:nvPicPr>
        <p:blipFill rotWithShape="1">
          <a:blip r:embed="rId2">
            <a:alphaModFix/>
          </a:blip>
          <a:srcRect/>
          <a:stretch/>
        </p:blipFill>
        <p:spPr>
          <a:xfrm>
            <a:off x="8265947" y="4850819"/>
            <a:ext cx="676348" cy="176773"/>
          </a:xfrm>
          <a:prstGeom prst="rect">
            <a:avLst/>
          </a:prstGeom>
          <a:noFill/>
          <a:ln>
            <a:noFill/>
          </a:ln>
        </p:spPr>
      </p:pic>
      <p:sp>
        <p:nvSpPr>
          <p:cNvPr id="1348" name="Google Shape;1348;p82"/>
          <p:cNvSpPr>
            <a:spLocks noGrp="1"/>
          </p:cNvSpPr>
          <p:nvPr>
            <p:ph type="pic" idx="2"/>
          </p:nvPr>
        </p:nvSpPr>
        <p:spPr>
          <a:xfrm>
            <a:off x="77932" y="1360829"/>
            <a:ext cx="2116628" cy="3342953"/>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49" name="Google Shape;1349;p8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0" name="Google Shape;1350;p82"/>
          <p:cNvSpPr>
            <a:spLocks noGrp="1"/>
          </p:cNvSpPr>
          <p:nvPr>
            <p:ph type="pic" idx="3"/>
          </p:nvPr>
        </p:nvSpPr>
        <p:spPr>
          <a:xfrm>
            <a:off x="2294069" y="2487677"/>
            <a:ext cx="3309161" cy="2216103"/>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51" name="Google Shape;1351;p82"/>
          <p:cNvSpPr>
            <a:spLocks noGrp="1"/>
          </p:cNvSpPr>
          <p:nvPr>
            <p:ph type="pic" idx="4"/>
          </p:nvPr>
        </p:nvSpPr>
        <p:spPr>
          <a:xfrm>
            <a:off x="2294069" y="1360829"/>
            <a:ext cx="1147194"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52" name="Google Shape;1352;p82"/>
          <p:cNvSpPr>
            <a:spLocks noGrp="1"/>
          </p:cNvSpPr>
          <p:nvPr>
            <p:ph type="pic" idx="5"/>
          </p:nvPr>
        </p:nvSpPr>
        <p:spPr>
          <a:xfrm>
            <a:off x="5702737" y="1360829"/>
            <a:ext cx="1565910" cy="214615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53" name="Google Shape;1353;p82"/>
          <p:cNvSpPr>
            <a:spLocks noGrp="1"/>
          </p:cNvSpPr>
          <p:nvPr>
            <p:ph type="pic" idx="6"/>
          </p:nvPr>
        </p:nvSpPr>
        <p:spPr>
          <a:xfrm>
            <a:off x="7368157" y="2487677"/>
            <a:ext cx="1687521"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54" name="Google Shape;1354;p82"/>
          <p:cNvSpPr>
            <a:spLocks noGrp="1"/>
          </p:cNvSpPr>
          <p:nvPr>
            <p:ph type="pic" idx="7"/>
          </p:nvPr>
        </p:nvSpPr>
        <p:spPr>
          <a:xfrm>
            <a:off x="7368157" y="1360829"/>
            <a:ext cx="1687521"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55" name="Google Shape;1355;p82"/>
          <p:cNvSpPr>
            <a:spLocks noGrp="1"/>
          </p:cNvSpPr>
          <p:nvPr>
            <p:ph type="pic" idx="8"/>
          </p:nvPr>
        </p:nvSpPr>
        <p:spPr>
          <a:xfrm>
            <a:off x="3540771" y="1360829"/>
            <a:ext cx="206245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56" name="Google Shape;1356;p82"/>
          <p:cNvSpPr>
            <a:spLocks noGrp="1"/>
          </p:cNvSpPr>
          <p:nvPr>
            <p:ph type="pic" idx="9"/>
          </p:nvPr>
        </p:nvSpPr>
        <p:spPr>
          <a:xfrm>
            <a:off x="5702737" y="3614527"/>
            <a:ext cx="3352940" cy="1089254"/>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57" name="Google Shape;1357;p82"/>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358" name="Google Shape;1358;p82"/>
          <p:cNvGrpSpPr/>
          <p:nvPr/>
        </p:nvGrpSpPr>
        <p:grpSpPr>
          <a:xfrm>
            <a:off x="-26790" y="-21432"/>
            <a:ext cx="9171844" cy="5165108"/>
            <a:chOff x="-35720" y="-28576"/>
            <a:chExt cx="12229125" cy="6886810"/>
          </a:xfrm>
        </p:grpSpPr>
        <p:pic>
          <p:nvPicPr>
            <p:cNvPr id="1359" name="Google Shape;1359;p82"/>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1360" name="Google Shape;1360;p82"/>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1361" name="Google Shape;1361;p82"/>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1362" name="Google Shape;1362;p82"/>
          <p:cNvGrpSpPr/>
          <p:nvPr/>
        </p:nvGrpSpPr>
        <p:grpSpPr>
          <a:xfrm>
            <a:off x="-16074" y="-16072"/>
            <a:ext cx="9160074" cy="5159573"/>
            <a:chOff x="-21432" y="-21431"/>
            <a:chExt cx="12213432" cy="6879431"/>
          </a:xfrm>
        </p:grpSpPr>
        <p:grpSp>
          <p:nvGrpSpPr>
            <p:cNvPr id="1363" name="Google Shape;1363;p82"/>
            <p:cNvGrpSpPr/>
            <p:nvPr/>
          </p:nvGrpSpPr>
          <p:grpSpPr>
            <a:xfrm>
              <a:off x="-21432" y="-21431"/>
              <a:ext cx="12213432" cy="6879431"/>
              <a:chOff x="-21432" y="-21431"/>
              <a:chExt cx="12213432" cy="6879431"/>
            </a:xfrm>
          </p:grpSpPr>
          <p:pic>
            <p:nvPicPr>
              <p:cNvPr id="1364" name="Google Shape;1364;p82"/>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1365" name="Google Shape;1365;p82"/>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1366" name="Google Shape;1366;p82"/>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1367" name="Google Shape;1367;p82"/>
          <p:cNvGrpSpPr/>
          <p:nvPr/>
        </p:nvGrpSpPr>
        <p:grpSpPr>
          <a:xfrm>
            <a:off x="-21432" y="-16074"/>
            <a:ext cx="9165431" cy="5159574"/>
            <a:chOff x="-28575" y="-21432"/>
            <a:chExt cx="12220574" cy="6879432"/>
          </a:xfrm>
        </p:grpSpPr>
        <p:grpSp>
          <p:nvGrpSpPr>
            <p:cNvPr id="1368" name="Google Shape;1368;p82"/>
            <p:cNvGrpSpPr/>
            <p:nvPr/>
          </p:nvGrpSpPr>
          <p:grpSpPr>
            <a:xfrm>
              <a:off x="-28575" y="-21432"/>
              <a:ext cx="12220574" cy="6879432"/>
              <a:chOff x="-28575" y="-21432"/>
              <a:chExt cx="12220574" cy="6879432"/>
            </a:xfrm>
          </p:grpSpPr>
          <p:pic>
            <p:nvPicPr>
              <p:cNvPr id="1369" name="Google Shape;1369;p82"/>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1370" name="Google Shape;1370;p82"/>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1371" name="Google Shape;1371;p82"/>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1372" name="Google Shape;1372;p82"/>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3"/>
        <p:cNvGrpSpPr/>
        <p:nvPr/>
      </p:nvGrpSpPr>
      <p:grpSpPr>
        <a:xfrm>
          <a:off x="0" y="0"/>
          <a:ext cx="0" cy="0"/>
          <a:chOff x="0" y="0"/>
          <a:chExt cx="0" cy="0"/>
        </a:xfrm>
      </p:grpSpPr>
      <p:sp>
        <p:nvSpPr>
          <p:cNvPr id="74" name="Google Shape;74;p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8" name="Google Shape;78;p9"/>
          <p:cNvGrpSpPr/>
          <p:nvPr/>
        </p:nvGrpSpPr>
        <p:grpSpPr>
          <a:xfrm>
            <a:off x="-26790" y="-21432"/>
            <a:ext cx="9171844" cy="5165108"/>
            <a:chOff x="-35720" y="-28576"/>
            <a:chExt cx="12229125" cy="6886810"/>
          </a:xfrm>
        </p:grpSpPr>
        <p:pic>
          <p:nvPicPr>
            <p:cNvPr id="79" name="Google Shape;79;p9"/>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80" name="Google Shape;80;p9"/>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81" name="Google Shape;81;p9"/>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82" name="Google Shape;82;p9"/>
          <p:cNvGrpSpPr/>
          <p:nvPr/>
        </p:nvGrpSpPr>
        <p:grpSpPr>
          <a:xfrm>
            <a:off x="-16074" y="-16073"/>
            <a:ext cx="9160074" cy="5159573"/>
            <a:chOff x="-21432" y="-21431"/>
            <a:chExt cx="12213432" cy="6879431"/>
          </a:xfrm>
        </p:grpSpPr>
        <p:grpSp>
          <p:nvGrpSpPr>
            <p:cNvPr id="83" name="Google Shape;83;p9"/>
            <p:cNvGrpSpPr/>
            <p:nvPr/>
          </p:nvGrpSpPr>
          <p:grpSpPr>
            <a:xfrm>
              <a:off x="-21432" y="-21431"/>
              <a:ext cx="12213432" cy="6879431"/>
              <a:chOff x="-21432" y="-21431"/>
              <a:chExt cx="12213432" cy="6879431"/>
            </a:xfrm>
          </p:grpSpPr>
          <p:pic>
            <p:nvPicPr>
              <p:cNvPr id="84" name="Google Shape;84;p9"/>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85" name="Google Shape;85;p9"/>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86" name="Google Shape;86;p9"/>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87" name="Google Shape;87;p9"/>
          <p:cNvGrpSpPr/>
          <p:nvPr/>
        </p:nvGrpSpPr>
        <p:grpSpPr>
          <a:xfrm>
            <a:off x="-21432" y="-16074"/>
            <a:ext cx="9165431" cy="5159574"/>
            <a:chOff x="-28575" y="-21432"/>
            <a:chExt cx="12220574" cy="6879432"/>
          </a:xfrm>
        </p:grpSpPr>
        <p:grpSp>
          <p:nvGrpSpPr>
            <p:cNvPr id="88" name="Google Shape;88;p9"/>
            <p:cNvGrpSpPr/>
            <p:nvPr/>
          </p:nvGrpSpPr>
          <p:grpSpPr>
            <a:xfrm>
              <a:off x="-28575" y="-21432"/>
              <a:ext cx="12220574" cy="6879432"/>
              <a:chOff x="-28575" y="-21432"/>
              <a:chExt cx="12220574" cy="6879432"/>
            </a:xfrm>
          </p:grpSpPr>
          <p:pic>
            <p:nvPicPr>
              <p:cNvPr id="89" name="Google Shape;89;p9"/>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90" name="Google Shape;90;p9"/>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91" name="Google Shape;91;p9"/>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92" name="Google Shape;92;p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373"/>
        <p:cNvGrpSpPr/>
        <p:nvPr/>
      </p:nvGrpSpPr>
      <p:grpSpPr>
        <a:xfrm>
          <a:off x="0" y="0"/>
          <a:ext cx="0" cy="0"/>
          <a:chOff x="0" y="0"/>
          <a:chExt cx="0" cy="0"/>
        </a:xfrm>
      </p:grpSpPr>
      <p:sp>
        <p:nvSpPr>
          <p:cNvPr id="1374" name="Google Shape;1374;p83"/>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1375" name="Google Shape;1375;p83"/>
          <p:cNvPicPr preferRelativeResize="0"/>
          <p:nvPr/>
        </p:nvPicPr>
        <p:blipFill rotWithShape="1">
          <a:blip r:embed="rId2">
            <a:alphaModFix/>
          </a:blip>
          <a:srcRect/>
          <a:stretch/>
        </p:blipFill>
        <p:spPr>
          <a:xfrm>
            <a:off x="8265947" y="4850819"/>
            <a:ext cx="676348" cy="176773"/>
          </a:xfrm>
          <a:prstGeom prst="rect">
            <a:avLst/>
          </a:prstGeom>
          <a:noFill/>
          <a:ln>
            <a:noFill/>
          </a:ln>
        </p:spPr>
      </p:pic>
      <p:sp>
        <p:nvSpPr>
          <p:cNvPr id="1376" name="Google Shape;1376;p83"/>
          <p:cNvSpPr>
            <a:spLocks noGrp="1"/>
          </p:cNvSpPr>
          <p:nvPr>
            <p:ph type="pic" idx="2"/>
          </p:nvPr>
        </p:nvSpPr>
        <p:spPr>
          <a:xfrm>
            <a:off x="93519" y="384570"/>
            <a:ext cx="2101042" cy="3342953"/>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77" name="Google Shape;1377;p83"/>
          <p:cNvSpPr>
            <a:spLocks noGrp="1"/>
          </p:cNvSpPr>
          <p:nvPr>
            <p:ph type="pic" idx="3"/>
          </p:nvPr>
        </p:nvSpPr>
        <p:spPr>
          <a:xfrm>
            <a:off x="2294069" y="1511420"/>
            <a:ext cx="3309161" cy="2216103"/>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78" name="Google Shape;1378;p83"/>
          <p:cNvSpPr>
            <a:spLocks noGrp="1"/>
          </p:cNvSpPr>
          <p:nvPr>
            <p:ph type="pic" idx="4"/>
          </p:nvPr>
        </p:nvSpPr>
        <p:spPr>
          <a:xfrm>
            <a:off x="2294069" y="384569"/>
            <a:ext cx="1147194"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79" name="Google Shape;1379;p83"/>
          <p:cNvSpPr>
            <a:spLocks noGrp="1"/>
          </p:cNvSpPr>
          <p:nvPr>
            <p:ph type="pic" idx="5"/>
          </p:nvPr>
        </p:nvSpPr>
        <p:spPr>
          <a:xfrm>
            <a:off x="5702737" y="384570"/>
            <a:ext cx="1565910" cy="214615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80" name="Google Shape;1380;p83"/>
          <p:cNvSpPr>
            <a:spLocks noGrp="1"/>
          </p:cNvSpPr>
          <p:nvPr>
            <p:ph type="pic" idx="6"/>
          </p:nvPr>
        </p:nvSpPr>
        <p:spPr>
          <a:xfrm>
            <a:off x="7368156" y="1511419"/>
            <a:ext cx="167972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81" name="Google Shape;1381;p83"/>
          <p:cNvSpPr>
            <a:spLocks noGrp="1"/>
          </p:cNvSpPr>
          <p:nvPr>
            <p:ph type="pic" idx="7"/>
          </p:nvPr>
        </p:nvSpPr>
        <p:spPr>
          <a:xfrm>
            <a:off x="7368156" y="384569"/>
            <a:ext cx="167972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82" name="Google Shape;1382;p83"/>
          <p:cNvSpPr>
            <a:spLocks noGrp="1"/>
          </p:cNvSpPr>
          <p:nvPr>
            <p:ph type="pic" idx="8"/>
          </p:nvPr>
        </p:nvSpPr>
        <p:spPr>
          <a:xfrm>
            <a:off x="3540771" y="384569"/>
            <a:ext cx="2062458" cy="1019301"/>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83" name="Google Shape;1383;p83"/>
          <p:cNvSpPr>
            <a:spLocks noGrp="1"/>
          </p:cNvSpPr>
          <p:nvPr>
            <p:ph type="pic" idx="9"/>
          </p:nvPr>
        </p:nvSpPr>
        <p:spPr>
          <a:xfrm>
            <a:off x="5702737" y="2638269"/>
            <a:ext cx="3345146" cy="1089254"/>
          </a:xfrm>
          <a:prstGeom prst="rect">
            <a:avLst/>
          </a:prstGeom>
          <a:solidFill>
            <a:srgbClr val="D8D8D8"/>
          </a:solidFill>
          <a:ln>
            <a:noFill/>
          </a:ln>
        </p:spPr>
        <p:txBody>
          <a:bodyPr spcFirstLastPara="1" wrap="square" lIns="68575" tIns="34275" rIns="68575" bIns="34275" anchor="t" anchorCtr="0"/>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84" name="Google Shape;1384;p83"/>
          <p:cNvSpPr txBox="1">
            <a:spLocks noGrp="1"/>
          </p:cNvSpPr>
          <p:nvPr>
            <p:ph type="body" idx="1"/>
          </p:nvPr>
        </p:nvSpPr>
        <p:spPr>
          <a:xfrm>
            <a:off x="628650" y="3809570"/>
            <a:ext cx="7886700" cy="1016795"/>
          </a:xfrm>
          <a:prstGeom prst="rect">
            <a:avLst/>
          </a:prstGeom>
          <a:noFill/>
          <a:ln>
            <a:noFill/>
          </a:ln>
        </p:spPr>
        <p:txBody>
          <a:bodyPr spcFirstLastPara="1" wrap="square" lIns="68575" tIns="34275" rIns="68575" bIns="34275" anchor="t" anchorCtr="0"/>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85" name="Google Shape;1385;p83"/>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386" name="Google Shape;1386;p83"/>
          <p:cNvGrpSpPr/>
          <p:nvPr/>
        </p:nvGrpSpPr>
        <p:grpSpPr>
          <a:xfrm>
            <a:off x="-26790" y="-21432"/>
            <a:ext cx="9171844" cy="5165108"/>
            <a:chOff x="-35720" y="-28576"/>
            <a:chExt cx="12229125" cy="6886810"/>
          </a:xfrm>
        </p:grpSpPr>
        <p:pic>
          <p:nvPicPr>
            <p:cNvPr id="1387" name="Google Shape;1387;p83"/>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1388" name="Google Shape;1388;p83"/>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1389" name="Google Shape;1389;p83"/>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1390" name="Google Shape;1390;p83"/>
          <p:cNvGrpSpPr/>
          <p:nvPr/>
        </p:nvGrpSpPr>
        <p:grpSpPr>
          <a:xfrm>
            <a:off x="-16074" y="-16072"/>
            <a:ext cx="9160074" cy="5159573"/>
            <a:chOff x="-21432" y="-21431"/>
            <a:chExt cx="12213432" cy="6879431"/>
          </a:xfrm>
        </p:grpSpPr>
        <p:grpSp>
          <p:nvGrpSpPr>
            <p:cNvPr id="1391" name="Google Shape;1391;p83"/>
            <p:cNvGrpSpPr/>
            <p:nvPr/>
          </p:nvGrpSpPr>
          <p:grpSpPr>
            <a:xfrm>
              <a:off x="-21432" y="-21431"/>
              <a:ext cx="12213432" cy="6879431"/>
              <a:chOff x="-21432" y="-21431"/>
              <a:chExt cx="12213432" cy="6879431"/>
            </a:xfrm>
          </p:grpSpPr>
          <p:pic>
            <p:nvPicPr>
              <p:cNvPr id="1392" name="Google Shape;1392;p83"/>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1393" name="Google Shape;1393;p83"/>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1394" name="Google Shape;1394;p83"/>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1395" name="Google Shape;1395;p83"/>
          <p:cNvGrpSpPr/>
          <p:nvPr/>
        </p:nvGrpSpPr>
        <p:grpSpPr>
          <a:xfrm>
            <a:off x="-21432" y="-16074"/>
            <a:ext cx="9165431" cy="5159574"/>
            <a:chOff x="-28575" y="-21432"/>
            <a:chExt cx="12220574" cy="6879432"/>
          </a:xfrm>
        </p:grpSpPr>
        <p:grpSp>
          <p:nvGrpSpPr>
            <p:cNvPr id="1396" name="Google Shape;1396;p83"/>
            <p:cNvGrpSpPr/>
            <p:nvPr/>
          </p:nvGrpSpPr>
          <p:grpSpPr>
            <a:xfrm>
              <a:off x="-28575" y="-21432"/>
              <a:ext cx="12220574" cy="6879432"/>
              <a:chOff x="-28575" y="-21432"/>
              <a:chExt cx="12220574" cy="6879432"/>
            </a:xfrm>
          </p:grpSpPr>
          <p:pic>
            <p:nvPicPr>
              <p:cNvPr id="1397" name="Google Shape;1397;p83"/>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1398" name="Google Shape;1398;p83"/>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1399" name="Google Shape;1399;p83"/>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1400" name="Google Shape;1400;p83"/>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1401"/>
        <p:cNvGrpSpPr/>
        <p:nvPr/>
      </p:nvGrpSpPr>
      <p:grpSpPr>
        <a:xfrm>
          <a:off x="0" y="0"/>
          <a:ext cx="0" cy="0"/>
          <a:chOff x="0" y="0"/>
          <a:chExt cx="0" cy="0"/>
        </a:xfrm>
      </p:grpSpPr>
      <p:sp>
        <p:nvSpPr>
          <p:cNvPr id="1402" name="Google Shape;1402;p84"/>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3" name="Google Shape;1403;p84"/>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404" name="Google Shape;1404;p84"/>
          <p:cNvSpPr/>
          <p:nvPr/>
        </p:nvSpPr>
        <p:spPr>
          <a:xfrm>
            <a:off x="0" y="1707205"/>
            <a:ext cx="9144000" cy="2320047"/>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Verdana"/>
              <a:ea typeface="Verdana"/>
              <a:cs typeface="Verdana"/>
              <a:sym typeface="Verdana"/>
            </a:endParaRPr>
          </a:p>
        </p:txBody>
      </p:sp>
      <p:sp>
        <p:nvSpPr>
          <p:cNvPr id="1405" name="Google Shape;1405;p8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6" name="Google Shape;1406;p84"/>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407" name="Google Shape;1407;p84"/>
          <p:cNvGrpSpPr/>
          <p:nvPr/>
        </p:nvGrpSpPr>
        <p:grpSpPr>
          <a:xfrm>
            <a:off x="-26790" y="-21432"/>
            <a:ext cx="9171844" cy="5165108"/>
            <a:chOff x="-35720" y="-28576"/>
            <a:chExt cx="12229125" cy="6886810"/>
          </a:xfrm>
        </p:grpSpPr>
        <p:pic>
          <p:nvPicPr>
            <p:cNvPr id="1408" name="Google Shape;1408;p8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409" name="Google Shape;1409;p8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410" name="Google Shape;1410;p8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411" name="Google Shape;1411;p84"/>
          <p:cNvGrpSpPr/>
          <p:nvPr/>
        </p:nvGrpSpPr>
        <p:grpSpPr>
          <a:xfrm>
            <a:off x="-16074" y="-16072"/>
            <a:ext cx="9160074" cy="5159573"/>
            <a:chOff x="-21432" y="-21431"/>
            <a:chExt cx="12213432" cy="6879431"/>
          </a:xfrm>
        </p:grpSpPr>
        <p:grpSp>
          <p:nvGrpSpPr>
            <p:cNvPr id="1412" name="Google Shape;1412;p84"/>
            <p:cNvGrpSpPr/>
            <p:nvPr/>
          </p:nvGrpSpPr>
          <p:grpSpPr>
            <a:xfrm>
              <a:off x="-21432" y="-21431"/>
              <a:ext cx="12213432" cy="6879431"/>
              <a:chOff x="-21432" y="-21431"/>
              <a:chExt cx="12213432" cy="6879431"/>
            </a:xfrm>
          </p:grpSpPr>
          <p:pic>
            <p:nvPicPr>
              <p:cNvPr id="1413" name="Google Shape;1413;p8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414" name="Google Shape;1414;p8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415" name="Google Shape;1415;p8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416" name="Google Shape;1416;p84"/>
          <p:cNvGrpSpPr/>
          <p:nvPr/>
        </p:nvGrpSpPr>
        <p:grpSpPr>
          <a:xfrm>
            <a:off x="-21432" y="-16074"/>
            <a:ext cx="9165431" cy="5159574"/>
            <a:chOff x="-28575" y="-21432"/>
            <a:chExt cx="12220574" cy="6879432"/>
          </a:xfrm>
        </p:grpSpPr>
        <p:grpSp>
          <p:nvGrpSpPr>
            <p:cNvPr id="1417" name="Google Shape;1417;p84"/>
            <p:cNvGrpSpPr/>
            <p:nvPr/>
          </p:nvGrpSpPr>
          <p:grpSpPr>
            <a:xfrm>
              <a:off x="-28575" y="-21432"/>
              <a:ext cx="12220574" cy="6879432"/>
              <a:chOff x="-28575" y="-21432"/>
              <a:chExt cx="12220574" cy="6879432"/>
            </a:xfrm>
          </p:grpSpPr>
          <p:pic>
            <p:nvPicPr>
              <p:cNvPr id="1418" name="Google Shape;1418;p8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419" name="Google Shape;1419;p8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420" name="Google Shape;1420;p84"/>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1421"/>
        <p:cNvGrpSpPr/>
        <p:nvPr/>
      </p:nvGrpSpPr>
      <p:grpSpPr>
        <a:xfrm>
          <a:off x="0" y="0"/>
          <a:ext cx="0" cy="0"/>
          <a:chOff x="0" y="0"/>
          <a:chExt cx="0" cy="0"/>
        </a:xfrm>
      </p:grpSpPr>
      <p:sp>
        <p:nvSpPr>
          <p:cNvPr id="1422" name="Google Shape;1422;p85"/>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3" name="Google Shape;1423;p85"/>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424" name="Google Shape;1424;p85"/>
          <p:cNvSpPr/>
          <p:nvPr/>
        </p:nvSpPr>
        <p:spPr>
          <a:xfrm>
            <a:off x="3269390" y="525519"/>
            <a:ext cx="5671986" cy="4062143"/>
          </a:xfrm>
          <a:prstGeom prst="rect">
            <a:avLst/>
          </a:prstGeom>
          <a:solidFill>
            <a:schemeClr val="lt1"/>
          </a:solidFill>
          <a:ln w="12700" cap="flat" cmpd="sng">
            <a:solidFill>
              <a:srgbClr val="B4751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Verdana"/>
              <a:ea typeface="Verdana"/>
              <a:cs typeface="Verdana"/>
              <a:sym typeface="Verdana"/>
            </a:endParaRPr>
          </a:p>
        </p:txBody>
      </p:sp>
      <p:sp>
        <p:nvSpPr>
          <p:cNvPr id="1425" name="Google Shape;1425;p85"/>
          <p:cNvSpPr>
            <a:spLocks noGrp="1"/>
          </p:cNvSpPr>
          <p:nvPr>
            <p:ph type="media" idx="2"/>
          </p:nvPr>
        </p:nvSpPr>
        <p:spPr>
          <a:xfrm>
            <a:off x="3269596" y="524883"/>
            <a:ext cx="5671309" cy="4063078"/>
          </a:xfrm>
          <a:prstGeom prst="rect">
            <a:avLst/>
          </a:prstGeom>
          <a:noFill/>
          <a:ln>
            <a:noFill/>
          </a:ln>
        </p:spPr>
        <p:txBody>
          <a:bodyPr spcFirstLastPara="1" wrap="square" lIns="68575" tIns="34275" rIns="68575" bIns="34275" anchor="t" anchorCtr="0"/>
          <a:lstStyle>
            <a:lvl1pPr marR="0" lvl="0" algn="ctr" rtl="0">
              <a:lnSpc>
                <a:spcPct val="90000"/>
              </a:lnSpc>
              <a:spcBef>
                <a:spcPts val="75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26" name="Google Shape;1426;p85"/>
          <p:cNvSpPr txBox="1">
            <a:spLocks noGrp="1"/>
          </p:cNvSpPr>
          <p:nvPr>
            <p:ph type="body" idx="1"/>
          </p:nvPr>
        </p:nvSpPr>
        <p:spPr>
          <a:xfrm>
            <a:off x="386183" y="1459041"/>
            <a:ext cx="2720089" cy="2111155"/>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750"/>
              </a:spcBef>
              <a:spcAft>
                <a:spcPts val="0"/>
              </a:spcAft>
              <a:buClr>
                <a:srgbClr val="333333"/>
              </a:buClr>
              <a:buSzPts val="1500"/>
              <a:buNone/>
              <a:defRPr sz="1500">
                <a:solidFill>
                  <a:srgbClr val="333333"/>
                </a:solidFill>
              </a:defRPr>
            </a:lvl1pPr>
            <a:lvl2pPr marL="914400" lvl="1" indent="-228600" algn="l">
              <a:lnSpc>
                <a:spcPct val="90000"/>
              </a:lnSpc>
              <a:spcBef>
                <a:spcPts val="375"/>
              </a:spcBef>
              <a:spcAft>
                <a:spcPts val="0"/>
              </a:spcAft>
              <a:buClr>
                <a:srgbClr val="333333"/>
              </a:buClr>
              <a:buSzPts val="1800"/>
              <a:buNone/>
              <a:defRPr/>
            </a:lvl2pPr>
            <a:lvl3pPr marL="1371600" lvl="2" indent="-228600" algn="l">
              <a:lnSpc>
                <a:spcPct val="90000"/>
              </a:lnSpc>
              <a:spcBef>
                <a:spcPts val="375"/>
              </a:spcBef>
              <a:spcAft>
                <a:spcPts val="0"/>
              </a:spcAft>
              <a:buClr>
                <a:srgbClr val="333333"/>
              </a:buClr>
              <a:buSzPts val="1500"/>
              <a:buNone/>
              <a:defRPr/>
            </a:lvl3pPr>
            <a:lvl4pPr marL="1828800" lvl="3" indent="-228600" algn="l">
              <a:lnSpc>
                <a:spcPct val="90000"/>
              </a:lnSpc>
              <a:spcBef>
                <a:spcPts val="375"/>
              </a:spcBef>
              <a:spcAft>
                <a:spcPts val="0"/>
              </a:spcAft>
              <a:buClr>
                <a:srgbClr val="333333"/>
              </a:buClr>
              <a:buSzPts val="1400"/>
              <a:buNone/>
              <a:defRPr/>
            </a:lvl4pPr>
            <a:lvl5pPr marL="2286000" lvl="4" indent="-228600" algn="l">
              <a:lnSpc>
                <a:spcPct val="90000"/>
              </a:lnSpc>
              <a:spcBef>
                <a:spcPts val="375"/>
              </a:spcBef>
              <a:spcAft>
                <a:spcPts val="0"/>
              </a:spcAft>
              <a:buClr>
                <a:srgbClr val="333333"/>
              </a:buClr>
              <a:buSzPts val="14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27" name="Google Shape;1427;p85"/>
          <p:cNvSpPr/>
          <p:nvPr/>
        </p:nvSpPr>
        <p:spPr>
          <a:xfrm>
            <a:off x="3269391" y="524925"/>
            <a:ext cx="5671603" cy="4062826"/>
          </a:xfrm>
          <a:prstGeom prst="rect">
            <a:avLst/>
          </a:prstGeom>
          <a:noFill/>
          <a:ln w="12700" cap="flat" cmpd="sng">
            <a:solidFill>
              <a:srgbClr val="26262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Verdana"/>
              <a:ea typeface="Verdana"/>
              <a:cs typeface="Verdana"/>
              <a:sym typeface="Verdana"/>
            </a:endParaRPr>
          </a:p>
        </p:txBody>
      </p:sp>
      <p:sp>
        <p:nvSpPr>
          <p:cNvPr id="1428" name="Google Shape;1428;p85"/>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a:t>
            </a:fld>
            <a:endParaRPr sz="900" b="0" i="0" u="none" strike="noStrike" cap="none">
              <a:solidFill>
                <a:srgbClr val="888888"/>
              </a:solidFill>
              <a:latin typeface="Calibri"/>
              <a:ea typeface="Calibri"/>
              <a:cs typeface="Calibri"/>
              <a:sym typeface="Calibri"/>
            </a:endParaRPr>
          </a:p>
        </p:txBody>
      </p:sp>
      <p:grpSp>
        <p:nvGrpSpPr>
          <p:cNvPr id="1429" name="Google Shape;1429;p85"/>
          <p:cNvGrpSpPr/>
          <p:nvPr/>
        </p:nvGrpSpPr>
        <p:grpSpPr>
          <a:xfrm>
            <a:off x="-26790" y="-21432"/>
            <a:ext cx="9171844" cy="5165108"/>
            <a:chOff x="-35720" y="-28576"/>
            <a:chExt cx="12229125" cy="6886810"/>
          </a:xfrm>
        </p:grpSpPr>
        <p:pic>
          <p:nvPicPr>
            <p:cNvPr id="1430" name="Google Shape;1430;p8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431" name="Google Shape;1431;p8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432" name="Google Shape;1432;p8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433" name="Google Shape;1433;p85"/>
          <p:cNvGrpSpPr/>
          <p:nvPr/>
        </p:nvGrpSpPr>
        <p:grpSpPr>
          <a:xfrm>
            <a:off x="-16074" y="-16072"/>
            <a:ext cx="9160074" cy="5159573"/>
            <a:chOff x="-21432" y="-21431"/>
            <a:chExt cx="12213432" cy="6879431"/>
          </a:xfrm>
        </p:grpSpPr>
        <p:grpSp>
          <p:nvGrpSpPr>
            <p:cNvPr id="1434" name="Google Shape;1434;p85"/>
            <p:cNvGrpSpPr/>
            <p:nvPr/>
          </p:nvGrpSpPr>
          <p:grpSpPr>
            <a:xfrm>
              <a:off x="-21432" y="-21431"/>
              <a:ext cx="12213432" cy="6879431"/>
              <a:chOff x="-21432" y="-21431"/>
              <a:chExt cx="12213432" cy="6879431"/>
            </a:xfrm>
          </p:grpSpPr>
          <p:pic>
            <p:nvPicPr>
              <p:cNvPr id="1435" name="Google Shape;1435;p85"/>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436" name="Google Shape;1436;p85"/>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437" name="Google Shape;1437;p85"/>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438" name="Google Shape;1438;p85"/>
          <p:cNvGrpSpPr/>
          <p:nvPr/>
        </p:nvGrpSpPr>
        <p:grpSpPr>
          <a:xfrm>
            <a:off x="-21432" y="-16074"/>
            <a:ext cx="9165431" cy="5159574"/>
            <a:chOff x="-28575" y="-21432"/>
            <a:chExt cx="12220574" cy="6879432"/>
          </a:xfrm>
        </p:grpSpPr>
        <p:grpSp>
          <p:nvGrpSpPr>
            <p:cNvPr id="1439" name="Google Shape;1439;p85"/>
            <p:cNvGrpSpPr/>
            <p:nvPr/>
          </p:nvGrpSpPr>
          <p:grpSpPr>
            <a:xfrm>
              <a:off x="-28575" y="-21432"/>
              <a:ext cx="12220574" cy="6879432"/>
              <a:chOff x="-28575" y="-21432"/>
              <a:chExt cx="12220574" cy="6879432"/>
            </a:xfrm>
          </p:grpSpPr>
          <p:pic>
            <p:nvPicPr>
              <p:cNvPr id="1440" name="Google Shape;1440;p85"/>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441" name="Google Shape;1441;p85"/>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442" name="Google Shape;1442;p85"/>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0_Title Only">
  <p:cSld name="10_Title Only">
    <p:spTree>
      <p:nvGrpSpPr>
        <p:cNvPr id="1" name="Shape 1443"/>
        <p:cNvGrpSpPr/>
        <p:nvPr/>
      </p:nvGrpSpPr>
      <p:grpSpPr>
        <a:xfrm>
          <a:off x="0" y="0"/>
          <a:ext cx="0" cy="0"/>
          <a:chOff x="0" y="0"/>
          <a:chExt cx="0" cy="0"/>
        </a:xfrm>
      </p:grpSpPr>
      <p:sp>
        <p:nvSpPr>
          <p:cNvPr id="1444" name="Google Shape;1444;p86"/>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445" name="Google Shape;1445;p8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446" name="Google Shape;1446;p86"/>
          <p:cNvGrpSpPr/>
          <p:nvPr/>
        </p:nvGrpSpPr>
        <p:grpSpPr>
          <a:xfrm>
            <a:off x="-16074" y="-16073"/>
            <a:ext cx="9160074" cy="5159573"/>
            <a:chOff x="-21432" y="-21431"/>
            <a:chExt cx="12213432" cy="6879431"/>
          </a:xfrm>
        </p:grpSpPr>
        <p:grpSp>
          <p:nvGrpSpPr>
            <p:cNvPr id="1447" name="Google Shape;1447;p86"/>
            <p:cNvGrpSpPr/>
            <p:nvPr/>
          </p:nvGrpSpPr>
          <p:grpSpPr>
            <a:xfrm>
              <a:off x="-21432" y="-21431"/>
              <a:ext cx="12213432" cy="6879431"/>
              <a:chOff x="-21432" y="-21431"/>
              <a:chExt cx="12213432" cy="6879431"/>
            </a:xfrm>
          </p:grpSpPr>
          <p:pic>
            <p:nvPicPr>
              <p:cNvPr id="1448" name="Google Shape;1448;p86"/>
              <p:cNvPicPr preferRelativeResize="0"/>
              <p:nvPr/>
            </p:nvPicPr>
            <p:blipFill rotWithShape="1">
              <a:blip r:embed="rId2">
                <a:alphaModFix/>
              </a:blip>
              <a:srcRect/>
              <a:stretch/>
            </p:blipFill>
            <p:spPr>
              <a:xfrm>
                <a:off x="7924800" y="6339633"/>
                <a:ext cx="4267200" cy="518367"/>
              </a:xfrm>
              <a:prstGeom prst="rect">
                <a:avLst/>
              </a:prstGeom>
              <a:noFill/>
              <a:ln>
                <a:noFill/>
              </a:ln>
            </p:spPr>
          </p:pic>
          <p:pic>
            <p:nvPicPr>
              <p:cNvPr id="1449" name="Google Shape;1449;p86"/>
              <p:cNvPicPr preferRelativeResize="0"/>
              <p:nvPr/>
            </p:nvPicPr>
            <p:blipFill rotWithShape="1">
              <a:blip r:embed="rId3">
                <a:alphaModFix/>
              </a:blip>
              <a:srcRect/>
              <a:stretch/>
            </p:blipFill>
            <p:spPr>
              <a:xfrm rot="10800000">
                <a:off x="-21432" y="-21431"/>
                <a:ext cx="1148612" cy="337028"/>
              </a:xfrm>
              <a:prstGeom prst="rect">
                <a:avLst/>
              </a:prstGeom>
              <a:noFill/>
              <a:ln>
                <a:noFill/>
              </a:ln>
            </p:spPr>
          </p:pic>
        </p:grpSp>
        <p:pic>
          <p:nvPicPr>
            <p:cNvPr id="1450" name="Google Shape;1450;p86"/>
            <p:cNvPicPr preferRelativeResize="0"/>
            <p:nvPr/>
          </p:nvPicPr>
          <p:blipFill rotWithShape="1">
            <a:blip r:embed="rId4">
              <a:alphaModFix/>
            </a:blip>
            <a:srcRect/>
            <a:stretch/>
          </p:blipFill>
          <p:spPr>
            <a:xfrm>
              <a:off x="9966954" y="6466300"/>
              <a:ext cx="2075779" cy="311367"/>
            </a:xfrm>
            <a:prstGeom prst="rect">
              <a:avLst/>
            </a:prstGeom>
            <a:noFill/>
            <a:ln>
              <a:noFill/>
            </a:ln>
          </p:spPr>
        </p:pic>
      </p:grpSp>
      <p:grpSp>
        <p:nvGrpSpPr>
          <p:cNvPr id="1451" name="Google Shape;1451;p86"/>
          <p:cNvGrpSpPr/>
          <p:nvPr/>
        </p:nvGrpSpPr>
        <p:grpSpPr>
          <a:xfrm>
            <a:off x="-21432" y="-16074"/>
            <a:ext cx="9165431" cy="5159574"/>
            <a:chOff x="-28575" y="-21432"/>
            <a:chExt cx="12220574" cy="6879432"/>
          </a:xfrm>
        </p:grpSpPr>
        <p:grpSp>
          <p:nvGrpSpPr>
            <p:cNvPr id="1452" name="Google Shape;1452;p86"/>
            <p:cNvGrpSpPr/>
            <p:nvPr/>
          </p:nvGrpSpPr>
          <p:grpSpPr>
            <a:xfrm>
              <a:off x="-28575" y="-21432"/>
              <a:ext cx="12220574" cy="6879432"/>
              <a:chOff x="-28575" y="-21432"/>
              <a:chExt cx="12220574" cy="6879432"/>
            </a:xfrm>
          </p:grpSpPr>
          <p:pic>
            <p:nvPicPr>
              <p:cNvPr id="1453" name="Google Shape;1453;p86"/>
              <p:cNvPicPr preferRelativeResize="0"/>
              <p:nvPr/>
            </p:nvPicPr>
            <p:blipFill rotWithShape="1">
              <a:blip r:embed="rId5">
                <a:alphaModFix/>
              </a:blip>
              <a:srcRect/>
              <a:stretch/>
            </p:blipFill>
            <p:spPr>
              <a:xfrm>
                <a:off x="7924792" y="6339632"/>
                <a:ext cx="4267207" cy="518368"/>
              </a:xfrm>
              <a:prstGeom prst="rect">
                <a:avLst/>
              </a:prstGeom>
              <a:noFill/>
              <a:ln>
                <a:noFill/>
              </a:ln>
            </p:spPr>
          </p:pic>
          <p:pic>
            <p:nvPicPr>
              <p:cNvPr id="1454" name="Google Shape;1454;p86"/>
              <p:cNvPicPr preferRelativeResize="0"/>
              <p:nvPr/>
            </p:nvPicPr>
            <p:blipFill rotWithShape="1">
              <a:blip r:embed="rId6">
                <a:alphaModFix/>
              </a:blip>
              <a:srcRect/>
              <a:stretch/>
            </p:blipFill>
            <p:spPr>
              <a:xfrm rot="10800000">
                <a:off x="-28575" y="-21432"/>
                <a:ext cx="1155756" cy="337026"/>
              </a:xfrm>
              <a:prstGeom prst="rect">
                <a:avLst/>
              </a:prstGeom>
              <a:noFill/>
              <a:ln>
                <a:noFill/>
              </a:ln>
            </p:spPr>
          </p:pic>
        </p:grpSp>
        <p:pic>
          <p:nvPicPr>
            <p:cNvPr id="1455" name="Google Shape;1455;p86"/>
            <p:cNvPicPr preferRelativeResize="0"/>
            <p:nvPr/>
          </p:nvPicPr>
          <p:blipFill rotWithShape="1">
            <a:blip r:embed="rId7">
              <a:alphaModFix/>
            </a:blip>
            <a:srcRect/>
            <a:stretch/>
          </p:blipFill>
          <p:spPr>
            <a:xfrm>
              <a:off x="11021261" y="6467757"/>
              <a:ext cx="901797" cy="235697"/>
            </a:xfrm>
            <a:prstGeom prst="rect">
              <a:avLst/>
            </a:prstGeom>
            <a:noFill/>
            <a:ln>
              <a:noFill/>
            </a:ln>
          </p:spPr>
        </p:pic>
      </p:grpSp>
      <p:sp>
        <p:nvSpPr>
          <p:cNvPr id="1456" name="Google Shape;1456;p86"/>
          <p:cNvSpPr txBox="1">
            <a:spLocks noGrp="1"/>
          </p:cNvSpPr>
          <p:nvPr>
            <p:ph type="ftr" idx="11"/>
          </p:nvPr>
        </p:nvSpPr>
        <p:spPr>
          <a:xfrm>
            <a:off x="207825" y="4859699"/>
            <a:ext cx="190933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sz="525">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462"/>
        <p:cNvGrpSpPr/>
        <p:nvPr/>
      </p:nvGrpSpPr>
      <p:grpSpPr>
        <a:xfrm>
          <a:off x="0" y="0"/>
          <a:ext cx="0" cy="0"/>
          <a:chOff x="0" y="0"/>
          <a:chExt cx="0" cy="0"/>
        </a:xfrm>
      </p:grpSpPr>
      <p:sp>
        <p:nvSpPr>
          <p:cNvPr id="1463" name="Google Shape;1463;p8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64" name="Google Shape;1464;p88"/>
          <p:cNvSpPr txBox="1">
            <a:spLocks noGrp="1"/>
          </p:cNvSpPr>
          <p:nvPr>
            <p:ph type="body" idx="1"/>
          </p:nvPr>
        </p:nvSpPr>
        <p:spPr>
          <a:xfrm>
            <a:off x="649109" y="3285567"/>
            <a:ext cx="4011300" cy="251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65" name="Google Shape;1465;p88"/>
          <p:cNvSpPr txBox="1">
            <a:spLocks noGrp="1"/>
          </p:cNvSpPr>
          <p:nvPr>
            <p:ph type="body" idx="2"/>
          </p:nvPr>
        </p:nvSpPr>
        <p:spPr>
          <a:xfrm>
            <a:off x="649109" y="3525875"/>
            <a:ext cx="4011300" cy="251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66" name="Google Shape;1466;p88"/>
          <p:cNvSpPr txBox="1">
            <a:spLocks noGrp="1"/>
          </p:cNvSpPr>
          <p:nvPr>
            <p:ph type="title"/>
          </p:nvPr>
        </p:nvSpPr>
        <p:spPr>
          <a:xfrm>
            <a:off x="644676" y="2770978"/>
            <a:ext cx="4006200" cy="5124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chemeClr val="lt1"/>
              </a:buClr>
              <a:buSzPts val="1800"/>
              <a:buFont typeface="Verdana"/>
              <a:buNone/>
              <a:defRPr sz="1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1467" name="Google Shape;1467;p88"/>
          <p:cNvPicPr preferRelativeResize="0"/>
          <p:nvPr/>
        </p:nvPicPr>
        <p:blipFill rotWithShape="1">
          <a:blip r:embed="rId2">
            <a:alphaModFix/>
          </a:blip>
          <a:srcRect t="-9902"/>
          <a:stretch/>
        </p:blipFill>
        <p:spPr>
          <a:xfrm>
            <a:off x="-22485" y="-535483"/>
            <a:ext cx="6636385" cy="5695849"/>
          </a:xfrm>
          <a:prstGeom prst="rect">
            <a:avLst/>
          </a:prstGeom>
          <a:noFill/>
          <a:ln>
            <a:noFill/>
          </a:ln>
        </p:spPr>
      </p:pic>
      <p:pic>
        <p:nvPicPr>
          <p:cNvPr id="1468" name="Google Shape;1468;p88"/>
          <p:cNvPicPr preferRelativeResize="0"/>
          <p:nvPr/>
        </p:nvPicPr>
        <p:blipFill rotWithShape="1">
          <a:blip r:embed="rId3">
            <a:alphaModFix/>
          </a:blip>
          <a:srcRect/>
          <a:stretch/>
        </p:blipFill>
        <p:spPr>
          <a:xfrm>
            <a:off x="663726" y="1718754"/>
            <a:ext cx="3089547" cy="891410"/>
          </a:xfrm>
          <a:prstGeom prst="rect">
            <a:avLst/>
          </a:prstGeom>
          <a:noFill/>
          <a:ln>
            <a:noFill/>
          </a:ln>
        </p:spPr>
      </p:pic>
      <p:pic>
        <p:nvPicPr>
          <p:cNvPr id="1469" name="Google Shape;1469;p88"/>
          <p:cNvPicPr preferRelativeResize="0"/>
          <p:nvPr/>
        </p:nvPicPr>
        <p:blipFill rotWithShape="1">
          <a:blip r:embed="rId4">
            <a:alphaModFix/>
          </a:blip>
          <a:srcRect/>
          <a:stretch/>
        </p:blipFill>
        <p:spPr>
          <a:xfrm>
            <a:off x="5427636" y="1676988"/>
            <a:ext cx="2932043" cy="102504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1470"/>
        <p:cNvGrpSpPr/>
        <p:nvPr/>
      </p:nvGrpSpPr>
      <p:grpSpPr>
        <a:xfrm>
          <a:off x="0" y="0"/>
          <a:ext cx="0" cy="0"/>
          <a:chOff x="0" y="0"/>
          <a:chExt cx="0" cy="0"/>
        </a:xfrm>
      </p:grpSpPr>
      <p:sp>
        <p:nvSpPr>
          <p:cNvPr id="1471" name="Google Shape;1471;p89"/>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Verdana"/>
              <a:buNone/>
            </a:pPr>
            <a:endParaRPr sz="1400" b="0" i="0" u="none" strike="noStrike" cap="none">
              <a:solidFill>
                <a:srgbClr val="FFFFFF"/>
              </a:solidFill>
              <a:latin typeface="Verdana"/>
              <a:ea typeface="Verdana"/>
              <a:cs typeface="Verdana"/>
              <a:sym typeface="Verdana"/>
            </a:endParaRPr>
          </a:p>
        </p:txBody>
      </p:sp>
      <p:sp>
        <p:nvSpPr>
          <p:cNvPr id="1472" name="Google Shape;1472;p89"/>
          <p:cNvSpPr/>
          <p:nvPr/>
        </p:nvSpPr>
        <p:spPr>
          <a:xfrm>
            <a:off x="228601" y="1927344"/>
            <a:ext cx="8713800" cy="88890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100"/>
          </a:p>
        </p:txBody>
      </p:sp>
      <p:sp>
        <p:nvSpPr>
          <p:cNvPr id="1473" name="Google Shape;1473;p89"/>
          <p:cNvSpPr/>
          <p:nvPr/>
        </p:nvSpPr>
        <p:spPr>
          <a:xfrm>
            <a:off x="209551" y="82562"/>
            <a:ext cx="22869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CONFIDENTIALITY</a:t>
            </a:r>
            <a:endParaRPr sz="1100"/>
          </a:p>
        </p:txBody>
      </p:sp>
      <p:pic>
        <p:nvPicPr>
          <p:cNvPr id="1474" name="Google Shape;1474;p89"/>
          <p:cNvPicPr preferRelativeResize="0"/>
          <p:nvPr/>
        </p:nvPicPr>
        <p:blipFill rotWithShape="1">
          <a:blip r:embed="rId2">
            <a:alphaModFix/>
          </a:blip>
          <a:srcRect/>
          <a:stretch/>
        </p:blipFill>
        <p:spPr>
          <a:xfrm>
            <a:off x="8265946" y="4850818"/>
            <a:ext cx="676351"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1475"/>
        <p:cNvGrpSpPr/>
        <p:nvPr/>
      </p:nvGrpSpPr>
      <p:grpSpPr>
        <a:xfrm>
          <a:off x="0" y="0"/>
          <a:ext cx="0" cy="0"/>
          <a:chOff x="0" y="0"/>
          <a:chExt cx="0" cy="0"/>
        </a:xfrm>
      </p:grpSpPr>
      <p:sp>
        <p:nvSpPr>
          <p:cNvPr id="1476" name="Google Shape;1476;p90"/>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Verdana"/>
              <a:buNone/>
            </a:pPr>
            <a:endParaRPr sz="1400" b="0" i="0" u="none" strike="noStrike" cap="none">
              <a:solidFill>
                <a:srgbClr val="FFFFFF"/>
              </a:solidFill>
              <a:latin typeface="Verdana"/>
              <a:ea typeface="Verdana"/>
              <a:cs typeface="Verdana"/>
              <a:sym typeface="Verdana"/>
            </a:endParaRPr>
          </a:p>
        </p:txBody>
      </p:sp>
      <p:sp>
        <p:nvSpPr>
          <p:cNvPr id="1477" name="Google Shape;1477;p90"/>
          <p:cNvSpPr txBox="1"/>
          <p:nvPr/>
        </p:nvSpPr>
        <p:spPr>
          <a:xfrm>
            <a:off x="680485" y="857694"/>
            <a:ext cx="73080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333333"/>
              </a:solidFill>
              <a:latin typeface="Verdana"/>
              <a:ea typeface="Verdana"/>
              <a:cs typeface="Verdana"/>
              <a:sym typeface="Verdana"/>
            </a:endParaRPr>
          </a:p>
        </p:txBody>
      </p:sp>
      <p:sp>
        <p:nvSpPr>
          <p:cNvPr id="1478" name="Google Shape;1478;p90"/>
          <p:cNvSpPr/>
          <p:nvPr/>
        </p:nvSpPr>
        <p:spPr>
          <a:xfrm>
            <a:off x="228600" y="646452"/>
            <a:ext cx="8736600" cy="396540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300"/>
              <a:buFont typeface="Verdana"/>
              <a:buNone/>
            </a:pPr>
            <a:r>
              <a:rPr lang="en-US"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100"/>
          </a:p>
          <a:p>
            <a:pPr marL="0" marR="0" lvl="0" indent="0" algn="l" rtl="0">
              <a:lnSpc>
                <a:spcPct val="100000"/>
              </a:lnSpc>
              <a:spcBef>
                <a:spcPts val="0"/>
              </a:spcBef>
              <a:spcAft>
                <a:spcPts val="0"/>
              </a:spcAft>
              <a:buClr>
                <a:schemeClr val="dk1"/>
              </a:buClr>
              <a:buSzPts val="1300"/>
              <a:buFont typeface="Verdana"/>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FFFFFF"/>
              </a:buClr>
              <a:buSzPts val="1300"/>
              <a:buFont typeface="Verdana"/>
              <a:buNone/>
            </a:pPr>
            <a:r>
              <a:rPr lang="en-US"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100"/>
          </a:p>
          <a:p>
            <a:pPr marL="0" marR="0" lvl="0" indent="0" algn="l" rtl="0">
              <a:lnSpc>
                <a:spcPct val="100000"/>
              </a:lnSpc>
              <a:spcBef>
                <a:spcPts val="0"/>
              </a:spcBef>
              <a:spcAft>
                <a:spcPts val="0"/>
              </a:spcAft>
              <a:buClr>
                <a:schemeClr val="dk1"/>
              </a:buClr>
              <a:buSzPts val="1300"/>
              <a:buFont typeface="Verdana"/>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FFFFFF"/>
              </a:buClr>
              <a:buSzPts val="1300"/>
              <a:buFont typeface="Verdana"/>
              <a:buNone/>
            </a:pPr>
            <a:r>
              <a:rPr lang="en-US"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100"/>
          </a:p>
        </p:txBody>
      </p:sp>
      <p:sp>
        <p:nvSpPr>
          <p:cNvPr id="1479" name="Google Shape;1479;p90"/>
          <p:cNvSpPr/>
          <p:nvPr/>
        </p:nvSpPr>
        <p:spPr>
          <a:xfrm>
            <a:off x="200025" y="82562"/>
            <a:ext cx="1617300" cy="346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DISCLAIMER</a:t>
            </a:r>
            <a:endParaRPr sz="1100"/>
          </a:p>
        </p:txBody>
      </p:sp>
      <p:pic>
        <p:nvPicPr>
          <p:cNvPr id="1480" name="Google Shape;1480;p90"/>
          <p:cNvPicPr preferRelativeResize="0"/>
          <p:nvPr/>
        </p:nvPicPr>
        <p:blipFill rotWithShape="1">
          <a:blip r:embed="rId2">
            <a:alphaModFix/>
          </a:blip>
          <a:srcRect/>
          <a:stretch/>
        </p:blipFill>
        <p:spPr>
          <a:xfrm>
            <a:off x="8265946" y="4850818"/>
            <a:ext cx="676351"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81"/>
        <p:cNvGrpSpPr/>
        <p:nvPr/>
      </p:nvGrpSpPr>
      <p:grpSpPr>
        <a:xfrm>
          <a:off x="0" y="0"/>
          <a:ext cx="0" cy="0"/>
          <a:chOff x="0" y="0"/>
          <a:chExt cx="0" cy="0"/>
        </a:xfrm>
      </p:grpSpPr>
      <p:sp>
        <p:nvSpPr>
          <p:cNvPr id="1482" name="Google Shape;1482;p9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483" name="Google Shape;1483;p91"/>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84" name="Google Shape;1484;p9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485" name="Google Shape;1485;p9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1486" name="Google Shape;1486;p91"/>
          <p:cNvGrpSpPr/>
          <p:nvPr/>
        </p:nvGrpSpPr>
        <p:grpSpPr>
          <a:xfrm>
            <a:off x="0" y="923"/>
            <a:ext cx="9144000" cy="5142577"/>
            <a:chOff x="0" y="1231"/>
            <a:chExt cx="12192000" cy="6856769"/>
          </a:xfrm>
        </p:grpSpPr>
        <p:pic>
          <p:nvPicPr>
            <p:cNvPr id="1487" name="Google Shape;1487;p91"/>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488" name="Google Shape;1488;p9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489" name="Google Shape;1489;p91"/>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490" name="Google Shape;1490;p91"/>
          <p:cNvGrpSpPr/>
          <p:nvPr/>
        </p:nvGrpSpPr>
        <p:grpSpPr>
          <a:xfrm>
            <a:off x="-1" y="901"/>
            <a:ext cx="9144001" cy="5142599"/>
            <a:chOff x="-1" y="1201"/>
            <a:chExt cx="12192001" cy="6856799"/>
          </a:xfrm>
        </p:grpSpPr>
        <p:pic>
          <p:nvPicPr>
            <p:cNvPr id="1491" name="Google Shape;1491;p91"/>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492" name="Google Shape;1492;p91"/>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493" name="Google Shape;1493;p91"/>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494"/>
        <p:cNvGrpSpPr/>
        <p:nvPr/>
      </p:nvGrpSpPr>
      <p:grpSpPr>
        <a:xfrm>
          <a:off x="0" y="0"/>
          <a:ext cx="0" cy="0"/>
          <a:chOff x="0" y="0"/>
          <a:chExt cx="0" cy="0"/>
        </a:xfrm>
      </p:grpSpPr>
      <p:sp>
        <p:nvSpPr>
          <p:cNvPr id="1495" name="Google Shape;1495;p9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1pPr>
            <a:lvl2pPr marL="0" marR="0" lvl="1"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2pPr>
            <a:lvl3pPr marL="0" marR="0" lvl="2"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3pPr>
            <a:lvl4pPr marL="0" marR="0" lvl="3"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4pPr>
            <a:lvl5pPr marL="0" marR="0" lvl="4"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5pPr>
            <a:lvl6pPr marL="0" marR="0" lvl="5"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6pPr>
            <a:lvl7pPr marL="0" marR="0" lvl="6"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7pPr>
            <a:lvl8pPr marL="0" marR="0" lvl="7"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8pPr>
            <a:lvl9pPr marL="0" marR="0" lvl="8" indent="0" algn="r" rtl="0">
              <a:spcBef>
                <a:spcPts val="0"/>
              </a:spcBef>
              <a:spcAft>
                <a:spcPts val="0"/>
              </a:spcAft>
              <a:buClr>
                <a:srgbClr val="8D8D8D"/>
              </a:buClr>
              <a:buSzPts val="500"/>
              <a:buFont typeface="Verdana"/>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496" name="Google Shape;1496;p92"/>
          <p:cNvSpPr txBox="1">
            <a:spLocks noGrp="1"/>
          </p:cNvSpPr>
          <p:nvPr>
            <p:ph type="title"/>
          </p:nvPr>
        </p:nvSpPr>
        <p:spPr>
          <a:xfrm>
            <a:off x="589684" y="156945"/>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97" name="Google Shape;1497;p9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rgbClr val="8D8D8D"/>
              </a:buClr>
              <a:buSzPts val="900"/>
              <a:buFont typeface="Verdana"/>
              <a:buNone/>
            </a:pPr>
            <a:fld id="{00000000-1234-1234-1234-123412341234}" type="slidenum">
              <a:rPr lang="en-US" sz="900">
                <a:solidFill>
                  <a:srgbClr val="8D8D8D"/>
                </a:solidFill>
                <a:latin typeface="Verdana"/>
                <a:ea typeface="Verdana"/>
                <a:cs typeface="Verdana"/>
                <a:sym typeface="Verdana"/>
              </a:rPr>
              <a:t>‹#›</a:t>
            </a:fld>
            <a:endParaRPr sz="900">
              <a:solidFill>
                <a:srgbClr val="8D8D8D"/>
              </a:solidFill>
              <a:latin typeface="Verdana"/>
              <a:ea typeface="Verdana"/>
              <a:cs typeface="Verdana"/>
              <a:sym typeface="Verdana"/>
            </a:endParaRPr>
          </a:p>
        </p:txBody>
      </p:sp>
      <p:sp>
        <p:nvSpPr>
          <p:cNvPr id="1498" name="Google Shape;1498;p9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grpSp>
        <p:nvGrpSpPr>
          <p:cNvPr id="1499" name="Google Shape;1499;p92"/>
          <p:cNvGrpSpPr/>
          <p:nvPr/>
        </p:nvGrpSpPr>
        <p:grpSpPr>
          <a:xfrm>
            <a:off x="0" y="923"/>
            <a:ext cx="9144000" cy="5142577"/>
            <a:chOff x="0" y="1231"/>
            <a:chExt cx="12192000" cy="6856769"/>
          </a:xfrm>
        </p:grpSpPr>
        <p:pic>
          <p:nvPicPr>
            <p:cNvPr id="1500" name="Google Shape;1500;p92"/>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501" name="Google Shape;1501;p92"/>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1502" name="Google Shape;1502;p92"/>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503" name="Google Shape;1503;p92"/>
          <p:cNvGrpSpPr/>
          <p:nvPr/>
        </p:nvGrpSpPr>
        <p:grpSpPr>
          <a:xfrm>
            <a:off x="-1" y="901"/>
            <a:ext cx="9144001" cy="5142599"/>
            <a:chOff x="-1" y="1201"/>
            <a:chExt cx="12192001" cy="6856799"/>
          </a:xfrm>
        </p:grpSpPr>
        <p:pic>
          <p:nvPicPr>
            <p:cNvPr id="1504" name="Google Shape;1504;p92"/>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505" name="Google Shape;1505;p92"/>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1506" name="Google Shape;1506;p92"/>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1507"/>
        <p:cNvGrpSpPr/>
        <p:nvPr/>
      </p:nvGrpSpPr>
      <p:grpSpPr>
        <a:xfrm>
          <a:off x="0" y="0"/>
          <a:ext cx="0" cy="0"/>
          <a:chOff x="0" y="0"/>
          <a:chExt cx="0" cy="0"/>
        </a:xfrm>
      </p:grpSpPr>
      <p:pic>
        <p:nvPicPr>
          <p:cNvPr id="1508" name="Google Shape;1508;p93"/>
          <p:cNvPicPr preferRelativeResize="0"/>
          <p:nvPr/>
        </p:nvPicPr>
        <p:blipFill rotWithShape="1">
          <a:blip r:embed="rId2">
            <a:alphaModFix/>
          </a:blip>
          <a:srcRect/>
          <a:stretch/>
        </p:blipFill>
        <p:spPr>
          <a:xfrm>
            <a:off x="-22485" y="1"/>
            <a:ext cx="6636385" cy="5143498"/>
          </a:xfrm>
          <a:prstGeom prst="rect">
            <a:avLst/>
          </a:prstGeom>
          <a:noFill/>
          <a:ln>
            <a:noFill/>
          </a:ln>
        </p:spPr>
      </p:pic>
      <p:sp>
        <p:nvSpPr>
          <p:cNvPr id="1509" name="Google Shape;1509;p9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510" name="Google Shape;1510;p93"/>
          <p:cNvSpPr txBox="1">
            <a:spLocks noGrp="1"/>
          </p:cNvSpPr>
          <p:nvPr>
            <p:ph type="body" idx="1"/>
          </p:nvPr>
        </p:nvSpPr>
        <p:spPr>
          <a:xfrm>
            <a:off x="649109" y="3285567"/>
            <a:ext cx="4011300" cy="251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11" name="Google Shape;1511;p93"/>
          <p:cNvSpPr txBox="1">
            <a:spLocks noGrp="1"/>
          </p:cNvSpPr>
          <p:nvPr>
            <p:ph type="body" idx="2"/>
          </p:nvPr>
        </p:nvSpPr>
        <p:spPr>
          <a:xfrm>
            <a:off x="649109" y="3525875"/>
            <a:ext cx="4011300" cy="251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lt1"/>
              </a:buClr>
              <a:buSzPts val="1100"/>
              <a:buNone/>
              <a:defRPr sz="1100">
                <a:solidFill>
                  <a:schemeClr val="lt1"/>
                </a:solidFill>
              </a:defRPr>
            </a:lvl1pPr>
            <a:lvl2pPr marL="914400" lvl="1" indent="-228600" algn="l" rtl="0">
              <a:lnSpc>
                <a:spcPct val="90000"/>
              </a:lnSpc>
              <a:spcBef>
                <a:spcPts val="400"/>
              </a:spcBef>
              <a:spcAft>
                <a:spcPts val="0"/>
              </a:spcAft>
              <a:buClr>
                <a:srgbClr val="333333"/>
              </a:buClr>
              <a:buSzPts val="800"/>
              <a:buNone/>
              <a:defRPr sz="800"/>
            </a:lvl2pPr>
            <a:lvl3pPr marL="1371600" lvl="2" indent="-228600" algn="l" rtl="0">
              <a:lnSpc>
                <a:spcPct val="90000"/>
              </a:lnSpc>
              <a:spcBef>
                <a:spcPts val="400"/>
              </a:spcBef>
              <a:spcAft>
                <a:spcPts val="0"/>
              </a:spcAft>
              <a:buClr>
                <a:srgbClr val="333333"/>
              </a:buClr>
              <a:buSzPts val="800"/>
              <a:buNone/>
              <a:defRPr sz="800"/>
            </a:lvl3pPr>
            <a:lvl4pPr marL="1828800" lvl="3" indent="-228600" algn="l" rtl="0">
              <a:lnSpc>
                <a:spcPct val="90000"/>
              </a:lnSpc>
              <a:spcBef>
                <a:spcPts val="400"/>
              </a:spcBef>
              <a:spcAft>
                <a:spcPts val="0"/>
              </a:spcAft>
              <a:buClr>
                <a:srgbClr val="333333"/>
              </a:buClr>
              <a:buSzPts val="800"/>
              <a:buNone/>
              <a:defRPr sz="800"/>
            </a:lvl4pPr>
            <a:lvl5pPr marL="2286000" lvl="4" indent="-228600" algn="l" rtl="0">
              <a:lnSpc>
                <a:spcPct val="90000"/>
              </a:lnSpc>
              <a:spcBef>
                <a:spcPts val="400"/>
              </a:spcBef>
              <a:spcAft>
                <a:spcPts val="0"/>
              </a:spcAft>
              <a:buClr>
                <a:srgbClr val="333333"/>
              </a:buClr>
              <a:buSzPts val="800"/>
              <a:buNone/>
              <a:defRPr sz="8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12" name="Google Shape;1512;p93"/>
          <p:cNvSpPr txBox="1">
            <a:spLocks noGrp="1"/>
          </p:cNvSpPr>
          <p:nvPr>
            <p:ph type="title"/>
          </p:nvPr>
        </p:nvSpPr>
        <p:spPr>
          <a:xfrm>
            <a:off x="644676" y="2770978"/>
            <a:ext cx="4006200" cy="5124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chemeClr val="lt1"/>
              </a:buClr>
              <a:buSzPts val="1800"/>
              <a:buFont typeface="Verdana"/>
              <a:buNone/>
              <a:defRPr sz="18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1513" name="Google Shape;1513;p93"/>
          <p:cNvPicPr preferRelativeResize="0"/>
          <p:nvPr/>
        </p:nvPicPr>
        <p:blipFill rotWithShape="1">
          <a:blip r:embed="rId3">
            <a:alphaModFix/>
          </a:blip>
          <a:srcRect/>
          <a:stretch/>
        </p:blipFill>
        <p:spPr>
          <a:xfrm>
            <a:off x="663726" y="1718754"/>
            <a:ext cx="3089547" cy="891410"/>
          </a:xfrm>
          <a:prstGeom prst="rect">
            <a:avLst/>
          </a:prstGeom>
          <a:noFill/>
          <a:ln>
            <a:noFill/>
          </a:ln>
        </p:spPr>
      </p:pic>
      <p:pic>
        <p:nvPicPr>
          <p:cNvPr id="1514" name="Google Shape;1514;p93"/>
          <p:cNvPicPr preferRelativeResize="0"/>
          <p:nvPr/>
        </p:nvPicPr>
        <p:blipFill rotWithShape="1">
          <a:blip r:embed="rId4">
            <a:alphaModFix/>
          </a:blip>
          <a:srcRect/>
          <a:stretch/>
        </p:blipFill>
        <p:spPr>
          <a:xfrm>
            <a:off x="5427636" y="1676988"/>
            <a:ext cx="2932043" cy="102504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93"/>
        <p:cNvGrpSpPr/>
        <p:nvPr/>
      </p:nvGrpSpPr>
      <p:grpSpPr>
        <a:xfrm>
          <a:off x="0" y="0"/>
          <a:ext cx="0" cy="0"/>
          <a:chOff x="0" y="0"/>
          <a:chExt cx="0" cy="0"/>
        </a:xfrm>
      </p:grpSpPr>
      <p:sp>
        <p:nvSpPr>
          <p:cNvPr id="94" name="Google Shape;94;p1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0"/>
          <p:cNvSpPr txBox="1"/>
          <p:nvPr/>
        </p:nvSpPr>
        <p:spPr>
          <a:xfrm>
            <a:off x="6883976" y="4859700"/>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Calibri"/>
                <a:ea typeface="Calibri"/>
                <a:cs typeface="Calibri"/>
                <a:sym typeface="Calibri"/>
              </a:rPr>
              <a:t>‹#›</a:t>
            </a:fld>
            <a:endParaRPr sz="900" b="0" i="0" u="none" strike="noStrike" cap="none">
              <a:solidFill>
                <a:srgbClr val="8D8D8D"/>
              </a:solidFill>
              <a:latin typeface="Calibri"/>
              <a:ea typeface="Calibri"/>
              <a:cs typeface="Calibri"/>
              <a:sym typeface="Calibri"/>
            </a:endParaRPr>
          </a:p>
        </p:txBody>
      </p:sp>
      <p:grpSp>
        <p:nvGrpSpPr>
          <p:cNvPr id="97" name="Google Shape;97;p10"/>
          <p:cNvGrpSpPr/>
          <p:nvPr/>
        </p:nvGrpSpPr>
        <p:grpSpPr>
          <a:xfrm>
            <a:off x="-26790" y="-21432"/>
            <a:ext cx="9171843" cy="5165108"/>
            <a:chOff x="-35720" y="-28576"/>
            <a:chExt cx="12229125" cy="6886810"/>
          </a:xfrm>
        </p:grpSpPr>
        <p:pic>
          <p:nvPicPr>
            <p:cNvPr id="98" name="Google Shape;98;p10"/>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99" name="Google Shape;99;p10"/>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00" name="Google Shape;100;p10"/>
            <p:cNvPicPr preferRelativeResize="0"/>
            <p:nvPr/>
          </p:nvPicPr>
          <p:blipFill rotWithShape="1">
            <a:blip r:embed="rId4">
              <a:alphaModFix/>
            </a:blip>
            <a:srcRect r="67303" b="20341"/>
            <a:stretch/>
          </p:blipFill>
          <p:spPr>
            <a:xfrm rot="10800000">
              <a:off x="-35720" y="-28576"/>
              <a:ext cx="1162920" cy="344171"/>
            </a:xfrm>
            <a:prstGeom prst="rect">
              <a:avLst/>
            </a:prstGeom>
            <a:noFill/>
            <a:ln>
              <a:noFill/>
            </a:ln>
          </p:spPr>
        </p:pic>
      </p:grpSp>
      <p:grpSp>
        <p:nvGrpSpPr>
          <p:cNvPr id="101" name="Google Shape;101;p10"/>
          <p:cNvGrpSpPr/>
          <p:nvPr/>
        </p:nvGrpSpPr>
        <p:grpSpPr>
          <a:xfrm>
            <a:off x="-16074" y="-16071"/>
            <a:ext cx="9160074" cy="5159573"/>
            <a:chOff x="-21432" y="-21431"/>
            <a:chExt cx="12213432" cy="6879431"/>
          </a:xfrm>
        </p:grpSpPr>
        <p:grpSp>
          <p:nvGrpSpPr>
            <p:cNvPr id="102" name="Google Shape;102;p10"/>
            <p:cNvGrpSpPr/>
            <p:nvPr/>
          </p:nvGrpSpPr>
          <p:grpSpPr>
            <a:xfrm>
              <a:off x="-21432" y="-21431"/>
              <a:ext cx="12213432" cy="6879431"/>
              <a:chOff x="-21432" y="-21431"/>
              <a:chExt cx="12213432" cy="6879431"/>
            </a:xfrm>
          </p:grpSpPr>
          <p:pic>
            <p:nvPicPr>
              <p:cNvPr id="103" name="Google Shape;103;p10"/>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04" name="Google Shape;104;p10"/>
              <p:cNvPicPr preferRelativeResize="0"/>
              <p:nvPr/>
            </p:nvPicPr>
            <p:blipFill rotWithShape="1">
              <a:blip r:embed="rId6">
                <a:alphaModFix/>
              </a:blip>
              <a:srcRect r="67706" b="21994"/>
              <a:stretch/>
            </p:blipFill>
            <p:spPr>
              <a:xfrm rot="10800000">
                <a:off x="-21432" y="-21431"/>
                <a:ext cx="1148612" cy="337028"/>
              </a:xfrm>
              <a:prstGeom prst="rect">
                <a:avLst/>
              </a:prstGeom>
              <a:noFill/>
              <a:ln>
                <a:noFill/>
              </a:ln>
            </p:spPr>
          </p:pic>
        </p:grpSp>
        <p:pic>
          <p:nvPicPr>
            <p:cNvPr id="105" name="Google Shape;105;p10"/>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06" name="Google Shape;106;p10"/>
          <p:cNvGrpSpPr/>
          <p:nvPr/>
        </p:nvGrpSpPr>
        <p:grpSpPr>
          <a:xfrm>
            <a:off x="-21432" y="-16074"/>
            <a:ext cx="9165431" cy="5159574"/>
            <a:chOff x="-28575" y="-21432"/>
            <a:chExt cx="12220574" cy="6879432"/>
          </a:xfrm>
        </p:grpSpPr>
        <p:grpSp>
          <p:nvGrpSpPr>
            <p:cNvPr id="107" name="Google Shape;107;p10"/>
            <p:cNvGrpSpPr/>
            <p:nvPr/>
          </p:nvGrpSpPr>
          <p:grpSpPr>
            <a:xfrm>
              <a:off x="-28575" y="-21432"/>
              <a:ext cx="12220574" cy="6879432"/>
              <a:chOff x="-28575" y="-21432"/>
              <a:chExt cx="12220574" cy="6879432"/>
            </a:xfrm>
          </p:grpSpPr>
          <p:pic>
            <p:nvPicPr>
              <p:cNvPr id="108" name="Google Shape;108;p10"/>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09" name="Google Shape;109;p10"/>
              <p:cNvPicPr preferRelativeResize="0"/>
              <p:nvPr/>
            </p:nvPicPr>
            <p:blipFill rotWithShape="1">
              <a:blip r:embed="rId9">
                <a:alphaModFix/>
              </a:blip>
              <a:srcRect r="67505" b="21994"/>
              <a:stretch/>
            </p:blipFill>
            <p:spPr>
              <a:xfrm rot="10800000">
                <a:off x="-28575" y="-21432"/>
                <a:ext cx="1155756" cy="337026"/>
              </a:xfrm>
              <a:prstGeom prst="rect">
                <a:avLst/>
              </a:prstGeom>
              <a:noFill/>
              <a:ln>
                <a:noFill/>
              </a:ln>
            </p:spPr>
          </p:pic>
        </p:grpSp>
        <p:pic>
          <p:nvPicPr>
            <p:cNvPr id="110" name="Google Shape;110;p10"/>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11" name="Google Shape;111;p10"/>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1515"/>
        <p:cNvGrpSpPr/>
        <p:nvPr/>
      </p:nvGrpSpPr>
      <p:grpSpPr>
        <a:xfrm>
          <a:off x="0" y="0"/>
          <a:ext cx="0" cy="0"/>
          <a:chOff x="0" y="0"/>
          <a:chExt cx="0" cy="0"/>
        </a:xfrm>
      </p:grpSpPr>
      <p:sp>
        <p:nvSpPr>
          <p:cNvPr id="1516" name="Google Shape;1516;p9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517" name="Google Shape;1517;p9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1518" name="Google Shape;1518;p94"/>
          <p:cNvGrpSpPr/>
          <p:nvPr/>
        </p:nvGrpSpPr>
        <p:grpSpPr>
          <a:xfrm>
            <a:off x="-1" y="901"/>
            <a:ext cx="9144001" cy="5142599"/>
            <a:chOff x="-1" y="1201"/>
            <a:chExt cx="12192001" cy="6856799"/>
          </a:xfrm>
        </p:grpSpPr>
        <p:pic>
          <p:nvPicPr>
            <p:cNvPr id="1519" name="Google Shape;1519;p94"/>
            <p:cNvPicPr preferRelativeResize="0"/>
            <p:nvPr/>
          </p:nvPicPr>
          <p:blipFill rotWithShape="1">
            <a:blip r:embed="rId2">
              <a:alphaModFix/>
            </a:blip>
            <a:srcRect/>
            <a:stretch/>
          </p:blipFill>
          <p:spPr>
            <a:xfrm>
              <a:off x="9104241" y="6339632"/>
              <a:ext cx="3087759" cy="518368"/>
            </a:xfrm>
            <a:prstGeom prst="rect">
              <a:avLst/>
            </a:prstGeom>
            <a:noFill/>
            <a:ln>
              <a:noFill/>
            </a:ln>
          </p:spPr>
        </p:pic>
        <p:pic>
          <p:nvPicPr>
            <p:cNvPr id="1520" name="Google Shape;1520;p94"/>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521" name="Google Shape;1521;p94"/>
            <p:cNvPicPr preferRelativeResize="0"/>
            <p:nvPr/>
          </p:nvPicPr>
          <p:blipFill rotWithShape="1">
            <a:blip r:embed="rId4">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1522"/>
        <p:cNvGrpSpPr/>
        <p:nvPr/>
      </p:nvGrpSpPr>
      <p:grpSpPr>
        <a:xfrm>
          <a:off x="0" y="0"/>
          <a:ext cx="0" cy="0"/>
          <a:chOff x="0" y="0"/>
          <a:chExt cx="0" cy="0"/>
        </a:xfrm>
      </p:grpSpPr>
      <p:sp>
        <p:nvSpPr>
          <p:cNvPr id="1523" name="Google Shape;1523;p9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24" name="Google Shape;1524;p9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525" name="Google Shape;1525;p95"/>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grpSp>
        <p:nvGrpSpPr>
          <p:cNvPr id="1526" name="Google Shape;1526;p95"/>
          <p:cNvGrpSpPr/>
          <p:nvPr/>
        </p:nvGrpSpPr>
        <p:grpSpPr>
          <a:xfrm>
            <a:off x="0" y="923"/>
            <a:ext cx="9144000" cy="5142577"/>
            <a:chOff x="0" y="1231"/>
            <a:chExt cx="12192000" cy="6856769"/>
          </a:xfrm>
        </p:grpSpPr>
        <p:pic>
          <p:nvPicPr>
            <p:cNvPr id="1527" name="Google Shape;1527;p95"/>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528" name="Google Shape;1528;p95"/>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529" name="Google Shape;1529;p95"/>
            <p:cNvPicPr preferRelativeResize="0"/>
            <p:nvPr/>
          </p:nvPicPr>
          <p:blipFill rotWithShape="1">
            <a:blip r:embed="rId4">
              <a:alphaModFix/>
            </a:blip>
            <a:srcRect/>
            <a:stretch/>
          </p:blipFill>
          <p:spPr>
            <a:xfrm>
              <a:off x="0" y="1231"/>
              <a:ext cx="927100" cy="315566"/>
            </a:xfrm>
            <a:prstGeom prst="rect">
              <a:avLst/>
            </a:prstGeom>
            <a:noFill/>
            <a:ln>
              <a:noFill/>
            </a:ln>
          </p:spPr>
        </p:pic>
      </p:gr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1530"/>
        <p:cNvGrpSpPr/>
        <p:nvPr/>
      </p:nvGrpSpPr>
      <p:grpSpPr>
        <a:xfrm>
          <a:off x="0" y="0"/>
          <a:ext cx="0" cy="0"/>
          <a:chOff x="0" y="0"/>
          <a:chExt cx="0" cy="0"/>
        </a:xfrm>
      </p:grpSpPr>
      <p:sp>
        <p:nvSpPr>
          <p:cNvPr id="1531" name="Google Shape;1531;p96"/>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32" name="Google Shape;1532;p96"/>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533" name="Google Shape;1533;p96"/>
          <p:cNvGrpSpPr/>
          <p:nvPr/>
        </p:nvGrpSpPr>
        <p:grpSpPr>
          <a:xfrm>
            <a:off x="4425599" y="0"/>
            <a:ext cx="4718401" cy="5143501"/>
            <a:chOff x="5900799" y="0"/>
            <a:chExt cx="6291202" cy="6858001"/>
          </a:xfrm>
        </p:grpSpPr>
        <p:pic>
          <p:nvPicPr>
            <p:cNvPr id="1534" name="Google Shape;1534;p96"/>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1535" name="Google Shape;1535;p96"/>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Yellow Divide">
  <p:cSld name="Yellow Divide">
    <p:spTree>
      <p:nvGrpSpPr>
        <p:cNvPr id="1" name="Shape 1536"/>
        <p:cNvGrpSpPr/>
        <p:nvPr/>
      </p:nvGrpSpPr>
      <p:grpSpPr>
        <a:xfrm>
          <a:off x="0" y="0"/>
          <a:ext cx="0" cy="0"/>
          <a:chOff x="0" y="0"/>
          <a:chExt cx="0" cy="0"/>
        </a:xfrm>
      </p:grpSpPr>
      <p:sp>
        <p:nvSpPr>
          <p:cNvPr id="1537" name="Google Shape;1537;p9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38" name="Google Shape;1538;p9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539" name="Google Shape;1539;p97"/>
          <p:cNvGrpSpPr/>
          <p:nvPr/>
        </p:nvGrpSpPr>
        <p:grpSpPr>
          <a:xfrm>
            <a:off x="4425599" y="0"/>
            <a:ext cx="4718401" cy="5143501"/>
            <a:chOff x="5900799" y="0"/>
            <a:chExt cx="6291202" cy="6858001"/>
          </a:xfrm>
        </p:grpSpPr>
        <p:pic>
          <p:nvPicPr>
            <p:cNvPr id="1540" name="Google Shape;1540;p97"/>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1541" name="Google Shape;1541;p97"/>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542"/>
        <p:cNvGrpSpPr/>
        <p:nvPr/>
      </p:nvGrpSpPr>
      <p:grpSpPr>
        <a:xfrm>
          <a:off x="0" y="0"/>
          <a:ext cx="0" cy="0"/>
          <a:chOff x="0" y="0"/>
          <a:chExt cx="0" cy="0"/>
        </a:xfrm>
      </p:grpSpPr>
      <p:sp>
        <p:nvSpPr>
          <p:cNvPr id="1543" name="Google Shape;1543;p98"/>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44" name="Google Shape;1544;p9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545" name="Google Shape;1545;p98"/>
          <p:cNvGrpSpPr/>
          <p:nvPr/>
        </p:nvGrpSpPr>
        <p:grpSpPr>
          <a:xfrm>
            <a:off x="4425599" y="0"/>
            <a:ext cx="4718401" cy="5143501"/>
            <a:chOff x="5900799" y="0"/>
            <a:chExt cx="6291202" cy="6858001"/>
          </a:xfrm>
        </p:grpSpPr>
        <p:pic>
          <p:nvPicPr>
            <p:cNvPr id="1546" name="Google Shape;1546;p98"/>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1547" name="Google Shape;1547;p98"/>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1548" name="Google Shape;1548;p98"/>
          <p:cNvSpPr txBox="1"/>
          <p:nvPr/>
        </p:nvSpPr>
        <p:spPr>
          <a:xfrm>
            <a:off x="589684" y="117979"/>
            <a:ext cx="6923100" cy="50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333333"/>
              </a:buClr>
              <a:buSzPts val="2900"/>
              <a:buFont typeface="Verdana"/>
              <a:buNone/>
            </a:pPr>
            <a:r>
              <a:rPr lang="en-US" sz="2900" b="0" i="0" u="none" strike="noStrike" cap="none">
                <a:solidFill>
                  <a:srgbClr val="333333"/>
                </a:solidFill>
                <a:latin typeface="Verdana"/>
                <a:ea typeface="Verdana"/>
                <a:cs typeface="Verdana"/>
                <a:sym typeface="Verdana"/>
              </a:rPr>
              <a:t>Agenda</a:t>
            </a:r>
            <a:endParaRPr sz="1100"/>
          </a:p>
        </p:txBody>
      </p:sp>
      <p:sp>
        <p:nvSpPr>
          <p:cNvPr id="1549" name="Google Shape;1549;p98"/>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lvl="0" indent="-431800" algn="l" rtl="0">
              <a:lnSpc>
                <a:spcPct val="90000"/>
              </a:lnSpc>
              <a:spcBef>
                <a:spcPts val="800"/>
              </a:spcBef>
              <a:spcAft>
                <a:spcPts val="0"/>
              </a:spcAft>
              <a:buClr>
                <a:schemeClr val="accent1"/>
              </a:buClr>
              <a:buSzPts val="3200"/>
              <a:buFont typeface="Arial"/>
              <a:buChar char="•"/>
              <a:defRPr sz="2100"/>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1550"/>
        <p:cNvGrpSpPr/>
        <p:nvPr/>
      </p:nvGrpSpPr>
      <p:grpSpPr>
        <a:xfrm>
          <a:off x="0" y="0"/>
          <a:ext cx="0" cy="0"/>
          <a:chOff x="0" y="0"/>
          <a:chExt cx="0" cy="0"/>
        </a:xfrm>
      </p:grpSpPr>
      <p:sp>
        <p:nvSpPr>
          <p:cNvPr id="1551" name="Google Shape;1551;p9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52" name="Google Shape;1552;p9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553" name="Google Shape;1553;p99"/>
          <p:cNvGrpSpPr/>
          <p:nvPr/>
        </p:nvGrpSpPr>
        <p:grpSpPr>
          <a:xfrm>
            <a:off x="4425599" y="0"/>
            <a:ext cx="4718401" cy="5143501"/>
            <a:chOff x="5900799" y="0"/>
            <a:chExt cx="6291202" cy="6858001"/>
          </a:xfrm>
        </p:grpSpPr>
        <p:pic>
          <p:nvPicPr>
            <p:cNvPr id="1554" name="Google Shape;1554;p99"/>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1555" name="Google Shape;1555;p99"/>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1556" name="Google Shape;1556;p99"/>
          <p:cNvSpPr txBox="1"/>
          <p:nvPr/>
        </p:nvSpPr>
        <p:spPr>
          <a:xfrm>
            <a:off x="589684" y="117979"/>
            <a:ext cx="6923100" cy="50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333333"/>
              </a:buClr>
              <a:buSzPts val="2900"/>
              <a:buFont typeface="Verdana"/>
              <a:buNone/>
            </a:pPr>
            <a:r>
              <a:rPr lang="en-US" sz="2900" b="0" i="0" u="none" strike="noStrike" cap="none">
                <a:solidFill>
                  <a:srgbClr val="333333"/>
                </a:solidFill>
                <a:latin typeface="Verdana"/>
                <a:ea typeface="Verdana"/>
                <a:cs typeface="Verdana"/>
                <a:sym typeface="Verdana"/>
              </a:rPr>
              <a:t>Agenda</a:t>
            </a:r>
            <a:endParaRPr sz="1100"/>
          </a:p>
        </p:txBody>
      </p:sp>
      <p:sp>
        <p:nvSpPr>
          <p:cNvPr id="1557" name="Google Shape;1557;p99"/>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lstStyle>
            <a:lvl1pPr marL="457200" lvl="0" indent="-431800" algn="l" rtl="0">
              <a:lnSpc>
                <a:spcPct val="90000"/>
              </a:lnSpc>
              <a:spcBef>
                <a:spcPts val="800"/>
              </a:spcBef>
              <a:spcAft>
                <a:spcPts val="0"/>
              </a:spcAft>
              <a:buClr>
                <a:schemeClr val="accent2"/>
              </a:buClr>
              <a:buSzPts val="3200"/>
              <a:buFont typeface="Arial"/>
              <a:buChar char="•"/>
              <a:defRPr sz="2100"/>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1558"/>
        <p:cNvGrpSpPr/>
        <p:nvPr/>
      </p:nvGrpSpPr>
      <p:grpSpPr>
        <a:xfrm>
          <a:off x="0" y="0"/>
          <a:ext cx="0" cy="0"/>
          <a:chOff x="0" y="0"/>
          <a:chExt cx="0" cy="0"/>
        </a:xfrm>
      </p:grpSpPr>
      <p:sp>
        <p:nvSpPr>
          <p:cNvPr id="1559" name="Google Shape;1559;p100"/>
          <p:cNvSpPr txBox="1">
            <a:spLocks noGrp="1"/>
          </p:cNvSpPr>
          <p:nvPr>
            <p:ph type="body" idx="1"/>
          </p:nvPr>
        </p:nvSpPr>
        <p:spPr>
          <a:xfrm>
            <a:off x="589684" y="1369219"/>
            <a:ext cx="6385200" cy="3263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rgbClr val="333333"/>
              </a:buClr>
              <a:buSzPts val="2100"/>
              <a:buNone/>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60" name="Google Shape;1560;p100"/>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561" name="Google Shape;1561;p100"/>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562" name="Google Shape;1562;p100"/>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63" name="Google Shape;1563;p100"/>
          <p:cNvSpPr txBox="1">
            <a:spLocks noGrp="1"/>
          </p:cNvSpPr>
          <p:nvPr>
            <p:ph type="title"/>
          </p:nvPr>
        </p:nvSpPr>
        <p:spPr>
          <a:xfrm>
            <a:off x="589684" y="156945"/>
            <a:ext cx="63852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564" name="Google Shape;1564;p100"/>
          <p:cNvGrpSpPr/>
          <p:nvPr/>
        </p:nvGrpSpPr>
        <p:grpSpPr>
          <a:xfrm>
            <a:off x="4425599" y="0"/>
            <a:ext cx="4718401" cy="5143501"/>
            <a:chOff x="5900799" y="0"/>
            <a:chExt cx="6291202" cy="6858001"/>
          </a:xfrm>
        </p:grpSpPr>
        <p:pic>
          <p:nvPicPr>
            <p:cNvPr id="1565" name="Google Shape;1565;p100"/>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1566" name="Google Shape;1566;p100"/>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Breaker 2">
  <p:cSld name="Section Breaker 2">
    <p:spTree>
      <p:nvGrpSpPr>
        <p:cNvPr id="1" name="Shape 1567"/>
        <p:cNvGrpSpPr/>
        <p:nvPr/>
      </p:nvGrpSpPr>
      <p:grpSpPr>
        <a:xfrm>
          <a:off x="0" y="0"/>
          <a:ext cx="0" cy="0"/>
          <a:chOff x="0" y="0"/>
          <a:chExt cx="0" cy="0"/>
        </a:xfrm>
      </p:grpSpPr>
      <p:sp>
        <p:nvSpPr>
          <p:cNvPr id="1568" name="Google Shape;1568;p101"/>
          <p:cNvSpPr txBox="1">
            <a:spLocks noGrp="1"/>
          </p:cNvSpPr>
          <p:nvPr>
            <p:ph type="body" idx="1"/>
          </p:nvPr>
        </p:nvSpPr>
        <p:spPr>
          <a:xfrm>
            <a:off x="589684" y="1369219"/>
            <a:ext cx="6385200" cy="32634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rgbClr val="333333"/>
              </a:buClr>
              <a:buSzPts val="2100"/>
              <a:buNone/>
              <a:defRPr/>
            </a:lvl1pPr>
            <a:lvl2pPr marL="914400" lvl="1" indent="-317500" algn="l" rtl="0">
              <a:lnSpc>
                <a:spcPct val="90000"/>
              </a:lnSpc>
              <a:spcBef>
                <a:spcPts val="400"/>
              </a:spcBef>
              <a:spcAft>
                <a:spcPts val="0"/>
              </a:spcAft>
              <a:buClr>
                <a:srgbClr val="333333"/>
              </a:buClr>
              <a:buSzPts val="1400"/>
              <a:buChar char="•"/>
              <a:defRPr/>
            </a:lvl2pPr>
            <a:lvl3pPr marL="1371600" lvl="2" indent="-317500" algn="l" rtl="0">
              <a:lnSpc>
                <a:spcPct val="90000"/>
              </a:lnSpc>
              <a:spcBef>
                <a:spcPts val="400"/>
              </a:spcBef>
              <a:spcAft>
                <a:spcPts val="0"/>
              </a:spcAft>
              <a:buClr>
                <a:srgbClr val="333333"/>
              </a:buClr>
              <a:buSzPts val="1400"/>
              <a:buChar char="•"/>
              <a:defRPr/>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69" name="Google Shape;1569;p101"/>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570" name="Google Shape;1570;p101"/>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571" name="Google Shape;1571;p101"/>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72" name="Google Shape;1572;p101"/>
          <p:cNvSpPr txBox="1">
            <a:spLocks noGrp="1"/>
          </p:cNvSpPr>
          <p:nvPr>
            <p:ph type="title"/>
          </p:nvPr>
        </p:nvSpPr>
        <p:spPr>
          <a:xfrm>
            <a:off x="589684" y="156945"/>
            <a:ext cx="6385200" cy="9942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573" name="Google Shape;1573;p101"/>
          <p:cNvGrpSpPr/>
          <p:nvPr/>
        </p:nvGrpSpPr>
        <p:grpSpPr>
          <a:xfrm>
            <a:off x="4425599" y="0"/>
            <a:ext cx="4718401" cy="5143501"/>
            <a:chOff x="5900799" y="0"/>
            <a:chExt cx="6291202" cy="6858001"/>
          </a:xfrm>
        </p:grpSpPr>
        <p:pic>
          <p:nvPicPr>
            <p:cNvPr id="1574" name="Google Shape;1574;p101"/>
            <p:cNvPicPr preferRelativeResize="0"/>
            <p:nvPr/>
          </p:nvPicPr>
          <p:blipFill rotWithShape="1">
            <a:blip r:embed="rId2">
              <a:alphaModFix/>
            </a:blip>
            <a:srcRect/>
            <a:stretch/>
          </p:blipFill>
          <p:spPr>
            <a:xfrm>
              <a:off x="5900799" y="0"/>
              <a:ext cx="6291202" cy="6858001"/>
            </a:xfrm>
            <a:prstGeom prst="rect">
              <a:avLst/>
            </a:prstGeom>
            <a:noFill/>
            <a:ln>
              <a:noFill/>
            </a:ln>
          </p:spPr>
        </p:pic>
        <p:pic>
          <p:nvPicPr>
            <p:cNvPr id="1575" name="Google Shape;1575;p101"/>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 Line Title Subtitle">
  <p:cSld name="1 Line Title Subtitle">
    <p:spTree>
      <p:nvGrpSpPr>
        <p:cNvPr id="1" name="Shape 1576"/>
        <p:cNvGrpSpPr/>
        <p:nvPr/>
      </p:nvGrpSpPr>
      <p:grpSpPr>
        <a:xfrm>
          <a:off x="0" y="0"/>
          <a:ext cx="0" cy="0"/>
          <a:chOff x="0" y="0"/>
          <a:chExt cx="0" cy="0"/>
        </a:xfrm>
      </p:grpSpPr>
      <p:sp>
        <p:nvSpPr>
          <p:cNvPr id="1577" name="Google Shape;1577;p10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578" name="Google Shape;1578;p102"/>
          <p:cNvSpPr txBox="1">
            <a:spLocks noGrp="1"/>
          </p:cNvSpPr>
          <p:nvPr>
            <p:ph type="title"/>
          </p:nvPr>
        </p:nvSpPr>
        <p:spPr>
          <a:xfrm>
            <a:off x="589684" y="156945"/>
            <a:ext cx="7886700" cy="5001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79" name="Google Shape;1579;p102"/>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580" name="Google Shape;1580;p10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81" name="Google Shape;1581;p102"/>
          <p:cNvSpPr txBox="1">
            <a:spLocks noGrp="1"/>
          </p:cNvSpPr>
          <p:nvPr>
            <p:ph type="body" idx="1"/>
          </p:nvPr>
        </p:nvSpPr>
        <p:spPr>
          <a:xfrm>
            <a:off x="591379" y="657133"/>
            <a:ext cx="7886700" cy="851700"/>
          </a:xfrm>
          <a:prstGeom prst="rect">
            <a:avLst/>
          </a:prstGeom>
          <a:noFill/>
          <a:ln>
            <a:noFill/>
          </a:ln>
        </p:spPr>
        <p:txBody>
          <a:bodyPr spcFirstLastPara="1" wrap="square" lIns="68575" tIns="34275" rIns="68575" bIns="34275" anchor="t" anchorCtr="0"/>
          <a:lstStyle>
            <a:lvl1pPr marL="457200" lvl="0" indent="-228600" algn="l" rtl="0">
              <a:lnSpc>
                <a:spcPct val="100000"/>
              </a:lnSpc>
              <a:spcBef>
                <a:spcPts val="800"/>
              </a:spcBef>
              <a:spcAft>
                <a:spcPts val="0"/>
              </a:spcAft>
              <a:buClr>
                <a:srgbClr val="333333"/>
              </a:buClr>
              <a:buSzPts val="1500"/>
              <a:buNone/>
              <a:defRPr sz="1500"/>
            </a:lvl1pPr>
            <a:lvl2pPr marL="914400" lvl="1" indent="-228600" algn="l" rtl="0">
              <a:lnSpc>
                <a:spcPct val="90000"/>
              </a:lnSpc>
              <a:spcBef>
                <a:spcPts val="400"/>
              </a:spcBef>
              <a:spcAft>
                <a:spcPts val="0"/>
              </a:spcAft>
              <a:buClr>
                <a:srgbClr val="333333"/>
              </a:buClr>
              <a:buSzPts val="1400"/>
              <a:buNone/>
              <a:defRPr sz="1400"/>
            </a:lvl2pPr>
            <a:lvl3pPr marL="1371600" lvl="2" indent="-228600" algn="l" rtl="0">
              <a:lnSpc>
                <a:spcPct val="90000"/>
              </a:lnSpc>
              <a:spcBef>
                <a:spcPts val="400"/>
              </a:spcBef>
              <a:spcAft>
                <a:spcPts val="0"/>
              </a:spcAft>
              <a:buClr>
                <a:srgbClr val="333333"/>
              </a:buClr>
              <a:buSzPts val="1100"/>
              <a:buNone/>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1582" name="Google Shape;1582;p102"/>
          <p:cNvGrpSpPr/>
          <p:nvPr/>
        </p:nvGrpSpPr>
        <p:grpSpPr>
          <a:xfrm>
            <a:off x="0" y="923"/>
            <a:ext cx="9144000" cy="5142577"/>
            <a:chOff x="0" y="1231"/>
            <a:chExt cx="12192000" cy="6856769"/>
          </a:xfrm>
        </p:grpSpPr>
        <p:pic>
          <p:nvPicPr>
            <p:cNvPr id="1583" name="Google Shape;1583;p102"/>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584" name="Google Shape;1584;p10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585" name="Google Shape;1585;p102"/>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586" name="Google Shape;1586;p102"/>
          <p:cNvGrpSpPr/>
          <p:nvPr/>
        </p:nvGrpSpPr>
        <p:grpSpPr>
          <a:xfrm>
            <a:off x="-1" y="901"/>
            <a:ext cx="9144001" cy="5142599"/>
            <a:chOff x="-1" y="1201"/>
            <a:chExt cx="12192001" cy="6856799"/>
          </a:xfrm>
        </p:grpSpPr>
        <p:pic>
          <p:nvPicPr>
            <p:cNvPr id="1587" name="Google Shape;1587;p102"/>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588" name="Google Shape;1588;p102"/>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589" name="Google Shape;1589;p102"/>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 Lines Title Subtitle">
  <p:cSld name="2 Lines Title Subtitle">
    <p:spTree>
      <p:nvGrpSpPr>
        <p:cNvPr id="1" name="Shape 1590"/>
        <p:cNvGrpSpPr/>
        <p:nvPr/>
      </p:nvGrpSpPr>
      <p:grpSpPr>
        <a:xfrm>
          <a:off x="0" y="0"/>
          <a:ext cx="0" cy="0"/>
          <a:chOff x="0" y="0"/>
          <a:chExt cx="0" cy="0"/>
        </a:xfrm>
      </p:grpSpPr>
      <p:sp>
        <p:nvSpPr>
          <p:cNvPr id="1591" name="Google Shape;1591;p10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592" name="Google Shape;1592;p103"/>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lstStyle>
            <a:lvl1pPr lvl="0" algn="l" rtl="0">
              <a:lnSpc>
                <a:spcPct val="90000"/>
              </a:lnSpc>
              <a:spcBef>
                <a:spcPts val="0"/>
              </a:spcBef>
              <a:spcAft>
                <a:spcPts val="0"/>
              </a:spcAft>
              <a:buClr>
                <a:srgbClr val="333333"/>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93" name="Google Shape;1593;p103"/>
          <p:cNvSpPr txBox="1"/>
          <p:nvPr/>
        </p:nvSpPr>
        <p:spPr>
          <a:xfrm>
            <a:off x="6883976" y="4859698"/>
            <a:ext cx="20574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1594" name="Google Shape;1594;p103"/>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sz="500">
                <a:solidFill>
                  <a:srgbClr val="8D8D8D"/>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95" name="Google Shape;1595;p103"/>
          <p:cNvSpPr txBox="1">
            <a:spLocks noGrp="1"/>
          </p:cNvSpPr>
          <p:nvPr>
            <p:ph type="body" idx="1"/>
          </p:nvPr>
        </p:nvSpPr>
        <p:spPr>
          <a:xfrm>
            <a:off x="591379" y="1070172"/>
            <a:ext cx="7886700" cy="851700"/>
          </a:xfrm>
          <a:prstGeom prst="rect">
            <a:avLst/>
          </a:prstGeom>
          <a:noFill/>
          <a:ln>
            <a:noFill/>
          </a:ln>
        </p:spPr>
        <p:txBody>
          <a:bodyPr spcFirstLastPara="1" wrap="square" lIns="68575" tIns="34275" rIns="68575" bIns="34275" anchor="t" anchorCtr="0"/>
          <a:lstStyle>
            <a:lvl1pPr marL="457200" lvl="0" indent="-228600" algn="l" rtl="0">
              <a:lnSpc>
                <a:spcPct val="100000"/>
              </a:lnSpc>
              <a:spcBef>
                <a:spcPts val="800"/>
              </a:spcBef>
              <a:spcAft>
                <a:spcPts val="0"/>
              </a:spcAft>
              <a:buClr>
                <a:srgbClr val="333333"/>
              </a:buClr>
              <a:buSzPts val="1500"/>
              <a:buNone/>
              <a:defRPr sz="1500"/>
            </a:lvl1pPr>
            <a:lvl2pPr marL="914400" lvl="1" indent="-228600" algn="l" rtl="0">
              <a:lnSpc>
                <a:spcPct val="90000"/>
              </a:lnSpc>
              <a:spcBef>
                <a:spcPts val="400"/>
              </a:spcBef>
              <a:spcAft>
                <a:spcPts val="0"/>
              </a:spcAft>
              <a:buClr>
                <a:srgbClr val="333333"/>
              </a:buClr>
              <a:buSzPts val="1400"/>
              <a:buNone/>
              <a:defRPr sz="1400"/>
            </a:lvl2pPr>
            <a:lvl3pPr marL="1371600" lvl="2" indent="-228600" algn="l" rtl="0">
              <a:lnSpc>
                <a:spcPct val="90000"/>
              </a:lnSpc>
              <a:spcBef>
                <a:spcPts val="400"/>
              </a:spcBef>
              <a:spcAft>
                <a:spcPts val="0"/>
              </a:spcAft>
              <a:buClr>
                <a:srgbClr val="333333"/>
              </a:buClr>
              <a:buSzPts val="1100"/>
              <a:buNone/>
              <a:defRPr sz="1100"/>
            </a:lvl3pPr>
            <a:lvl4pPr marL="1828800" lvl="3" indent="-317500" algn="l" rtl="0">
              <a:lnSpc>
                <a:spcPct val="90000"/>
              </a:lnSpc>
              <a:spcBef>
                <a:spcPts val="400"/>
              </a:spcBef>
              <a:spcAft>
                <a:spcPts val="0"/>
              </a:spcAft>
              <a:buClr>
                <a:srgbClr val="333333"/>
              </a:buClr>
              <a:buSzPts val="1400"/>
              <a:buChar char="•"/>
              <a:defRPr/>
            </a:lvl4pPr>
            <a:lvl5pPr marL="2286000" lvl="4" indent="-317500" algn="l" rtl="0">
              <a:lnSpc>
                <a:spcPct val="90000"/>
              </a:lnSpc>
              <a:spcBef>
                <a:spcPts val="400"/>
              </a:spcBef>
              <a:spcAft>
                <a:spcPts val="0"/>
              </a:spcAft>
              <a:buClr>
                <a:srgbClr val="333333"/>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1596" name="Google Shape;1596;p103"/>
          <p:cNvGrpSpPr/>
          <p:nvPr/>
        </p:nvGrpSpPr>
        <p:grpSpPr>
          <a:xfrm>
            <a:off x="0" y="923"/>
            <a:ext cx="9144000" cy="5142577"/>
            <a:chOff x="0" y="1231"/>
            <a:chExt cx="12192000" cy="6856769"/>
          </a:xfrm>
        </p:grpSpPr>
        <p:pic>
          <p:nvPicPr>
            <p:cNvPr id="1597" name="Google Shape;1597;p103"/>
            <p:cNvPicPr preferRelativeResize="0"/>
            <p:nvPr/>
          </p:nvPicPr>
          <p:blipFill rotWithShape="1">
            <a:blip r:embed="rId2">
              <a:alphaModFix/>
            </a:blip>
            <a:srcRect/>
            <a:stretch/>
          </p:blipFill>
          <p:spPr>
            <a:xfrm>
              <a:off x="9104241" y="6339633"/>
              <a:ext cx="3087759" cy="518367"/>
            </a:xfrm>
            <a:prstGeom prst="rect">
              <a:avLst/>
            </a:prstGeom>
            <a:noFill/>
            <a:ln>
              <a:noFill/>
            </a:ln>
          </p:spPr>
        </p:pic>
        <p:pic>
          <p:nvPicPr>
            <p:cNvPr id="1598" name="Google Shape;1598;p10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599" name="Google Shape;1599;p103"/>
            <p:cNvPicPr preferRelativeResize="0"/>
            <p:nvPr/>
          </p:nvPicPr>
          <p:blipFill rotWithShape="1">
            <a:blip r:embed="rId4">
              <a:alphaModFix/>
            </a:blip>
            <a:srcRect/>
            <a:stretch/>
          </p:blipFill>
          <p:spPr>
            <a:xfrm>
              <a:off x="0" y="1231"/>
              <a:ext cx="927100" cy="315566"/>
            </a:xfrm>
            <a:prstGeom prst="rect">
              <a:avLst/>
            </a:prstGeom>
            <a:noFill/>
            <a:ln>
              <a:noFill/>
            </a:ln>
          </p:spPr>
        </p:pic>
      </p:grpSp>
      <p:grpSp>
        <p:nvGrpSpPr>
          <p:cNvPr id="1600" name="Google Shape;1600;p103"/>
          <p:cNvGrpSpPr/>
          <p:nvPr/>
        </p:nvGrpSpPr>
        <p:grpSpPr>
          <a:xfrm>
            <a:off x="-1" y="901"/>
            <a:ext cx="9144001" cy="5142599"/>
            <a:chOff x="-1" y="1201"/>
            <a:chExt cx="12192001" cy="6856799"/>
          </a:xfrm>
        </p:grpSpPr>
        <p:pic>
          <p:nvPicPr>
            <p:cNvPr id="1601" name="Google Shape;1601;p103"/>
            <p:cNvPicPr preferRelativeResize="0"/>
            <p:nvPr/>
          </p:nvPicPr>
          <p:blipFill rotWithShape="1">
            <a:blip r:embed="rId5">
              <a:alphaModFix/>
            </a:blip>
            <a:srcRect/>
            <a:stretch/>
          </p:blipFill>
          <p:spPr>
            <a:xfrm>
              <a:off x="9104241" y="6339632"/>
              <a:ext cx="3087759" cy="518368"/>
            </a:xfrm>
            <a:prstGeom prst="rect">
              <a:avLst/>
            </a:prstGeom>
            <a:noFill/>
            <a:ln>
              <a:noFill/>
            </a:ln>
          </p:spPr>
        </p:pic>
        <p:pic>
          <p:nvPicPr>
            <p:cNvPr id="1602" name="Google Shape;1602;p103"/>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1603" name="Google Shape;1603;p103"/>
            <p:cNvPicPr preferRelativeResize="0"/>
            <p:nvPr/>
          </p:nvPicPr>
          <p:blipFill rotWithShape="1">
            <a:blip r:embed="rId6">
              <a:alphaModFix/>
            </a:blip>
            <a:srcRect/>
            <a:stretch/>
          </p:blipFill>
          <p:spPr>
            <a:xfrm>
              <a:off x="-1" y="1201"/>
              <a:ext cx="927101" cy="31559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theme" Target="../theme/theme2.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8"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theme" Target="../theme/theme3.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8" Type="http://schemas.openxmlformats.org/officeDocument/2006/relationships/slideLayout" Target="../slideLayouts/slideLayout91.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54.pn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image" Target="../media/image53.png"/><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theme" Target="../theme/theme4.xml"/><Relationship Id="rId8" Type="http://schemas.openxmlformats.org/officeDocument/2006/relationships/slideLayout" Target="../slideLayouts/slideLayout132.xml"/><Relationship Id="rId51" Type="http://schemas.openxmlformats.org/officeDocument/2006/relationships/image" Target="../media/image5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slideLayout" Target="../slideLayouts/slideLayout210.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theme" Target="../theme/theme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8" Type="http://schemas.openxmlformats.org/officeDocument/2006/relationships/slideLayout" Target="../slideLayouts/slideLayout179.xml"/><Relationship Id="rId3" Type="http://schemas.openxmlformats.org/officeDocument/2006/relationships/slideLayout" Target="../slideLayouts/slideLayout17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9" Type="http://schemas.openxmlformats.org/officeDocument/2006/relationships/slideLayout" Target="../slideLayouts/slideLayout249.xml"/><Relationship Id="rId21" Type="http://schemas.openxmlformats.org/officeDocument/2006/relationships/slideLayout" Target="../slideLayouts/slideLayout231.xml"/><Relationship Id="rId34" Type="http://schemas.openxmlformats.org/officeDocument/2006/relationships/slideLayout" Target="../slideLayouts/slideLayout244.xml"/><Relationship Id="rId7" Type="http://schemas.openxmlformats.org/officeDocument/2006/relationships/slideLayout" Target="../slideLayouts/slideLayout21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41" Type="http://schemas.openxmlformats.org/officeDocument/2006/relationships/theme" Target="../theme/theme6.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40" Type="http://schemas.openxmlformats.org/officeDocument/2006/relationships/slideLayout" Target="../slideLayouts/slideLayout250.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8" Type="http://schemas.openxmlformats.org/officeDocument/2006/relationships/slideLayout" Target="../slideLayouts/slideLayout218.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slideLayout" Target="../slideLayouts/slideLayout276.xml"/><Relationship Id="rId39" Type="http://schemas.openxmlformats.org/officeDocument/2006/relationships/slideLayout" Target="../slideLayouts/slideLayout289.xml"/><Relationship Id="rId21" Type="http://schemas.openxmlformats.org/officeDocument/2006/relationships/slideLayout" Target="../slideLayouts/slideLayout271.xml"/><Relationship Id="rId34" Type="http://schemas.openxmlformats.org/officeDocument/2006/relationships/slideLayout" Target="../slideLayouts/slideLayout284.xml"/><Relationship Id="rId42" Type="http://schemas.openxmlformats.org/officeDocument/2006/relationships/slideLayout" Target="../slideLayouts/slideLayout292.xml"/><Relationship Id="rId7" Type="http://schemas.openxmlformats.org/officeDocument/2006/relationships/slideLayout" Target="../slideLayouts/slideLayout257.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29" Type="http://schemas.openxmlformats.org/officeDocument/2006/relationships/slideLayout" Target="../slideLayouts/slideLayout279.xml"/><Relationship Id="rId41" Type="http://schemas.openxmlformats.org/officeDocument/2006/relationships/slideLayout" Target="../slideLayouts/slideLayout291.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32" Type="http://schemas.openxmlformats.org/officeDocument/2006/relationships/slideLayout" Target="../slideLayouts/slideLayout282.xml"/><Relationship Id="rId37" Type="http://schemas.openxmlformats.org/officeDocument/2006/relationships/slideLayout" Target="../slideLayouts/slideLayout287.xml"/><Relationship Id="rId40" Type="http://schemas.openxmlformats.org/officeDocument/2006/relationships/slideLayout" Target="../slideLayouts/slideLayout290.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28" Type="http://schemas.openxmlformats.org/officeDocument/2006/relationships/slideLayout" Target="../slideLayouts/slideLayout278.xml"/><Relationship Id="rId36" Type="http://schemas.openxmlformats.org/officeDocument/2006/relationships/slideLayout" Target="../slideLayouts/slideLayout286.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31" Type="http://schemas.openxmlformats.org/officeDocument/2006/relationships/slideLayout" Target="../slideLayouts/slideLayout281.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slideLayout" Target="../slideLayouts/slideLayout277.xml"/><Relationship Id="rId30" Type="http://schemas.openxmlformats.org/officeDocument/2006/relationships/slideLayout" Target="../slideLayouts/slideLayout280.xml"/><Relationship Id="rId35" Type="http://schemas.openxmlformats.org/officeDocument/2006/relationships/slideLayout" Target="../slideLayouts/slideLayout285.xml"/><Relationship Id="rId43" Type="http://schemas.openxmlformats.org/officeDocument/2006/relationships/theme" Target="../theme/theme7.xml"/><Relationship Id="rId8" Type="http://schemas.openxmlformats.org/officeDocument/2006/relationships/slideLayout" Target="../slideLayouts/slideLayout258.xml"/><Relationship Id="rId3" Type="http://schemas.openxmlformats.org/officeDocument/2006/relationships/slideLayout" Target="../slideLayouts/slideLayout253.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33" Type="http://schemas.openxmlformats.org/officeDocument/2006/relationships/slideLayout" Target="../slideLayouts/slideLayout283.xml"/><Relationship Id="rId38" Type="http://schemas.openxmlformats.org/officeDocument/2006/relationships/slideLayout" Target="../slideLayouts/slideLayout2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rgbClr val="333333"/>
              </a:buClr>
              <a:buSzPts val="3000"/>
              <a:buFont typeface="Verdana"/>
              <a:buNone/>
              <a:defRPr sz="3000" b="0" i="0" u="none" strike="noStrike" cap="none">
                <a:solidFill>
                  <a:srgbClr val="3333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lstStyle>
            <a:lvl1pPr marR="0" lvl="0" algn="ctr" rtl="0">
              <a:lnSpc>
                <a:spcPct val="100000"/>
              </a:lnSpc>
              <a:spcBef>
                <a:spcPts val="0"/>
              </a:spcBef>
              <a:spcAft>
                <a:spcPts val="0"/>
              </a:spcAft>
              <a:buClr>
                <a:srgbClr val="000000"/>
              </a:buClr>
              <a:buSzPts val="1400"/>
              <a:buFont typeface="Arial"/>
              <a:buNone/>
              <a:defRPr sz="5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9pPr>
          </a:lstStyle>
          <a:p>
            <a:endParaRPr/>
          </a:p>
        </p:txBody>
      </p:sp>
      <p:sp>
        <p:nvSpPr>
          <p:cNvPr id="9" name="Google Shape;9;p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4256" r:id="rId48"/>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6"/>
        <p:cNvGrpSpPr/>
        <p:nvPr/>
      </p:nvGrpSpPr>
      <p:grpSpPr>
        <a:xfrm>
          <a:off x="0" y="0"/>
          <a:ext cx="0" cy="0"/>
          <a:chOff x="0" y="0"/>
          <a:chExt cx="0" cy="0"/>
        </a:xfrm>
      </p:grpSpPr>
      <p:sp>
        <p:nvSpPr>
          <p:cNvPr id="777" name="Google Shape;777;p4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rgbClr val="333333"/>
              </a:buClr>
              <a:buSzPts val="2700"/>
              <a:buFont typeface="Verdana"/>
              <a:buNone/>
              <a:defRPr sz="2700" b="0" i="0" u="none" strike="noStrike" cap="none">
                <a:solidFill>
                  <a:srgbClr val="3333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8" name="Google Shape;778;p4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79" name="Google Shape;779;p49"/>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lstStyle>
            <a:lvl1pPr marR="0" lvl="0" algn="ctr" rtl="0">
              <a:lnSpc>
                <a:spcPct val="100000"/>
              </a:lnSpc>
              <a:spcBef>
                <a:spcPts val="0"/>
              </a:spcBef>
              <a:spcAft>
                <a:spcPts val="0"/>
              </a:spcAft>
              <a:buClr>
                <a:srgbClr val="000000"/>
              </a:buClr>
              <a:buSzPts val="1400"/>
              <a:buFont typeface="Arial"/>
              <a:buNone/>
              <a:defRPr sz="500" b="0" i="0" u="none" strike="noStrike" cap="none">
                <a:solidFill>
                  <a:srgbClr val="888888"/>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9pPr>
          </a:lstStyle>
          <a:p>
            <a:endParaRPr/>
          </a:p>
        </p:txBody>
      </p:sp>
      <p:sp>
        <p:nvSpPr>
          <p:cNvPr id="780" name="Google Shape;780;p49"/>
          <p:cNvSpPr txBox="1">
            <a:spLocks noGrp="1"/>
          </p:cNvSpPr>
          <p:nvPr>
            <p:ph type="sldNum" idx="12"/>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5"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7"/>
        <p:cNvGrpSpPr/>
        <p:nvPr/>
      </p:nvGrpSpPr>
      <p:grpSpPr>
        <a:xfrm>
          <a:off x="0" y="0"/>
          <a:ext cx="0" cy="0"/>
          <a:chOff x="0" y="0"/>
          <a:chExt cx="0" cy="0"/>
        </a:xfrm>
      </p:grpSpPr>
      <p:sp>
        <p:nvSpPr>
          <p:cNvPr id="1458" name="Google Shape;1458;p8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59" name="Google Shape;1459;p8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1460" name="Google Shape;1460;p8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500" b="0" i="0" u="none" strike="noStrike" cap="none">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1461" name="Google Shape;1461;p8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 id="2147483766" r:id="rId35"/>
    <p:sldLayoutId id="2147483767" r:id="rId36"/>
    <p:sldLayoutId id="2147483768" r:id="rId37"/>
    <p:sldLayoutId id="2147483769" r:id="rId38"/>
    <p:sldLayoutId id="2147483770" r:id="rId39"/>
    <p:sldLayoutId id="2147483771" r:id="rId40"/>
    <p:sldLayoutId id="2147483772"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6"/>
        <p:cNvGrpSpPr/>
        <p:nvPr/>
      </p:nvGrpSpPr>
      <p:grpSpPr>
        <a:xfrm>
          <a:off x="0" y="0"/>
          <a:ext cx="0" cy="0"/>
          <a:chOff x="0" y="0"/>
          <a:chExt cx="0" cy="0"/>
        </a:xfrm>
      </p:grpSpPr>
      <p:sp>
        <p:nvSpPr>
          <p:cNvPr id="2007" name="Google Shape;2007;p12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rgbClr val="333333"/>
              </a:buClr>
              <a:buSzPts val="3000"/>
              <a:buFont typeface="Verdana"/>
              <a:buNone/>
              <a:defRPr sz="30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8" name="Google Shape;2008;p12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09" name="Google Shape;2009;p129"/>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500" b="0" i="0" u="none" strike="noStrike" cap="none">
                <a:solidFill>
                  <a:srgbClr val="8D8D8D"/>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10" name="Google Shape;2010;p129"/>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b="0" i="0" u="none" strike="noStrike" cap="none">
                <a:solidFill>
                  <a:srgbClr val="8D8D8D"/>
                </a:solidFill>
                <a:latin typeface="Verdana"/>
                <a:ea typeface="Verdana"/>
                <a:cs typeface="Verdana"/>
                <a:sym typeface="Verdana"/>
              </a:defRPr>
            </a:lvl1pPr>
            <a:lvl2pPr marL="0" marR="0" lvl="1" indent="0" algn="r" rtl="0">
              <a:spcBef>
                <a:spcPts val="0"/>
              </a:spcBef>
              <a:buNone/>
              <a:defRPr sz="500" b="0" i="0" u="none" strike="noStrike" cap="none">
                <a:solidFill>
                  <a:srgbClr val="8D8D8D"/>
                </a:solidFill>
                <a:latin typeface="Verdana"/>
                <a:ea typeface="Verdana"/>
                <a:cs typeface="Verdana"/>
                <a:sym typeface="Verdana"/>
              </a:defRPr>
            </a:lvl2pPr>
            <a:lvl3pPr marL="0" marR="0" lvl="2" indent="0" algn="r" rtl="0">
              <a:spcBef>
                <a:spcPts val="0"/>
              </a:spcBef>
              <a:buNone/>
              <a:defRPr sz="500" b="0" i="0" u="none" strike="noStrike" cap="none">
                <a:solidFill>
                  <a:srgbClr val="8D8D8D"/>
                </a:solidFill>
                <a:latin typeface="Verdana"/>
                <a:ea typeface="Verdana"/>
                <a:cs typeface="Verdana"/>
                <a:sym typeface="Verdana"/>
              </a:defRPr>
            </a:lvl3pPr>
            <a:lvl4pPr marL="0" marR="0" lvl="3" indent="0" algn="r" rtl="0">
              <a:spcBef>
                <a:spcPts val="0"/>
              </a:spcBef>
              <a:buNone/>
              <a:defRPr sz="500" b="0" i="0" u="none" strike="noStrike" cap="none">
                <a:solidFill>
                  <a:srgbClr val="8D8D8D"/>
                </a:solidFill>
                <a:latin typeface="Verdana"/>
                <a:ea typeface="Verdana"/>
                <a:cs typeface="Verdana"/>
                <a:sym typeface="Verdana"/>
              </a:defRPr>
            </a:lvl4pPr>
            <a:lvl5pPr marL="0" marR="0" lvl="4" indent="0" algn="r" rtl="0">
              <a:spcBef>
                <a:spcPts val="0"/>
              </a:spcBef>
              <a:buNone/>
              <a:defRPr sz="500" b="0" i="0" u="none" strike="noStrike" cap="none">
                <a:solidFill>
                  <a:srgbClr val="8D8D8D"/>
                </a:solidFill>
                <a:latin typeface="Verdana"/>
                <a:ea typeface="Verdana"/>
                <a:cs typeface="Verdana"/>
                <a:sym typeface="Verdana"/>
              </a:defRPr>
            </a:lvl5pPr>
            <a:lvl6pPr marL="0" marR="0" lvl="5" indent="0" algn="r" rtl="0">
              <a:spcBef>
                <a:spcPts val="0"/>
              </a:spcBef>
              <a:buNone/>
              <a:defRPr sz="500" b="0" i="0" u="none" strike="noStrike" cap="none">
                <a:solidFill>
                  <a:srgbClr val="8D8D8D"/>
                </a:solidFill>
                <a:latin typeface="Verdana"/>
                <a:ea typeface="Verdana"/>
                <a:cs typeface="Verdana"/>
                <a:sym typeface="Verdana"/>
              </a:defRPr>
            </a:lvl6pPr>
            <a:lvl7pPr marL="0" marR="0" lvl="6" indent="0" algn="r" rtl="0">
              <a:spcBef>
                <a:spcPts val="0"/>
              </a:spcBef>
              <a:buNone/>
              <a:defRPr sz="500" b="0" i="0" u="none" strike="noStrike" cap="none">
                <a:solidFill>
                  <a:srgbClr val="8D8D8D"/>
                </a:solidFill>
                <a:latin typeface="Verdana"/>
                <a:ea typeface="Verdana"/>
                <a:cs typeface="Verdana"/>
                <a:sym typeface="Verdana"/>
              </a:defRPr>
            </a:lvl7pPr>
            <a:lvl8pPr marL="0" marR="0" lvl="7" indent="0" algn="r" rtl="0">
              <a:spcBef>
                <a:spcPts val="0"/>
              </a:spcBef>
              <a:buNone/>
              <a:defRPr sz="500" b="0" i="0" u="none" strike="noStrike" cap="none">
                <a:solidFill>
                  <a:srgbClr val="8D8D8D"/>
                </a:solidFill>
                <a:latin typeface="Verdana"/>
                <a:ea typeface="Verdana"/>
                <a:cs typeface="Verdana"/>
                <a:sym typeface="Verdana"/>
              </a:defRPr>
            </a:lvl8pPr>
            <a:lvl9pPr marL="0" marR="0" lvl="8" indent="0" algn="r" rtl="0">
              <a:spcBef>
                <a:spcPts val="0"/>
              </a:spcBef>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011" name="Google Shape;2011;p129"/>
          <p:cNvSpPr/>
          <p:nvPr/>
        </p:nvSpPr>
        <p:spPr>
          <a:xfrm>
            <a:off x="9380349" y="3266267"/>
            <a:ext cx="1662300" cy="1877100"/>
          </a:xfrm>
          <a:prstGeom prst="rect">
            <a:avLst/>
          </a:prstGeom>
          <a:solidFill>
            <a:srgbClr val="7A7A7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012" name="Google Shape;2012;p129"/>
          <p:cNvPicPr preferRelativeResize="0"/>
          <p:nvPr/>
        </p:nvPicPr>
        <p:blipFill rotWithShape="1">
          <a:blip r:embed="rId49">
            <a:alphaModFix/>
          </a:blip>
          <a:srcRect/>
          <a:stretch/>
        </p:blipFill>
        <p:spPr>
          <a:xfrm>
            <a:off x="9577952" y="4434096"/>
            <a:ext cx="1260226" cy="319468"/>
          </a:xfrm>
          <a:prstGeom prst="rect">
            <a:avLst/>
          </a:prstGeom>
          <a:noFill/>
          <a:ln>
            <a:noFill/>
          </a:ln>
        </p:spPr>
      </p:pic>
      <p:pic>
        <p:nvPicPr>
          <p:cNvPr id="2013" name="Google Shape;2013;p129"/>
          <p:cNvPicPr preferRelativeResize="0"/>
          <p:nvPr/>
        </p:nvPicPr>
        <p:blipFill rotWithShape="1">
          <a:blip r:embed="rId50">
            <a:alphaModFix/>
          </a:blip>
          <a:srcRect/>
          <a:stretch/>
        </p:blipFill>
        <p:spPr>
          <a:xfrm>
            <a:off x="9585701" y="4752662"/>
            <a:ext cx="1259237" cy="214070"/>
          </a:xfrm>
          <a:prstGeom prst="rect">
            <a:avLst/>
          </a:prstGeom>
          <a:noFill/>
          <a:ln>
            <a:noFill/>
          </a:ln>
        </p:spPr>
      </p:pic>
      <p:sp>
        <p:nvSpPr>
          <p:cNvPr id="2014" name="Google Shape;2014;p129"/>
          <p:cNvSpPr txBox="1"/>
          <p:nvPr/>
        </p:nvSpPr>
        <p:spPr>
          <a:xfrm>
            <a:off x="9533890" y="3339276"/>
            <a:ext cx="1508700" cy="623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b="0" i="0" u="none" strike="noStrike" cap="none">
                <a:solidFill>
                  <a:schemeClr val="lt1"/>
                </a:solidFill>
                <a:latin typeface="Verdana"/>
                <a:ea typeface="Verdana"/>
                <a:cs typeface="Verdana"/>
                <a:sym typeface="Verdana"/>
              </a:rPr>
              <a:t>Swap Logo</a:t>
            </a:r>
            <a:endParaRPr sz="1100"/>
          </a:p>
          <a:p>
            <a:pPr marL="0" marR="0" lvl="0" indent="0" algn="l" rtl="0">
              <a:spcBef>
                <a:spcPts val="0"/>
              </a:spcBef>
              <a:spcAft>
                <a:spcPts val="0"/>
              </a:spcAft>
              <a:buNone/>
            </a:pPr>
            <a:r>
              <a:rPr lang="en-US" sz="1200">
                <a:solidFill>
                  <a:schemeClr val="lt1"/>
                </a:solidFill>
                <a:latin typeface="Verdana"/>
                <a:ea typeface="Verdana"/>
                <a:cs typeface="Verdana"/>
                <a:sym typeface="Verdana"/>
              </a:rPr>
              <a:t>if needed</a:t>
            </a:r>
            <a:endParaRPr sz="1100"/>
          </a:p>
          <a:p>
            <a:pPr marL="0" marR="0" lvl="0" indent="0" algn="l" rtl="0">
              <a:spcBef>
                <a:spcPts val="0"/>
              </a:spcBef>
              <a:spcAft>
                <a:spcPts val="0"/>
              </a:spcAft>
              <a:buNone/>
            </a:pPr>
            <a:r>
              <a:rPr lang="en-US" sz="1200">
                <a:solidFill>
                  <a:schemeClr val="lt1"/>
                </a:solidFill>
                <a:latin typeface="Verdana"/>
                <a:ea typeface="Verdana"/>
                <a:cs typeface="Verdana"/>
                <a:sym typeface="Verdana"/>
              </a:rPr>
              <a:t>In master slide</a:t>
            </a:r>
            <a:endParaRPr sz="1200">
              <a:solidFill>
                <a:schemeClr val="lt1"/>
              </a:solidFill>
              <a:latin typeface="Verdana"/>
              <a:ea typeface="Verdana"/>
              <a:cs typeface="Verdana"/>
              <a:sym typeface="Verdana"/>
            </a:endParaRPr>
          </a:p>
        </p:txBody>
      </p:sp>
      <p:cxnSp>
        <p:nvCxnSpPr>
          <p:cNvPr id="2015" name="Google Shape;2015;p129"/>
          <p:cNvCxnSpPr/>
          <p:nvPr/>
        </p:nvCxnSpPr>
        <p:spPr>
          <a:xfrm>
            <a:off x="9380349" y="4055512"/>
            <a:ext cx="1662300" cy="0"/>
          </a:xfrm>
          <a:prstGeom prst="straightConnector1">
            <a:avLst/>
          </a:prstGeom>
          <a:noFill/>
          <a:ln w="9525" cap="flat" cmpd="sng">
            <a:solidFill>
              <a:schemeClr val="lt1"/>
            </a:solidFill>
            <a:prstDash val="solid"/>
            <a:miter lim="800000"/>
            <a:headEnd type="none" w="sm" len="sm"/>
            <a:tailEnd type="none" w="sm" len="sm"/>
          </a:ln>
        </p:spPr>
      </p:cxnSp>
      <p:pic>
        <p:nvPicPr>
          <p:cNvPr id="2016" name="Google Shape;2016;p129"/>
          <p:cNvPicPr preferRelativeResize="0"/>
          <p:nvPr/>
        </p:nvPicPr>
        <p:blipFill rotWithShape="1">
          <a:blip r:embed="rId51">
            <a:alphaModFix/>
          </a:blip>
          <a:srcRect/>
          <a:stretch/>
        </p:blipFill>
        <p:spPr>
          <a:xfrm>
            <a:off x="9508643" y="4182284"/>
            <a:ext cx="1396423" cy="29185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5" r:id="rId43"/>
    <p:sldLayoutId id="2147483816" r:id="rId44"/>
    <p:sldLayoutId id="2147483817" r:id="rId45"/>
    <p:sldLayoutId id="2147483818" r:id="rId46"/>
    <p:sldLayoutId id="2147483819"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93"/>
        <p:cNvGrpSpPr/>
        <p:nvPr/>
      </p:nvGrpSpPr>
      <p:grpSpPr>
        <a:xfrm>
          <a:off x="0" y="0"/>
          <a:ext cx="0" cy="0"/>
          <a:chOff x="0" y="0"/>
          <a:chExt cx="0" cy="0"/>
        </a:xfrm>
      </p:grpSpPr>
      <p:sp>
        <p:nvSpPr>
          <p:cNvPr id="4294" name="Google Shape;4294;p27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95" name="Google Shape;4295;p27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4296" name="Google Shape;4296;p27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500">
                <a:solidFill>
                  <a:srgbClr val="8D8D8D"/>
                </a:solidFill>
                <a:latin typeface="Verdana"/>
                <a:ea typeface="Verdana"/>
                <a:cs typeface="Verdana"/>
                <a:sym typeface="Verdana"/>
              </a:defRPr>
            </a:lvl1pPr>
            <a:lvl2pPr marR="0" lvl="1"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4297" name="Google Shape;4297;p27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500">
                <a:solidFill>
                  <a:srgbClr val="8D8D8D"/>
                </a:solidFill>
                <a:latin typeface="Verdana"/>
                <a:ea typeface="Verdana"/>
                <a:cs typeface="Verdana"/>
                <a:sym typeface="Verdana"/>
              </a:defRPr>
            </a:lvl1pPr>
            <a:lvl2pPr marL="0" marR="0" lvl="1" indent="0" algn="r" rtl="0">
              <a:spcBef>
                <a:spcPts val="0"/>
              </a:spcBef>
              <a:buNone/>
              <a:defRPr sz="500">
                <a:solidFill>
                  <a:srgbClr val="8D8D8D"/>
                </a:solidFill>
                <a:latin typeface="Verdana"/>
                <a:ea typeface="Verdana"/>
                <a:cs typeface="Verdana"/>
                <a:sym typeface="Verdana"/>
              </a:defRPr>
            </a:lvl2pPr>
            <a:lvl3pPr marL="0" marR="0" lvl="2" indent="0" algn="r" rtl="0">
              <a:spcBef>
                <a:spcPts val="0"/>
              </a:spcBef>
              <a:buNone/>
              <a:defRPr sz="500">
                <a:solidFill>
                  <a:srgbClr val="8D8D8D"/>
                </a:solidFill>
                <a:latin typeface="Verdana"/>
                <a:ea typeface="Verdana"/>
                <a:cs typeface="Verdana"/>
                <a:sym typeface="Verdana"/>
              </a:defRPr>
            </a:lvl3pPr>
            <a:lvl4pPr marL="0" marR="0" lvl="3" indent="0" algn="r" rtl="0">
              <a:spcBef>
                <a:spcPts val="0"/>
              </a:spcBef>
              <a:buNone/>
              <a:defRPr sz="500">
                <a:solidFill>
                  <a:srgbClr val="8D8D8D"/>
                </a:solidFill>
                <a:latin typeface="Verdana"/>
                <a:ea typeface="Verdana"/>
                <a:cs typeface="Verdana"/>
                <a:sym typeface="Verdana"/>
              </a:defRPr>
            </a:lvl4pPr>
            <a:lvl5pPr marL="0" marR="0" lvl="4" indent="0" algn="r" rtl="0">
              <a:spcBef>
                <a:spcPts val="0"/>
              </a:spcBef>
              <a:buNone/>
              <a:defRPr sz="500">
                <a:solidFill>
                  <a:srgbClr val="8D8D8D"/>
                </a:solidFill>
                <a:latin typeface="Verdana"/>
                <a:ea typeface="Verdana"/>
                <a:cs typeface="Verdana"/>
                <a:sym typeface="Verdana"/>
              </a:defRPr>
            </a:lvl5pPr>
            <a:lvl6pPr marL="0" marR="0" lvl="5" indent="0" algn="r" rtl="0">
              <a:spcBef>
                <a:spcPts val="0"/>
              </a:spcBef>
              <a:buNone/>
              <a:defRPr sz="500">
                <a:solidFill>
                  <a:srgbClr val="8D8D8D"/>
                </a:solidFill>
                <a:latin typeface="Verdana"/>
                <a:ea typeface="Verdana"/>
                <a:cs typeface="Verdana"/>
                <a:sym typeface="Verdana"/>
              </a:defRPr>
            </a:lvl6pPr>
            <a:lvl7pPr marL="0" marR="0" lvl="6" indent="0" algn="r" rtl="0">
              <a:spcBef>
                <a:spcPts val="0"/>
              </a:spcBef>
              <a:buNone/>
              <a:defRPr sz="500">
                <a:solidFill>
                  <a:srgbClr val="8D8D8D"/>
                </a:solidFill>
                <a:latin typeface="Verdana"/>
                <a:ea typeface="Verdana"/>
                <a:cs typeface="Verdana"/>
                <a:sym typeface="Verdana"/>
              </a:defRPr>
            </a:lvl7pPr>
            <a:lvl8pPr marL="0" marR="0" lvl="7" indent="0" algn="r" rtl="0">
              <a:spcBef>
                <a:spcPts val="0"/>
              </a:spcBef>
              <a:buNone/>
              <a:defRPr sz="500">
                <a:solidFill>
                  <a:srgbClr val="8D8D8D"/>
                </a:solidFill>
                <a:latin typeface="Verdana"/>
                <a:ea typeface="Verdana"/>
                <a:cs typeface="Verdana"/>
                <a:sym typeface="Verdana"/>
              </a:defRPr>
            </a:lvl8pPr>
            <a:lvl9pPr marL="0" marR="0" lvl="8" indent="0" algn="r" rtl="0">
              <a:spcBef>
                <a:spcPts val="0"/>
              </a:spcBef>
              <a:buNone/>
              <a:defRPr sz="500">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 id="2147483944" r:id="rId31"/>
    <p:sldLayoutId id="2147483945" r:id="rId32"/>
    <p:sldLayoutId id="2147483946" r:id="rId33"/>
    <p:sldLayoutId id="2147483947" r:id="rId34"/>
    <p:sldLayoutId id="2147483948" r:id="rId35"/>
    <p:sldLayoutId id="2147483949" r:id="rId36"/>
    <p:sldLayoutId id="2147483950" r:id="rId37"/>
    <p:sldLayoutId id="2147483951" r:id="rId38"/>
    <p:sldLayoutId id="2147483952"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02"/>
        <p:cNvGrpSpPr/>
        <p:nvPr/>
      </p:nvGrpSpPr>
      <p:grpSpPr>
        <a:xfrm>
          <a:off x="0" y="0"/>
          <a:ext cx="0" cy="0"/>
          <a:chOff x="0" y="0"/>
          <a:chExt cx="0" cy="0"/>
        </a:xfrm>
      </p:grpSpPr>
      <p:sp>
        <p:nvSpPr>
          <p:cNvPr id="6003" name="Google Shape;6003;p39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04" name="Google Shape;6004;p39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6005" name="Google Shape;6005;p397"/>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rgbClr val="8D8D8D"/>
              </a:buClr>
              <a:buSzPts val="1100"/>
              <a:buFont typeface="Verdana"/>
              <a:buNone/>
              <a:defRPr sz="500" b="0" i="0" u="none" strike="noStrike" cap="none">
                <a:solidFill>
                  <a:srgbClr val="8D8D8D"/>
                </a:solidFill>
                <a:latin typeface="Verdana"/>
                <a:ea typeface="Verdana"/>
                <a:cs typeface="Verdana"/>
                <a:sym typeface="Verdana"/>
              </a:defRPr>
            </a:lvl1pPr>
            <a:lvl2pPr marR="0" lvl="1"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2pPr>
            <a:lvl3pPr marR="0" lvl="2"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3pPr>
            <a:lvl4pPr marR="0" lvl="3"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4pPr>
            <a:lvl5pPr marR="0" lvl="4"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5pPr>
            <a:lvl6pPr marR="0" lvl="5"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6pPr>
            <a:lvl7pPr marR="0" lvl="6"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7pPr>
            <a:lvl8pPr marR="0" lvl="7"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8pPr>
            <a:lvl9pPr marR="0" lvl="8" algn="l" rtl="0">
              <a:spcBef>
                <a:spcPts val="0"/>
              </a:spcBef>
              <a:spcAft>
                <a:spcPts val="0"/>
              </a:spcAft>
              <a:buClr>
                <a:schemeClr val="dk1"/>
              </a:buClr>
              <a:buSzPts val="1100"/>
              <a:buFont typeface="Verdana"/>
              <a:buNone/>
              <a:defRPr sz="1400" b="0" i="0" u="none" strike="noStrike" cap="none">
                <a:solidFill>
                  <a:schemeClr val="dk1"/>
                </a:solidFill>
                <a:latin typeface="Verdana"/>
                <a:ea typeface="Verdana"/>
                <a:cs typeface="Verdana"/>
                <a:sym typeface="Verdana"/>
              </a:defRPr>
            </a:lvl9pPr>
          </a:lstStyle>
          <a:p>
            <a:endParaRPr/>
          </a:p>
        </p:txBody>
      </p:sp>
      <p:sp>
        <p:nvSpPr>
          <p:cNvPr id="6006" name="Google Shape;6006;p397"/>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 id="2147484054" r:id="rId20"/>
    <p:sldLayoutId id="2147484055" r:id="rId21"/>
    <p:sldLayoutId id="2147484056" r:id="rId22"/>
    <p:sldLayoutId id="2147484057" r:id="rId23"/>
    <p:sldLayoutId id="2147484058" r:id="rId24"/>
    <p:sldLayoutId id="2147484059" r:id="rId25"/>
    <p:sldLayoutId id="2147484060" r:id="rId26"/>
    <p:sldLayoutId id="2147484061" r:id="rId27"/>
    <p:sldLayoutId id="2147484062" r:id="rId28"/>
    <p:sldLayoutId id="2147484063" r:id="rId29"/>
    <p:sldLayoutId id="2147484064" r:id="rId30"/>
    <p:sldLayoutId id="2147484065" r:id="rId31"/>
    <p:sldLayoutId id="2147484066" r:id="rId32"/>
    <p:sldLayoutId id="2147484067" r:id="rId33"/>
    <p:sldLayoutId id="2147484068" r:id="rId34"/>
    <p:sldLayoutId id="2147484069" r:id="rId35"/>
    <p:sldLayoutId id="2147484070" r:id="rId36"/>
    <p:sldLayoutId id="2147484071" r:id="rId37"/>
    <p:sldLayoutId id="2147484072" r:id="rId38"/>
    <p:sldLayoutId id="2147484073" r:id="rId39"/>
    <p:sldLayoutId id="2147484257"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42"/>
        <p:cNvGrpSpPr/>
        <p:nvPr/>
      </p:nvGrpSpPr>
      <p:grpSpPr>
        <a:xfrm>
          <a:off x="0" y="0"/>
          <a:ext cx="0" cy="0"/>
          <a:chOff x="0" y="0"/>
          <a:chExt cx="0" cy="0"/>
        </a:xfrm>
      </p:grpSpPr>
      <p:sp>
        <p:nvSpPr>
          <p:cNvPr id="7543" name="Google Shape;7543;p52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4" name="Google Shape;7544;p52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7545" name="Google Shape;7545;p526"/>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lstStyle>
            <a:lvl1pPr marR="0" lvl="0" algn="ctr" rtl="0">
              <a:lnSpc>
                <a:spcPct val="100000"/>
              </a:lnSpc>
              <a:spcBef>
                <a:spcPts val="0"/>
              </a:spcBef>
              <a:spcAft>
                <a:spcPts val="0"/>
              </a:spcAft>
              <a:buClr>
                <a:srgbClr val="000000"/>
              </a:buClr>
              <a:buSzPts val="1100"/>
              <a:buFont typeface="Arial"/>
              <a:buNone/>
              <a:defRPr sz="5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9pPr>
          </a:lstStyle>
          <a:p>
            <a:endParaRPr/>
          </a:p>
        </p:txBody>
      </p:sp>
      <p:sp>
        <p:nvSpPr>
          <p:cNvPr id="7546" name="Google Shape;7546;p526"/>
          <p:cNvSpPr txBox="1">
            <a:spLocks noGrp="1"/>
          </p:cNvSpPr>
          <p:nvPr>
            <p:ph type="sldNum" idx="12"/>
          </p:nvPr>
        </p:nvSpPr>
        <p:spPr>
          <a:xfrm>
            <a:off x="10384" y="4859697"/>
            <a:ext cx="382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 id="2147484189" r:id="rId30"/>
    <p:sldLayoutId id="2147484190" r:id="rId31"/>
    <p:sldLayoutId id="2147484191" r:id="rId32"/>
    <p:sldLayoutId id="2147484192" r:id="rId33"/>
    <p:sldLayoutId id="2147484193" r:id="rId34"/>
    <p:sldLayoutId id="2147484194" r:id="rId35"/>
    <p:sldLayoutId id="2147484195" r:id="rId36"/>
    <p:sldLayoutId id="2147484196" r:id="rId37"/>
    <p:sldLayoutId id="2147484197" r:id="rId38"/>
    <p:sldLayoutId id="2147484198" r:id="rId39"/>
    <p:sldLayoutId id="2147484199" r:id="rId40"/>
    <p:sldLayoutId id="2147484258" r:id="rId41"/>
    <p:sldLayoutId id="2147484259"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xml"/><Relationship Id="rId1" Type="http://schemas.openxmlformats.org/officeDocument/2006/relationships/slideLayout" Target="../slideLayouts/slideLayout171.xml"/></Relationships>
</file>

<file path=ppt/slides/_rels/slide1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8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hyperlink" Target="https://www.tibco.com/resources/analyst-report/forrester-wave-strategic-ipaas-and-hybrid-integration-platforms-q1-2019"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15.gif"/><Relationship Id="rId3" Type="http://schemas.openxmlformats.org/officeDocument/2006/relationships/image" Target="../media/image110.gif"/><Relationship Id="rId7" Type="http://schemas.openxmlformats.org/officeDocument/2006/relationships/image" Target="../media/image114.gif"/><Relationship Id="rId2" Type="http://schemas.openxmlformats.org/officeDocument/2006/relationships/image" Target="../media/image109.png"/><Relationship Id="rId1" Type="http://schemas.openxmlformats.org/officeDocument/2006/relationships/slideLayout" Target="../slideLayouts/slideLayout50.xml"/><Relationship Id="rId6" Type="http://schemas.openxmlformats.org/officeDocument/2006/relationships/image" Target="../media/image113.gif"/><Relationship Id="rId5" Type="http://schemas.openxmlformats.org/officeDocument/2006/relationships/image" Target="../media/image112.gif"/><Relationship Id="rId4" Type="http://schemas.openxmlformats.org/officeDocument/2006/relationships/image" Target="../media/image111.gif"/><Relationship Id="rId9" Type="http://schemas.openxmlformats.org/officeDocument/2006/relationships/image" Target="../media/image116.gif"/></Relationships>
</file>

<file path=ppt/slides/_rels/slide13.xml.rels><?xml version="1.0" encoding="UTF-8" standalone="yes"?>
<Relationships xmlns="http://schemas.openxmlformats.org/package/2006/relationships"><Relationship Id="rId13" Type="http://schemas.openxmlformats.org/officeDocument/2006/relationships/hyperlink" Target="http://www.google.co.kr/url?sa=i&amp;rct=j&amp;q=&amp;esrc=s&amp;source=images&amp;cd=&amp;cad=rja&amp;uact=8&amp;ved=0CAcQjRxqFQoTCOvtncLulMkCFYQypgodn9IBKg&amp;url=http://smartel2010.tistory.com/entry/SKT-%ED%86%B5%ED%99%94%ED%92%88%EC%A7%88-%EA%B7%B8%EB%8C%80%EB%A1%9C-%EC%9C%A0%EC%8B%AC%EC%B9%A9%EB%A7%8C-%EA%B5%90%EC%B2%B4%ED%95%B4-%ED%86%B5%EC%8B%A0%EC%9A%94%EA%B8%88-50%EC%A0%88%EC%95%BD%ED%95%98%EA%B8%B0&amp;psig=AFQjCNFhOq6YzJZKIy56XGbKuxbE7azakw&amp;ust=1447760545174381" TargetMode="External"/><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17.png"/><Relationship Id="rId21" Type="http://schemas.openxmlformats.org/officeDocument/2006/relationships/image" Target="../media/image134.png"/><Relationship Id="rId34" Type="http://schemas.openxmlformats.org/officeDocument/2006/relationships/image" Target="../media/image147.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0.png"/><Relationship Id="rId25" Type="http://schemas.openxmlformats.org/officeDocument/2006/relationships/image" Target="../media/image138.png"/><Relationship Id="rId33" Type="http://schemas.openxmlformats.org/officeDocument/2006/relationships/image" Target="../media/image146.png"/><Relationship Id="rId2" Type="http://schemas.openxmlformats.org/officeDocument/2006/relationships/notesSlide" Target="../notesSlides/notesSlide6.xml"/><Relationship Id="rId16" Type="http://schemas.openxmlformats.org/officeDocument/2006/relationships/image" Target="../media/image129.emf"/><Relationship Id="rId20" Type="http://schemas.openxmlformats.org/officeDocument/2006/relationships/image" Target="../media/image133.png"/><Relationship Id="rId29" Type="http://schemas.openxmlformats.org/officeDocument/2006/relationships/image" Target="../media/image142.png"/><Relationship Id="rId1" Type="http://schemas.openxmlformats.org/officeDocument/2006/relationships/slideLayout" Target="../slideLayouts/slideLayout50.xml"/><Relationship Id="rId6" Type="http://schemas.openxmlformats.org/officeDocument/2006/relationships/image" Target="../media/image120.png"/><Relationship Id="rId11" Type="http://schemas.openxmlformats.org/officeDocument/2006/relationships/image" Target="../media/image125.png"/><Relationship Id="rId24" Type="http://schemas.openxmlformats.org/officeDocument/2006/relationships/image" Target="../media/image137.png"/><Relationship Id="rId32" Type="http://schemas.openxmlformats.org/officeDocument/2006/relationships/image" Target="../media/image145.png"/><Relationship Id="rId5" Type="http://schemas.openxmlformats.org/officeDocument/2006/relationships/image" Target="../media/image119.png"/><Relationship Id="rId15" Type="http://schemas.openxmlformats.org/officeDocument/2006/relationships/image" Target="../media/image128.emf"/><Relationship Id="rId23" Type="http://schemas.openxmlformats.org/officeDocument/2006/relationships/image" Target="../media/image136.png"/><Relationship Id="rId28" Type="http://schemas.openxmlformats.org/officeDocument/2006/relationships/image" Target="../media/image141.png"/><Relationship Id="rId10" Type="http://schemas.openxmlformats.org/officeDocument/2006/relationships/image" Target="../media/image124.png"/><Relationship Id="rId19" Type="http://schemas.openxmlformats.org/officeDocument/2006/relationships/image" Target="../media/image132.emf"/><Relationship Id="rId31" Type="http://schemas.openxmlformats.org/officeDocument/2006/relationships/image" Target="../media/image14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7.jpeg"/><Relationship Id="rId22" Type="http://schemas.openxmlformats.org/officeDocument/2006/relationships/image" Target="../media/image135.png"/><Relationship Id="rId27" Type="http://schemas.openxmlformats.org/officeDocument/2006/relationships/image" Target="../media/image140.png"/><Relationship Id="rId30" Type="http://schemas.openxmlformats.org/officeDocument/2006/relationships/image" Target="../media/image143.png"/><Relationship Id="rId35" Type="http://schemas.openxmlformats.org/officeDocument/2006/relationships/image" Target="../media/image148.png"/><Relationship Id="rId8" Type="http://schemas.openxmlformats.org/officeDocument/2006/relationships/image" Target="../media/image122.png"/></Relationships>
</file>

<file path=ppt/slides/_rels/slide14.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18" Type="http://schemas.openxmlformats.org/officeDocument/2006/relationships/image" Target="../media/image162.png"/><Relationship Id="rId3" Type="http://schemas.openxmlformats.org/officeDocument/2006/relationships/notesSlide" Target="../notesSlides/notesSlide7.xml"/><Relationship Id="rId21" Type="http://schemas.openxmlformats.org/officeDocument/2006/relationships/image" Target="../media/image165.png"/><Relationship Id="rId7" Type="http://schemas.openxmlformats.org/officeDocument/2006/relationships/image" Target="../media/image149.png"/><Relationship Id="rId12" Type="http://schemas.openxmlformats.org/officeDocument/2006/relationships/image" Target="../media/image156.png"/><Relationship Id="rId17" Type="http://schemas.openxmlformats.org/officeDocument/2006/relationships/image" Target="../media/image161.png"/><Relationship Id="rId2" Type="http://schemas.openxmlformats.org/officeDocument/2006/relationships/slideLayout" Target="../slideLayouts/slideLayout50.xml"/><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55.png"/><Relationship Id="rId5" Type="http://schemas.openxmlformats.org/officeDocument/2006/relationships/image" Target="../media/image151.png"/><Relationship Id="rId15" Type="http://schemas.openxmlformats.org/officeDocument/2006/relationships/image" Target="../media/image159.png"/><Relationship Id="rId23" Type="http://schemas.openxmlformats.org/officeDocument/2006/relationships/image" Target="../media/image167.png"/><Relationship Id="rId10" Type="http://schemas.openxmlformats.org/officeDocument/2006/relationships/image" Target="../media/image154.png"/><Relationship Id="rId19" Type="http://schemas.openxmlformats.org/officeDocument/2006/relationships/image" Target="../media/image163.png"/><Relationship Id="rId4" Type="http://schemas.openxmlformats.org/officeDocument/2006/relationships/image" Target="../media/image150.png"/><Relationship Id="rId9" Type="http://schemas.openxmlformats.org/officeDocument/2006/relationships/image" Target="../media/image153.png"/><Relationship Id="rId14" Type="http://schemas.openxmlformats.org/officeDocument/2006/relationships/image" Target="../media/image158.png"/><Relationship Id="rId22" Type="http://schemas.openxmlformats.org/officeDocument/2006/relationships/image" Target="../media/image16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17.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9.xml"/><Relationship Id="rId1" Type="http://schemas.openxmlformats.org/officeDocument/2006/relationships/slideLayout" Target="../slideLayouts/slideLayout251.xml"/><Relationship Id="rId6" Type="http://schemas.openxmlformats.org/officeDocument/2006/relationships/image" Target="../media/image171.jpg"/><Relationship Id="rId5" Type="http://schemas.openxmlformats.org/officeDocument/2006/relationships/image" Target="../media/image170.png"/><Relationship Id="rId4" Type="http://schemas.openxmlformats.org/officeDocument/2006/relationships/image" Target="../media/image169.png"/><Relationship Id="rId9" Type="http://schemas.openxmlformats.org/officeDocument/2006/relationships/image" Target="../media/image174.png"/></Relationships>
</file>

<file path=ppt/slides/_rels/slide18.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251.xml"/><Relationship Id="rId6" Type="http://schemas.openxmlformats.org/officeDocument/2006/relationships/image" Target="../media/image169.png"/><Relationship Id="rId5" Type="http://schemas.openxmlformats.org/officeDocument/2006/relationships/image" Target="../media/image172.png"/><Relationship Id="rId4" Type="http://schemas.openxmlformats.org/officeDocument/2006/relationships/image" Target="../media/image171.jpg"/><Relationship Id="rId9" Type="http://schemas.openxmlformats.org/officeDocument/2006/relationships/image" Target="../media/image174.png"/></Relationships>
</file>

<file path=ppt/slides/_rels/slide19.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251.xml"/><Relationship Id="rId6" Type="http://schemas.openxmlformats.org/officeDocument/2006/relationships/image" Target="../media/image169.png"/><Relationship Id="rId5" Type="http://schemas.openxmlformats.org/officeDocument/2006/relationships/image" Target="../media/image172.png"/><Relationship Id="rId4" Type="http://schemas.openxmlformats.org/officeDocument/2006/relationships/image" Target="../media/image171.jpg"/><Relationship Id="rId9" Type="http://schemas.openxmlformats.org/officeDocument/2006/relationships/image" Target="../media/image1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xml"/><Relationship Id="rId1" Type="http://schemas.openxmlformats.org/officeDocument/2006/relationships/slideLayout" Target="../slideLayouts/slideLayout251.xml"/><Relationship Id="rId6" Type="http://schemas.openxmlformats.org/officeDocument/2006/relationships/image" Target="../media/image177.emf"/><Relationship Id="rId5" Type="http://schemas.openxmlformats.org/officeDocument/2006/relationships/image" Target="../media/image176.png"/><Relationship Id="rId4" Type="http://schemas.openxmlformats.org/officeDocument/2006/relationships/image" Target="../media/image175.png"/></Relationships>
</file>

<file path=ppt/slides/_rels/slide21.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13.xml"/><Relationship Id="rId1" Type="http://schemas.openxmlformats.org/officeDocument/2006/relationships/slideLayout" Target="../slideLayouts/slideLayout251.xml"/><Relationship Id="rId5" Type="http://schemas.openxmlformats.org/officeDocument/2006/relationships/image" Target="../media/image175.png"/><Relationship Id="rId4" Type="http://schemas.openxmlformats.org/officeDocument/2006/relationships/image" Target="../media/image179.png"/></Relationships>
</file>

<file path=ppt/slides/_rels/slide22.xml.rels><?xml version="1.0" encoding="UTF-8" standalone="yes"?>
<Relationships xmlns="http://schemas.openxmlformats.org/package/2006/relationships"><Relationship Id="rId3" Type="http://schemas.openxmlformats.org/officeDocument/2006/relationships/image" Target="../media/image180.emf"/><Relationship Id="rId7" Type="http://schemas.openxmlformats.org/officeDocument/2006/relationships/image" Target="../media/image182.emf"/><Relationship Id="rId2" Type="http://schemas.openxmlformats.org/officeDocument/2006/relationships/notesSlide" Target="../notesSlides/notesSlide14.xml"/><Relationship Id="rId1" Type="http://schemas.openxmlformats.org/officeDocument/2006/relationships/slideLayout" Target="../slideLayouts/slideLayout251.xml"/><Relationship Id="rId6" Type="http://schemas.openxmlformats.org/officeDocument/2006/relationships/image" Target="../media/image175.png"/><Relationship Id="rId5" Type="http://schemas.openxmlformats.org/officeDocument/2006/relationships/image" Target="../media/image181.png"/><Relationship Id="rId4" Type="http://schemas.openxmlformats.org/officeDocument/2006/relationships/image" Target="../media/image179.png"/></Relationships>
</file>

<file path=ppt/slides/_rels/slide23.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notesSlide" Target="../notesSlides/notesSlide15.xml"/><Relationship Id="rId1" Type="http://schemas.openxmlformats.org/officeDocument/2006/relationships/slideLayout" Target="../slideLayouts/slideLayout251.xml"/></Relationships>
</file>

<file path=ppt/slides/_rels/slide24.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16.xml"/><Relationship Id="rId1" Type="http://schemas.openxmlformats.org/officeDocument/2006/relationships/slideLayout" Target="../slideLayouts/slideLayout251.xml"/></Relationships>
</file>

<file path=ppt/slides/_rels/slide25.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notesSlide" Target="../notesSlides/notesSlide17.xml"/><Relationship Id="rId1" Type="http://schemas.openxmlformats.org/officeDocument/2006/relationships/slideLayout" Target="../slideLayouts/slideLayout251.xml"/><Relationship Id="rId5" Type="http://schemas.openxmlformats.org/officeDocument/2006/relationships/image" Target="../media/image187.png"/><Relationship Id="rId4" Type="http://schemas.openxmlformats.org/officeDocument/2006/relationships/image" Target="../media/image186.png"/></Relationships>
</file>

<file path=ppt/slides/_rels/slide26.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notesSlide" Target="../notesSlides/notesSlide18.xml"/><Relationship Id="rId1" Type="http://schemas.openxmlformats.org/officeDocument/2006/relationships/slideLayout" Target="../slideLayouts/slideLayout251.xml"/><Relationship Id="rId5" Type="http://schemas.openxmlformats.org/officeDocument/2006/relationships/image" Target="../media/image190.png"/><Relationship Id="rId4" Type="http://schemas.openxmlformats.org/officeDocument/2006/relationships/image" Target="../media/image189.png"/></Relationships>
</file>

<file path=ppt/slides/_rels/slide27.xml.rels><?xml version="1.0" encoding="UTF-8" standalone="yes"?>
<Relationships xmlns="http://schemas.openxmlformats.org/package/2006/relationships"><Relationship Id="rId3" Type="http://schemas.openxmlformats.org/officeDocument/2006/relationships/image" Target="../media/image191.emf"/><Relationship Id="rId7" Type="http://schemas.openxmlformats.org/officeDocument/2006/relationships/image" Target="../media/image195.png"/><Relationship Id="rId2" Type="http://schemas.openxmlformats.org/officeDocument/2006/relationships/notesSlide" Target="../notesSlides/notesSlide19.xml"/><Relationship Id="rId1" Type="http://schemas.openxmlformats.org/officeDocument/2006/relationships/slideLayout" Target="../slideLayouts/slideLayout251.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28.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emf"/><Relationship Id="rId1" Type="http://schemas.openxmlformats.org/officeDocument/2006/relationships/slideLayout" Target="../slideLayouts/slideLayout252.xml"/></Relationships>
</file>

<file path=ppt/slides/_rels/slide29.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20.xml"/><Relationship Id="rId1" Type="http://schemas.openxmlformats.org/officeDocument/2006/relationships/slideLayout" Target="../slideLayouts/slideLayout251.xml"/><Relationship Id="rId4" Type="http://schemas.openxmlformats.org/officeDocument/2006/relationships/image" Target="../media/image199.tm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notesSlide" Target="../notesSlides/notesSlide21.xml"/><Relationship Id="rId1" Type="http://schemas.openxmlformats.org/officeDocument/2006/relationships/slideLayout" Target="../slideLayouts/slideLayout251.xml"/><Relationship Id="rId4" Type="http://schemas.openxmlformats.org/officeDocument/2006/relationships/image" Target="../media/image201.png"/></Relationships>
</file>

<file path=ppt/slides/_rels/slide31.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22.xml"/><Relationship Id="rId1" Type="http://schemas.openxmlformats.org/officeDocument/2006/relationships/slideLayout" Target="../slideLayouts/slideLayout251.xml"/><Relationship Id="rId4" Type="http://schemas.openxmlformats.org/officeDocument/2006/relationships/image" Target="../media/image203.png"/></Relationships>
</file>

<file path=ppt/slides/_rels/slide32.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23.xml"/><Relationship Id="rId1" Type="http://schemas.openxmlformats.org/officeDocument/2006/relationships/slideLayout" Target="../slideLayouts/slideLayout251.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8.bin"/><Relationship Id="rId18" Type="http://schemas.openxmlformats.org/officeDocument/2006/relationships/oleObject" Target="../embeddings/oleObject13.bin"/><Relationship Id="rId3" Type="http://schemas.openxmlformats.org/officeDocument/2006/relationships/notesSlide" Target="../notesSlides/notesSlide24.xml"/><Relationship Id="rId7" Type="http://schemas.openxmlformats.org/officeDocument/2006/relationships/image" Target="../media/image208.emf"/><Relationship Id="rId12" Type="http://schemas.openxmlformats.org/officeDocument/2006/relationships/oleObject" Target="../embeddings/oleObject7.bin"/><Relationship Id="rId17" Type="http://schemas.openxmlformats.org/officeDocument/2006/relationships/oleObject" Target="../embeddings/oleObject12.bin"/><Relationship Id="rId2" Type="http://schemas.openxmlformats.org/officeDocument/2006/relationships/slideLayout" Target="../slideLayouts/slideLayout251.xml"/><Relationship Id="rId16" Type="http://schemas.openxmlformats.org/officeDocument/2006/relationships/oleObject" Target="../embeddings/oleObject11.bin"/><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oleObject" Target="../embeddings/oleObject6.bin"/><Relationship Id="rId5" Type="http://schemas.openxmlformats.org/officeDocument/2006/relationships/image" Target="../media/image210.png"/><Relationship Id="rId15" Type="http://schemas.openxmlformats.org/officeDocument/2006/relationships/oleObject" Target="../embeddings/oleObject10.bin"/><Relationship Id="rId10" Type="http://schemas.openxmlformats.org/officeDocument/2006/relationships/oleObject" Target="../embeddings/oleObject5.bin"/><Relationship Id="rId4" Type="http://schemas.openxmlformats.org/officeDocument/2006/relationships/image" Target="../media/image209.emf"/><Relationship Id="rId9" Type="http://schemas.openxmlformats.org/officeDocument/2006/relationships/oleObject" Target="../embeddings/oleObject4.bin"/><Relationship Id="rId14"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notesSlide" Target="../notesSlides/notesSlide25.xml"/><Relationship Id="rId1" Type="http://schemas.openxmlformats.org/officeDocument/2006/relationships/slideLayout" Target="../slideLayouts/slideLayout251.xml"/></Relationships>
</file>

<file path=ppt/slides/_rels/slide35.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26.xml"/><Relationship Id="rId1" Type="http://schemas.openxmlformats.org/officeDocument/2006/relationships/slideLayout" Target="../slideLayouts/slideLayout251.xml"/><Relationship Id="rId4" Type="http://schemas.openxmlformats.org/officeDocument/2006/relationships/image" Target="../media/image213.emf"/></Relationships>
</file>

<file path=ppt/slides/_rels/slide36.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27.xml"/><Relationship Id="rId1" Type="http://schemas.openxmlformats.org/officeDocument/2006/relationships/slideLayout" Target="../slideLayouts/slideLayout251.xml"/><Relationship Id="rId4" Type="http://schemas.openxmlformats.org/officeDocument/2006/relationships/image" Target="../media/image215.emf"/></Relationships>
</file>

<file path=ppt/slides/_rels/slide37.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notesSlide" Target="../notesSlides/notesSlide28.xml"/><Relationship Id="rId1" Type="http://schemas.openxmlformats.org/officeDocument/2006/relationships/slideLayout" Target="../slideLayouts/slideLayout251.xml"/><Relationship Id="rId4" Type="http://schemas.openxmlformats.org/officeDocument/2006/relationships/image" Target="../media/image217.emf"/></Relationships>
</file>

<file path=ppt/slides/_rels/slide38.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notesSlide" Target="../notesSlides/notesSlide29.xml"/><Relationship Id="rId1" Type="http://schemas.openxmlformats.org/officeDocument/2006/relationships/slideLayout" Target="../slideLayouts/slideLayout50.xml"/><Relationship Id="rId4" Type="http://schemas.openxmlformats.org/officeDocument/2006/relationships/image" Target="../media/image219.png"/></Relationships>
</file>

<file path=ppt/slides/_rels/slide39.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30.xml"/><Relationship Id="rId1" Type="http://schemas.openxmlformats.org/officeDocument/2006/relationships/slideLayout" Target="../slideLayouts/slideLayout251.xml"/><Relationship Id="rId6" Type="http://schemas.openxmlformats.org/officeDocument/2006/relationships/image" Target="../media/image171.jpg"/><Relationship Id="rId5" Type="http://schemas.openxmlformats.org/officeDocument/2006/relationships/image" Target="../media/image170.png"/><Relationship Id="rId4" Type="http://schemas.openxmlformats.org/officeDocument/2006/relationships/image" Target="../media/image169.png"/><Relationship Id="rId9" Type="http://schemas.openxmlformats.org/officeDocument/2006/relationships/image" Target="../media/image1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220.emf"/><Relationship Id="rId7" Type="http://schemas.openxmlformats.org/officeDocument/2006/relationships/image" Target="../media/image221.png"/><Relationship Id="rId2" Type="http://schemas.openxmlformats.org/officeDocument/2006/relationships/notesSlide" Target="../notesSlides/notesSlide31.xml"/><Relationship Id="rId1" Type="http://schemas.openxmlformats.org/officeDocument/2006/relationships/slideLayout" Target="../slideLayouts/slideLayout251.xml"/><Relationship Id="rId6" Type="http://schemas.openxmlformats.org/officeDocument/2006/relationships/image" Target="../media/image179.png"/><Relationship Id="rId5" Type="http://schemas.openxmlformats.org/officeDocument/2006/relationships/image" Target="../media/image175.png"/><Relationship Id="rId4" Type="http://schemas.openxmlformats.org/officeDocument/2006/relationships/image" Target="../media/image173.png"/></Relationships>
</file>

<file path=ppt/slides/_rels/slide41.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32.xml"/><Relationship Id="rId1" Type="http://schemas.openxmlformats.org/officeDocument/2006/relationships/slideLayout" Target="../slideLayouts/slideLayout251.xml"/></Relationships>
</file>

<file path=ppt/slides/_rels/slide42.xml.rels><?xml version="1.0" encoding="UTF-8" standalone="yes"?>
<Relationships xmlns="http://schemas.openxmlformats.org/package/2006/relationships"><Relationship Id="rId3" Type="http://schemas.openxmlformats.org/officeDocument/2006/relationships/image" Target="../media/image224.emf"/><Relationship Id="rId2" Type="http://schemas.openxmlformats.org/officeDocument/2006/relationships/notesSlide" Target="../notesSlides/notesSlide33.xml"/><Relationship Id="rId1" Type="http://schemas.openxmlformats.org/officeDocument/2006/relationships/slideLayout" Target="../slideLayouts/slideLayout251.xml"/></Relationships>
</file>

<file path=ppt/slides/_rels/slide43.x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notesSlide" Target="../notesSlides/notesSlide34.xml"/><Relationship Id="rId1" Type="http://schemas.openxmlformats.org/officeDocument/2006/relationships/slideLayout" Target="../slideLayouts/slideLayout251.xml"/><Relationship Id="rId6" Type="http://schemas.openxmlformats.org/officeDocument/2006/relationships/image" Target="../media/image173.png"/><Relationship Id="rId5" Type="http://schemas.openxmlformats.org/officeDocument/2006/relationships/image" Target="../media/image227.png"/><Relationship Id="rId4" Type="http://schemas.openxmlformats.org/officeDocument/2006/relationships/image" Target="../media/image226.png"/></Relationships>
</file>

<file path=ppt/slides/_rels/slide44.xml.rels><?xml version="1.0" encoding="UTF-8" standalone="yes"?>
<Relationships xmlns="http://schemas.openxmlformats.org/package/2006/relationships"><Relationship Id="rId3" Type="http://schemas.openxmlformats.org/officeDocument/2006/relationships/image" Target="../media/image228.emf"/><Relationship Id="rId7" Type="http://schemas.openxmlformats.org/officeDocument/2006/relationships/image" Target="../media/image231.png"/><Relationship Id="rId2" Type="http://schemas.openxmlformats.org/officeDocument/2006/relationships/notesSlide" Target="../notesSlides/notesSlide35.xml"/><Relationship Id="rId1" Type="http://schemas.openxmlformats.org/officeDocument/2006/relationships/slideLayout" Target="../slideLayouts/slideLayout251.xml"/><Relationship Id="rId6" Type="http://schemas.openxmlformats.org/officeDocument/2006/relationships/hyperlink" Target="http://www.google.co.kr/url?sa=i&amp;rct=j&amp;q=&amp;esrc=s&amp;source=images&amp;cd=&amp;cad=rja&amp;uact=8&amp;ved=0CAcQjRxqFQoTCPKMo_rum8kCFQsZlAodrOEGzg&amp;url=http://www.rizedesign.com.au/services/mobile-application-development/&amp;psig=AFQjCNE6OOq98QFkyrG2DtCrC1NhyxtM-A&amp;ust=1448000859979114" TargetMode="External"/><Relationship Id="rId5" Type="http://schemas.openxmlformats.org/officeDocument/2006/relationships/image" Target="../media/image230.png"/><Relationship Id="rId4" Type="http://schemas.openxmlformats.org/officeDocument/2006/relationships/image" Target="../media/image229.png"/></Relationships>
</file>

<file path=ppt/slides/_rels/slide45.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notesSlide" Target="../notesSlides/notesSlide36.xml"/><Relationship Id="rId1" Type="http://schemas.openxmlformats.org/officeDocument/2006/relationships/slideLayout" Target="../slideLayouts/slideLayout251.xml"/><Relationship Id="rId4" Type="http://schemas.openxmlformats.org/officeDocument/2006/relationships/image" Target="../media/image233.emf"/></Relationships>
</file>

<file path=ppt/slides/_rels/slide46.xml.rels><?xml version="1.0" encoding="UTF-8" standalone="yes"?>
<Relationships xmlns="http://schemas.openxmlformats.org/package/2006/relationships"><Relationship Id="rId3" Type="http://schemas.openxmlformats.org/officeDocument/2006/relationships/image" Target="../media/image234.emf"/><Relationship Id="rId7" Type="http://schemas.openxmlformats.org/officeDocument/2006/relationships/image" Target="../media/image238.png"/><Relationship Id="rId2" Type="http://schemas.openxmlformats.org/officeDocument/2006/relationships/notesSlide" Target="../notesSlides/notesSlide37.xml"/><Relationship Id="rId1" Type="http://schemas.openxmlformats.org/officeDocument/2006/relationships/slideLayout" Target="../slideLayouts/slideLayout251.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47.xml.rels><?xml version="1.0" encoding="UTF-8" standalone="yes"?>
<Relationships xmlns="http://schemas.openxmlformats.org/package/2006/relationships"><Relationship Id="rId3" Type="http://schemas.openxmlformats.org/officeDocument/2006/relationships/image" Target="../media/image239.emf"/><Relationship Id="rId2" Type="http://schemas.openxmlformats.org/officeDocument/2006/relationships/notesSlide" Target="../notesSlides/notesSlide38.xml"/><Relationship Id="rId1" Type="http://schemas.openxmlformats.org/officeDocument/2006/relationships/slideLayout" Target="../slideLayouts/slideLayout251.xml"/><Relationship Id="rId4" Type="http://schemas.openxmlformats.org/officeDocument/2006/relationships/image" Target="../media/image240.jpeg"/></Relationships>
</file>

<file path=ppt/slides/_rels/slide48.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emf"/><Relationship Id="rId7" Type="http://schemas.openxmlformats.org/officeDocument/2006/relationships/image" Target="../media/image245.png"/><Relationship Id="rId2" Type="http://schemas.openxmlformats.org/officeDocument/2006/relationships/notesSlide" Target="../notesSlides/notesSlide39.xml"/><Relationship Id="rId1" Type="http://schemas.openxmlformats.org/officeDocument/2006/relationships/slideLayout" Target="../slideLayouts/slideLayout251.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 Id="rId9" Type="http://schemas.openxmlformats.org/officeDocument/2006/relationships/image" Target="../media/image247.png"/></Relationships>
</file>

<file path=ppt/slides/_rels/slide49.xml.rels><?xml version="1.0" encoding="UTF-8" standalone="yes"?>
<Relationships xmlns="http://schemas.openxmlformats.org/package/2006/relationships"><Relationship Id="rId3" Type="http://schemas.openxmlformats.org/officeDocument/2006/relationships/image" Target="../media/image248.emf"/><Relationship Id="rId2" Type="http://schemas.openxmlformats.org/officeDocument/2006/relationships/notesSlide" Target="../notesSlides/notesSlide40.xml"/><Relationship Id="rId1" Type="http://schemas.openxmlformats.org/officeDocument/2006/relationships/slideLayout" Target="../slideLayouts/slideLayout251.xml"/><Relationship Id="rId4" Type="http://schemas.openxmlformats.org/officeDocument/2006/relationships/image" Target="../media/image249.png"/></Relationships>
</file>

<file path=ppt/slides/_rels/slide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172.xml"/></Relationships>
</file>

<file path=ppt/slides/_rels/slide50.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emf"/><Relationship Id="rId7" Type="http://schemas.openxmlformats.org/officeDocument/2006/relationships/image" Target="../media/image254.png"/><Relationship Id="rId2" Type="http://schemas.openxmlformats.org/officeDocument/2006/relationships/notesSlide" Target="../notesSlides/notesSlide41.xml"/><Relationship Id="rId1" Type="http://schemas.openxmlformats.org/officeDocument/2006/relationships/slideLayout" Target="../slideLayouts/slideLayout251.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jpeg"/></Relationships>
</file>

<file path=ppt/slides/_rels/slide51.xml.rels><?xml version="1.0" encoding="UTF-8" standalone="yes"?>
<Relationships xmlns="http://schemas.openxmlformats.org/package/2006/relationships"><Relationship Id="rId3" Type="http://schemas.openxmlformats.org/officeDocument/2006/relationships/image" Target="../media/image256.emf"/><Relationship Id="rId2" Type="http://schemas.openxmlformats.org/officeDocument/2006/relationships/notesSlide" Target="../notesSlides/notesSlide42.xml"/><Relationship Id="rId1" Type="http://schemas.openxmlformats.org/officeDocument/2006/relationships/slideLayout" Target="../slideLayouts/slideLayout251.xml"/><Relationship Id="rId4" Type="http://schemas.openxmlformats.org/officeDocument/2006/relationships/image" Target="../media/image257.emf"/></Relationships>
</file>

<file path=ppt/slides/_rels/slide52.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72.png"/><Relationship Id="rId3" Type="http://schemas.openxmlformats.org/officeDocument/2006/relationships/image" Target="../media/image258.jpg"/><Relationship Id="rId7" Type="http://schemas.openxmlformats.org/officeDocument/2006/relationships/image" Target="../media/image262.png"/><Relationship Id="rId12" Type="http://schemas.openxmlformats.org/officeDocument/2006/relationships/image" Target="../media/image267.png"/><Relationship Id="rId17" Type="http://schemas.openxmlformats.org/officeDocument/2006/relationships/image" Target="../media/image269.emf"/><Relationship Id="rId2" Type="http://schemas.openxmlformats.org/officeDocument/2006/relationships/notesSlide" Target="../notesSlides/notesSlide43.xml"/><Relationship Id="rId16" Type="http://schemas.openxmlformats.org/officeDocument/2006/relationships/image" Target="../media/image268.png"/><Relationship Id="rId1" Type="http://schemas.openxmlformats.org/officeDocument/2006/relationships/slideLayout" Target="../slideLayouts/slideLayout251.xml"/><Relationship Id="rId6" Type="http://schemas.openxmlformats.org/officeDocument/2006/relationships/image" Target="../media/image261.jpg"/><Relationship Id="rId11" Type="http://schemas.openxmlformats.org/officeDocument/2006/relationships/image" Target="../media/image266.png"/><Relationship Id="rId5" Type="http://schemas.openxmlformats.org/officeDocument/2006/relationships/image" Target="../media/image260.jpg"/><Relationship Id="rId15" Type="http://schemas.openxmlformats.org/officeDocument/2006/relationships/image" Target="../media/image73.png"/><Relationship Id="rId10" Type="http://schemas.openxmlformats.org/officeDocument/2006/relationships/image" Target="../media/image265.jpg"/><Relationship Id="rId4" Type="http://schemas.openxmlformats.org/officeDocument/2006/relationships/image" Target="../media/image259.jpg"/><Relationship Id="rId9" Type="http://schemas.openxmlformats.org/officeDocument/2006/relationships/image" Target="../media/image264.png"/><Relationship Id="rId1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270.emf"/><Relationship Id="rId2" Type="http://schemas.openxmlformats.org/officeDocument/2006/relationships/notesSlide" Target="../notesSlides/notesSlide44.xml"/><Relationship Id="rId1" Type="http://schemas.openxmlformats.org/officeDocument/2006/relationships/slideLayout" Target="../slideLayouts/slideLayout251.xml"/><Relationship Id="rId4" Type="http://schemas.openxmlformats.org/officeDocument/2006/relationships/image" Target="../media/image271.emf"/></Relationships>
</file>

<file path=ppt/slides/_rels/slide5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45.xml"/><Relationship Id="rId1" Type="http://schemas.openxmlformats.org/officeDocument/2006/relationships/slideLayout" Target="../slideLayouts/slideLayout251.xml"/><Relationship Id="rId6" Type="http://schemas.openxmlformats.org/officeDocument/2006/relationships/image" Target="../media/image171.jpg"/><Relationship Id="rId5" Type="http://schemas.openxmlformats.org/officeDocument/2006/relationships/image" Target="../media/image170.png"/><Relationship Id="rId4" Type="http://schemas.openxmlformats.org/officeDocument/2006/relationships/image" Target="../media/image169.png"/><Relationship Id="rId9" Type="http://schemas.openxmlformats.org/officeDocument/2006/relationships/image" Target="../media/image174.png"/></Relationships>
</file>

<file path=ppt/slides/_rels/slide55.xml.rels><?xml version="1.0" encoding="UTF-8" standalone="yes"?>
<Relationships xmlns="http://schemas.openxmlformats.org/package/2006/relationships"><Relationship Id="rId8" Type="http://schemas.openxmlformats.org/officeDocument/2006/relationships/image" Target="../media/image276.png"/><Relationship Id="rId3" Type="http://schemas.openxmlformats.org/officeDocument/2006/relationships/image" Target="../media/image272.emf"/><Relationship Id="rId7" Type="http://schemas.openxmlformats.org/officeDocument/2006/relationships/image" Target="../media/image275.gif"/><Relationship Id="rId2" Type="http://schemas.openxmlformats.org/officeDocument/2006/relationships/notesSlide" Target="../notesSlides/notesSlide46.xml"/><Relationship Id="rId1" Type="http://schemas.openxmlformats.org/officeDocument/2006/relationships/slideLayout" Target="../slideLayouts/slideLayout251.xml"/><Relationship Id="rId6" Type="http://schemas.openxmlformats.org/officeDocument/2006/relationships/image" Target="../media/image173.png"/><Relationship Id="rId5" Type="http://schemas.openxmlformats.org/officeDocument/2006/relationships/image" Target="../media/image274.PNG"/><Relationship Id="rId4" Type="http://schemas.openxmlformats.org/officeDocument/2006/relationships/image" Target="../media/image273.png"/></Relationships>
</file>

<file path=ppt/slides/_rels/slide56.xml.rels><?xml version="1.0" encoding="UTF-8" standalone="yes"?>
<Relationships xmlns="http://schemas.openxmlformats.org/package/2006/relationships"><Relationship Id="rId3" Type="http://schemas.openxmlformats.org/officeDocument/2006/relationships/image" Target="../media/image277.emf"/><Relationship Id="rId7" Type="http://schemas.openxmlformats.org/officeDocument/2006/relationships/image" Target="../media/image179.png"/><Relationship Id="rId2" Type="http://schemas.openxmlformats.org/officeDocument/2006/relationships/notesSlide" Target="../notesSlides/notesSlide47.xml"/><Relationship Id="rId1" Type="http://schemas.openxmlformats.org/officeDocument/2006/relationships/slideLayout" Target="../slideLayouts/slideLayout251.xml"/><Relationship Id="rId6" Type="http://schemas.openxmlformats.org/officeDocument/2006/relationships/image" Target="../media/image175.png"/><Relationship Id="rId5" Type="http://schemas.openxmlformats.org/officeDocument/2006/relationships/image" Target="../media/image173.png"/><Relationship Id="rId4" Type="http://schemas.openxmlformats.org/officeDocument/2006/relationships/image" Target="../media/image274.PNG"/></Relationships>
</file>

<file path=ppt/slides/_rels/slide57.xml.rels><?xml version="1.0" encoding="UTF-8" standalone="yes"?>
<Relationships xmlns="http://schemas.openxmlformats.org/package/2006/relationships"><Relationship Id="rId3" Type="http://schemas.openxmlformats.org/officeDocument/2006/relationships/image" Target="../media/image278.emf"/><Relationship Id="rId2" Type="http://schemas.openxmlformats.org/officeDocument/2006/relationships/notesSlide" Target="../notesSlides/notesSlide48.xml"/><Relationship Id="rId1" Type="http://schemas.openxmlformats.org/officeDocument/2006/relationships/slideLayout" Target="../slideLayouts/slideLayout251.xml"/></Relationships>
</file>

<file path=ppt/slides/_rels/slide58.xml.rels><?xml version="1.0" encoding="UTF-8" standalone="yes"?>
<Relationships xmlns="http://schemas.openxmlformats.org/package/2006/relationships"><Relationship Id="rId3" Type="http://schemas.openxmlformats.org/officeDocument/2006/relationships/image" Target="../media/image279.emf"/><Relationship Id="rId2" Type="http://schemas.openxmlformats.org/officeDocument/2006/relationships/notesSlide" Target="../notesSlides/notesSlide49.xml"/><Relationship Id="rId1" Type="http://schemas.openxmlformats.org/officeDocument/2006/relationships/slideLayout" Target="../slideLayouts/slideLayout251.xml"/><Relationship Id="rId4" Type="http://schemas.openxmlformats.org/officeDocument/2006/relationships/image" Target="../media/image280.jpg"/></Relationships>
</file>

<file path=ppt/slides/_rels/slide59.x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notesSlide" Target="../notesSlides/notesSlide50.xml"/><Relationship Id="rId1" Type="http://schemas.openxmlformats.org/officeDocument/2006/relationships/slideLayout" Target="../slideLayouts/slideLayout251.xml"/><Relationship Id="rId5" Type="http://schemas.openxmlformats.org/officeDocument/2006/relationships/image" Target="../media/image175.png"/><Relationship Id="rId4" Type="http://schemas.openxmlformats.org/officeDocument/2006/relationships/image" Target="../media/image282.png"/></Relationships>
</file>

<file path=ppt/slides/_rels/slide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72.xml"/></Relationships>
</file>

<file path=ppt/slides/_rels/slide60.xml.rels><?xml version="1.0" encoding="UTF-8" standalone="yes"?>
<Relationships xmlns="http://schemas.openxmlformats.org/package/2006/relationships"><Relationship Id="rId3" Type="http://schemas.openxmlformats.org/officeDocument/2006/relationships/image" Target="../media/image283.emf"/><Relationship Id="rId2" Type="http://schemas.openxmlformats.org/officeDocument/2006/relationships/notesSlide" Target="../notesSlides/notesSlide51.xml"/><Relationship Id="rId1" Type="http://schemas.openxmlformats.org/officeDocument/2006/relationships/slideLayout" Target="../slideLayouts/slideLayout251.xml"/><Relationship Id="rId4" Type="http://schemas.openxmlformats.org/officeDocument/2006/relationships/image" Target="../media/image284.tiff"/></Relationships>
</file>

<file path=ppt/slides/_rels/slide61.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5.emf"/><Relationship Id="rId7" Type="http://schemas.openxmlformats.org/officeDocument/2006/relationships/image" Target="../media/image287.png"/><Relationship Id="rId2" Type="http://schemas.openxmlformats.org/officeDocument/2006/relationships/notesSlide" Target="../notesSlides/notesSlide52.xml"/><Relationship Id="rId1" Type="http://schemas.openxmlformats.org/officeDocument/2006/relationships/slideLayout" Target="../slideLayouts/slideLayout251.xml"/><Relationship Id="rId6" Type="http://schemas.openxmlformats.org/officeDocument/2006/relationships/image" Target="../media/image286.png"/><Relationship Id="rId5" Type="http://schemas.openxmlformats.org/officeDocument/2006/relationships/image" Target="../media/image175.png"/><Relationship Id="rId4" Type="http://schemas.openxmlformats.org/officeDocument/2006/relationships/image" Target="../media/image173.png"/><Relationship Id="rId9" Type="http://schemas.openxmlformats.org/officeDocument/2006/relationships/image" Target="../media/image289.png"/></Relationships>
</file>

<file path=ppt/slides/_rels/slide62.xml.rels><?xml version="1.0" encoding="UTF-8" standalone="yes"?>
<Relationships xmlns="http://schemas.openxmlformats.org/package/2006/relationships"><Relationship Id="rId3" Type="http://schemas.openxmlformats.org/officeDocument/2006/relationships/image" Target="../media/image290.emf"/><Relationship Id="rId2" Type="http://schemas.openxmlformats.org/officeDocument/2006/relationships/notesSlide" Target="../notesSlides/notesSlide53.xml"/><Relationship Id="rId1" Type="http://schemas.openxmlformats.org/officeDocument/2006/relationships/slideLayout" Target="../slideLayouts/slideLayout251.xml"/><Relationship Id="rId4" Type="http://schemas.openxmlformats.org/officeDocument/2006/relationships/image" Target="../media/image291.png"/></Relationships>
</file>

<file path=ppt/slides/_rels/slide63.xml.rels><?xml version="1.0" encoding="UTF-8" standalone="yes"?>
<Relationships xmlns="http://schemas.openxmlformats.org/package/2006/relationships"><Relationship Id="rId3" Type="http://schemas.openxmlformats.org/officeDocument/2006/relationships/image" Target="../media/image292.emf"/><Relationship Id="rId2" Type="http://schemas.openxmlformats.org/officeDocument/2006/relationships/notesSlide" Target="../notesSlides/notesSlide54.xml"/><Relationship Id="rId1" Type="http://schemas.openxmlformats.org/officeDocument/2006/relationships/slideLayout" Target="../slideLayouts/slideLayout251.xml"/><Relationship Id="rId4" Type="http://schemas.openxmlformats.org/officeDocument/2006/relationships/image" Target="../media/image2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1.xml"/></Relationships>
</file>

<file path=ppt/slides/_rels/slide65.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0.png"/><Relationship Id="rId2" Type="http://schemas.openxmlformats.org/officeDocument/2006/relationships/notesSlide" Target="../notesSlides/notesSlide55.xml"/><Relationship Id="rId1" Type="http://schemas.openxmlformats.org/officeDocument/2006/relationships/slideLayout" Target="../slideLayouts/slideLayout251.xml"/><Relationship Id="rId6" Type="http://schemas.openxmlformats.org/officeDocument/2006/relationships/image" Target="../media/image169.png"/><Relationship Id="rId5" Type="http://schemas.openxmlformats.org/officeDocument/2006/relationships/image" Target="../media/image172.png"/><Relationship Id="rId4" Type="http://schemas.openxmlformats.org/officeDocument/2006/relationships/image" Target="../media/image171.jpg"/><Relationship Id="rId9" Type="http://schemas.openxmlformats.org/officeDocument/2006/relationships/image" Target="../media/image174.png"/></Relationships>
</file>

<file path=ppt/slides/_rels/slide66.xml.rels><?xml version="1.0" encoding="UTF-8" standalone="yes"?>
<Relationships xmlns="http://schemas.openxmlformats.org/package/2006/relationships"><Relationship Id="rId3" Type="http://schemas.openxmlformats.org/officeDocument/2006/relationships/image" Target="../media/image294.emf"/><Relationship Id="rId2" Type="http://schemas.openxmlformats.org/officeDocument/2006/relationships/notesSlide" Target="../notesSlides/notesSlide56.xml"/><Relationship Id="rId1" Type="http://schemas.openxmlformats.org/officeDocument/2006/relationships/slideLayout" Target="../slideLayouts/slideLayout251.xml"/></Relationships>
</file>

<file path=ppt/slides/_rels/slide67.xml.rels><?xml version="1.0" encoding="UTF-8" standalone="yes"?>
<Relationships xmlns="http://schemas.openxmlformats.org/package/2006/relationships"><Relationship Id="rId3" Type="http://schemas.openxmlformats.org/officeDocument/2006/relationships/image" Target="../media/image295.emf"/><Relationship Id="rId2" Type="http://schemas.openxmlformats.org/officeDocument/2006/relationships/notesSlide" Target="../notesSlides/notesSlide57.xml"/><Relationship Id="rId1" Type="http://schemas.openxmlformats.org/officeDocument/2006/relationships/slideLayout" Target="../slideLayouts/slideLayout251.xml"/></Relationships>
</file>

<file path=ppt/slides/_rels/slide68.xml.rels><?xml version="1.0" encoding="UTF-8" standalone="yes"?>
<Relationships xmlns="http://schemas.openxmlformats.org/package/2006/relationships"><Relationship Id="rId3" Type="http://schemas.openxmlformats.org/officeDocument/2006/relationships/image" Target="../media/image296.emf"/><Relationship Id="rId2" Type="http://schemas.openxmlformats.org/officeDocument/2006/relationships/notesSlide" Target="../notesSlides/notesSlide58.xml"/><Relationship Id="rId1" Type="http://schemas.openxmlformats.org/officeDocument/2006/relationships/slideLayout" Target="../slideLayouts/slideLayout251.xml"/></Relationships>
</file>

<file path=ppt/slides/_rels/slide69.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97.png"/><Relationship Id="rId7" Type="http://schemas.openxmlformats.org/officeDocument/2006/relationships/image" Target="../media/image300.png"/><Relationship Id="rId2" Type="http://schemas.openxmlformats.org/officeDocument/2006/relationships/notesSlide" Target="../notesSlides/notesSlide59.xml"/><Relationship Id="rId1" Type="http://schemas.openxmlformats.org/officeDocument/2006/relationships/slideLayout" Target="../slideLayouts/slideLayout292.xml"/><Relationship Id="rId6" Type="http://schemas.openxmlformats.org/officeDocument/2006/relationships/slide" Target="slide15.xml"/><Relationship Id="rId5" Type="http://schemas.openxmlformats.org/officeDocument/2006/relationships/image" Target="../media/image299.png"/><Relationship Id="rId4" Type="http://schemas.openxmlformats.org/officeDocument/2006/relationships/image" Target="../media/image298.png"/><Relationship Id="rId9" Type="http://schemas.openxmlformats.org/officeDocument/2006/relationships/image" Target="../media/image301.png"/></Relationships>
</file>

<file path=ppt/slides/_rels/slide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3.xml"/></Relationships>
</file>

<file path=ppt/slides/_rels/slide7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60.xml"/><Relationship Id="rId1" Type="http://schemas.openxmlformats.org/officeDocument/2006/relationships/slideLayout" Target="../slideLayouts/slideLayout49.xml"/><Relationship Id="rId4" Type="http://schemas.openxmlformats.org/officeDocument/2006/relationships/image" Target="../media/image303.png"/></Relationships>
</file>

<file path=ppt/slides/_rels/slide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73.xml"/></Relationships>
</file>

<file path=ppt/slides/_rels/slide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32"/>
        <p:cNvGrpSpPr/>
        <p:nvPr/>
      </p:nvGrpSpPr>
      <p:grpSpPr>
        <a:xfrm>
          <a:off x="0" y="0"/>
          <a:ext cx="0" cy="0"/>
          <a:chOff x="0" y="0"/>
          <a:chExt cx="0" cy="0"/>
        </a:xfrm>
      </p:grpSpPr>
      <p:sp>
        <p:nvSpPr>
          <p:cNvPr id="8633" name="Google Shape;8633;p609"/>
          <p:cNvSpPr txBox="1">
            <a:spLocks noGrp="1"/>
          </p:cNvSpPr>
          <p:nvPr>
            <p:ph type="title"/>
          </p:nvPr>
        </p:nvSpPr>
        <p:spPr>
          <a:xfrm>
            <a:off x="644673" y="3916529"/>
            <a:ext cx="4006123" cy="512265"/>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200"/>
              <a:buFont typeface="Verdana"/>
              <a:buNone/>
            </a:pPr>
            <a:r>
              <a:rPr lang="en-US" sz="1200" dirty="0"/>
              <a:t>2019.07.01</a:t>
            </a:r>
            <a:endParaRPr sz="1200" dirty="0"/>
          </a:p>
        </p:txBody>
      </p:sp>
      <p:sp>
        <p:nvSpPr>
          <p:cNvPr id="8634" name="Google Shape;8634;p609"/>
          <p:cNvSpPr txBox="1"/>
          <p:nvPr/>
        </p:nvSpPr>
        <p:spPr>
          <a:xfrm>
            <a:off x="644675" y="3051624"/>
            <a:ext cx="4225800" cy="864905"/>
          </a:xfrm>
          <a:prstGeom prst="rect">
            <a:avLst/>
          </a:prstGeom>
          <a:noFill/>
          <a:ln>
            <a:noFill/>
          </a:ln>
        </p:spPr>
        <p:txBody>
          <a:bodyPr spcFirstLastPara="1" wrap="square" lIns="68575" tIns="34275" rIns="68575" bIns="34275" anchor="ctr" anchorCtr="0">
            <a:noAutofit/>
          </a:bodyPr>
          <a:lstStyle/>
          <a:p>
            <a:pPr marL="0" marR="0" lvl="0" indent="0" algn="l" rtl="0">
              <a:lnSpc>
                <a:spcPct val="80000"/>
              </a:lnSpc>
              <a:spcBef>
                <a:spcPts val="0"/>
              </a:spcBef>
              <a:spcAft>
                <a:spcPts val="0"/>
              </a:spcAft>
              <a:buClr>
                <a:schemeClr val="lt1"/>
              </a:buClr>
              <a:buSzPts val="1754"/>
              <a:buFont typeface="Verdana"/>
              <a:buNone/>
            </a:pPr>
            <a:r>
              <a:rPr lang="en-US" sz="1754" dirty="0">
                <a:solidFill>
                  <a:schemeClr val="lt1"/>
                </a:solidFill>
                <a:latin typeface="Verdana"/>
                <a:ea typeface="Verdana"/>
                <a:cs typeface="Verdana"/>
                <a:sym typeface="Verdana"/>
              </a:rPr>
              <a:t>SK HR </a:t>
            </a:r>
          </a:p>
          <a:p>
            <a:pPr marL="0" marR="0" lvl="0" indent="0" algn="l" rtl="0">
              <a:lnSpc>
                <a:spcPct val="80000"/>
              </a:lnSpc>
              <a:spcBef>
                <a:spcPts val="0"/>
              </a:spcBef>
              <a:spcAft>
                <a:spcPts val="0"/>
              </a:spcAft>
              <a:buClr>
                <a:schemeClr val="lt1"/>
              </a:buClr>
              <a:buSzPts val="1754"/>
              <a:buFont typeface="Verdana"/>
              <a:buNone/>
            </a:pPr>
            <a:r>
              <a:rPr lang="en-US" sz="1754" dirty="0">
                <a:solidFill>
                  <a:schemeClr val="lt1"/>
                </a:solidFill>
                <a:latin typeface="Verdana"/>
                <a:ea typeface="Verdana"/>
                <a:cs typeface="Verdana"/>
                <a:sym typeface="Verdana"/>
              </a:rPr>
              <a:t>Hybrid Integration Platform</a:t>
            </a:r>
          </a:p>
        </p:txBody>
      </p:sp>
      <p:pic>
        <p:nvPicPr>
          <p:cNvPr id="3" name="그림 2">
            <a:extLst>
              <a:ext uri="{FF2B5EF4-FFF2-40B4-BE49-F238E27FC236}">
                <a16:creationId xmlns:a16="http://schemas.microsoft.com/office/drawing/2014/main" id="{49BBAEE1-11F1-1A43-BCED-9AA35731C945}"/>
              </a:ext>
            </a:extLst>
          </p:cNvPr>
          <p:cNvPicPr>
            <a:picLocks noChangeAspect="1"/>
          </p:cNvPicPr>
          <p:nvPr/>
        </p:nvPicPr>
        <p:blipFill>
          <a:blip r:embed="rId3"/>
          <a:stretch>
            <a:fillRect/>
          </a:stretch>
        </p:blipFill>
        <p:spPr>
          <a:xfrm>
            <a:off x="7261886" y="3320482"/>
            <a:ext cx="1714500" cy="1714500"/>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04"/>
        <p:cNvGrpSpPr/>
        <p:nvPr/>
      </p:nvGrpSpPr>
      <p:grpSpPr>
        <a:xfrm>
          <a:off x="0" y="0"/>
          <a:ext cx="0" cy="0"/>
          <a:chOff x="0" y="0"/>
          <a:chExt cx="0" cy="0"/>
        </a:xfrm>
      </p:grpSpPr>
      <p:sp>
        <p:nvSpPr>
          <p:cNvPr id="8905" name="Google Shape;8905;p622"/>
          <p:cNvSpPr/>
          <p:nvPr/>
        </p:nvSpPr>
        <p:spPr>
          <a:xfrm>
            <a:off x="0" y="1388125"/>
            <a:ext cx="9144000" cy="3753900"/>
          </a:xfrm>
          <a:prstGeom prst="rect">
            <a:avLst/>
          </a:prstGeom>
          <a:solidFill>
            <a:srgbClr val="0887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06" name="Google Shape;8906;p622" descr="straight.png"/>
          <p:cNvPicPr preferRelativeResize="0"/>
          <p:nvPr/>
        </p:nvPicPr>
        <p:blipFill rotWithShape="1">
          <a:blip r:embed="rId3">
            <a:alphaModFix/>
          </a:blip>
          <a:srcRect/>
          <a:stretch/>
        </p:blipFill>
        <p:spPr>
          <a:xfrm>
            <a:off x="0" y="766889"/>
            <a:ext cx="9144002" cy="5143484"/>
          </a:xfrm>
          <a:prstGeom prst="rect">
            <a:avLst/>
          </a:prstGeom>
          <a:noFill/>
          <a:ln>
            <a:noFill/>
          </a:ln>
        </p:spPr>
      </p:pic>
      <p:sp>
        <p:nvSpPr>
          <p:cNvPr id="8907" name="Google Shape;8907;p622"/>
          <p:cNvSpPr txBox="1"/>
          <p:nvPr/>
        </p:nvSpPr>
        <p:spPr>
          <a:xfrm>
            <a:off x="630936" y="667512"/>
            <a:ext cx="7369200" cy="8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i="1" dirty="0">
                <a:solidFill>
                  <a:schemeClr val="accent2"/>
                </a:solidFill>
                <a:latin typeface="+mj-lt"/>
                <a:ea typeface="Verdana"/>
                <a:cs typeface="Verdana"/>
                <a:sym typeface="Verdana"/>
              </a:rPr>
              <a:t>200+</a:t>
            </a:r>
            <a:r>
              <a:rPr lang="en-US" i="1" dirty="0">
                <a:solidFill>
                  <a:schemeClr val="accent2"/>
                </a:solidFill>
                <a:latin typeface="+mj-lt"/>
                <a:ea typeface="Verdana"/>
                <a:cs typeface="Verdana"/>
                <a:sym typeface="Verdana"/>
              </a:rPr>
              <a:t> commercial connectors, </a:t>
            </a:r>
            <a:r>
              <a:rPr lang="en-US" b="1" i="1" dirty="0">
                <a:solidFill>
                  <a:schemeClr val="accent2"/>
                </a:solidFill>
                <a:latin typeface="+mj-lt"/>
                <a:ea typeface="Verdana"/>
                <a:cs typeface="Verdana"/>
                <a:sym typeface="Verdana"/>
              </a:rPr>
              <a:t>750+</a:t>
            </a:r>
            <a:r>
              <a:rPr lang="en-US" i="1" dirty="0">
                <a:solidFill>
                  <a:schemeClr val="accent2"/>
                </a:solidFill>
                <a:latin typeface="+mj-lt"/>
                <a:ea typeface="Verdana"/>
                <a:cs typeface="Verdana"/>
                <a:sym typeface="Verdana"/>
              </a:rPr>
              <a:t> community connectors</a:t>
            </a:r>
            <a:endParaRPr dirty="0">
              <a:solidFill>
                <a:schemeClr val="accent2"/>
              </a:solidFill>
              <a:latin typeface="+mj-lt"/>
            </a:endParaRPr>
          </a:p>
        </p:txBody>
      </p:sp>
      <p:sp>
        <p:nvSpPr>
          <p:cNvPr id="8908" name="Google Shape;8908;p622"/>
          <p:cNvSpPr/>
          <p:nvPr/>
        </p:nvSpPr>
        <p:spPr>
          <a:xfrm>
            <a:off x="630925" y="274324"/>
            <a:ext cx="8368200" cy="492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latin typeface="+mj-lt"/>
                <a:ea typeface="Verdana"/>
                <a:cs typeface="Verdana"/>
                <a:sym typeface="Verdana"/>
              </a:rPr>
              <a:t>Integrate Anything Quickly and Easily</a:t>
            </a:r>
            <a:endParaRPr sz="2400" dirty="0">
              <a:latin typeface="+mj-lt"/>
            </a:endParaRPr>
          </a:p>
        </p:txBody>
      </p:sp>
      <p:sp>
        <p:nvSpPr>
          <p:cNvPr id="8909" name="Google Shape;8909;p622"/>
          <p:cNvSpPr txBox="1">
            <a:spLocks noGrp="1"/>
          </p:cNvSpPr>
          <p:nvPr>
            <p:ph type="ftr" idx="4294967295"/>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8D8D8D"/>
              </a:buClr>
              <a:buSzPts val="500"/>
              <a:buFont typeface="Verdana"/>
              <a:buNone/>
            </a:pPr>
            <a:r>
              <a:rPr lang="en-US" sz="500" b="0" i="0" u="none" strike="noStrike" cap="none">
                <a:solidFill>
                  <a:srgbClr val="8D8D8D"/>
                </a:solidFill>
                <a:latin typeface="Verdana"/>
                <a:ea typeface="Verdana"/>
                <a:cs typeface="Verdana"/>
                <a:sym typeface="Verdana"/>
              </a:rPr>
              <a:t>© Copyright 2000-2019 TIBCO Software Inc.        </a:t>
            </a:r>
            <a:endParaRPr sz="500" b="0" i="0" u="none" strike="noStrike" cap="none">
              <a:solidFill>
                <a:srgbClr val="8D8D8D"/>
              </a:solidFill>
              <a:latin typeface="Verdana"/>
              <a:ea typeface="Verdana"/>
              <a:cs typeface="Verdana"/>
              <a:sym typeface="Verdana"/>
            </a:endParaRPr>
          </a:p>
        </p:txBody>
      </p:sp>
      <p:sp>
        <p:nvSpPr>
          <p:cNvPr id="8910" name="Google Shape;8910;p622"/>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500"/>
              <a:buFont typeface="Verdana"/>
              <a:buNone/>
            </a:pPr>
            <a:fld id="{00000000-1234-1234-1234-123412341234}" type="slidenum">
              <a:rPr lang="en-US" sz="500" b="0" i="0" u="none" strike="noStrike" cap="none">
                <a:solidFill>
                  <a:srgbClr val="8D8D8D"/>
                </a:solidFill>
                <a:latin typeface="Verdana"/>
                <a:ea typeface="Verdana"/>
                <a:cs typeface="Verdana"/>
                <a:sym typeface="Verdana"/>
              </a:rPr>
              <a:t>10</a:t>
            </a:fld>
            <a:endParaRPr sz="500" b="0" i="0" u="none" strike="noStrike" cap="none">
              <a:solidFill>
                <a:srgbClr val="8D8D8D"/>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57"/>
        <p:cNvGrpSpPr/>
        <p:nvPr/>
      </p:nvGrpSpPr>
      <p:grpSpPr>
        <a:xfrm>
          <a:off x="0" y="0"/>
          <a:ext cx="0" cy="0"/>
          <a:chOff x="0" y="0"/>
          <a:chExt cx="0" cy="0"/>
        </a:xfrm>
      </p:grpSpPr>
      <p:sp>
        <p:nvSpPr>
          <p:cNvPr id="8958" name="Google Shape;8958;p624"/>
          <p:cNvSpPr txBox="1">
            <a:spLocks noGrp="1"/>
          </p:cNvSpPr>
          <p:nvPr>
            <p:ph type="title"/>
          </p:nvPr>
        </p:nvSpPr>
        <p:spPr>
          <a:xfrm>
            <a:off x="630925" y="274323"/>
            <a:ext cx="7886700" cy="5214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900"/>
              <a:buNone/>
            </a:pPr>
            <a:r>
              <a:rPr lang="en-US" sz="2400" dirty="0">
                <a:solidFill>
                  <a:schemeClr val="dk1"/>
                </a:solidFill>
                <a:latin typeface="+mj-lt"/>
              </a:rPr>
              <a:t>TIBCO Cloud Integration: The Market Leader</a:t>
            </a:r>
            <a:endParaRPr sz="2400" dirty="0">
              <a:solidFill>
                <a:schemeClr val="dk1"/>
              </a:solidFill>
              <a:latin typeface="+mj-lt"/>
            </a:endParaRPr>
          </a:p>
          <a:p>
            <a:pPr marL="0" lvl="0" indent="0" algn="l" rtl="0">
              <a:lnSpc>
                <a:spcPct val="90000"/>
              </a:lnSpc>
              <a:spcBef>
                <a:spcPts val="0"/>
              </a:spcBef>
              <a:spcAft>
                <a:spcPts val="0"/>
              </a:spcAft>
              <a:buClr>
                <a:schemeClr val="dk1"/>
              </a:buClr>
              <a:buSzPts val="2900"/>
              <a:buNone/>
            </a:pPr>
            <a:endParaRPr sz="1400" dirty="0">
              <a:solidFill>
                <a:schemeClr val="dk1"/>
              </a:solidFill>
              <a:latin typeface="+mj-lt"/>
            </a:endParaRPr>
          </a:p>
          <a:p>
            <a:pPr marL="0" lvl="0" indent="0" algn="l" rtl="0">
              <a:lnSpc>
                <a:spcPct val="90000"/>
              </a:lnSpc>
              <a:spcBef>
                <a:spcPts val="0"/>
              </a:spcBef>
              <a:spcAft>
                <a:spcPts val="0"/>
              </a:spcAft>
              <a:buClr>
                <a:schemeClr val="dk1"/>
              </a:buClr>
              <a:buSzPts val="2900"/>
              <a:buNone/>
            </a:pPr>
            <a:endParaRPr sz="1400" b="0" i="0" u="none" strike="noStrike" cap="none" dirty="0">
              <a:solidFill>
                <a:srgbClr val="333333"/>
              </a:solidFill>
              <a:latin typeface="+mj-lt"/>
              <a:ea typeface="Verdana"/>
              <a:cs typeface="Verdana"/>
              <a:sym typeface="Verdana"/>
            </a:endParaRPr>
          </a:p>
        </p:txBody>
      </p:sp>
      <p:sp>
        <p:nvSpPr>
          <p:cNvPr id="8959" name="Google Shape;8959;p624"/>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8D8D8D"/>
              </a:buClr>
              <a:buSzPts val="500"/>
              <a:buFont typeface="Verdana"/>
              <a:buNone/>
            </a:pPr>
            <a:r>
              <a:rPr lang="en-US" sz="500" b="0" i="0" u="none" strike="noStrike" cap="none">
                <a:solidFill>
                  <a:srgbClr val="8D8D8D"/>
                </a:solidFill>
                <a:latin typeface="Verdana"/>
                <a:ea typeface="Verdana"/>
                <a:cs typeface="Verdana"/>
                <a:sym typeface="Verdana"/>
              </a:rPr>
              <a:t>© Copyright 2000-201</a:t>
            </a:r>
            <a:r>
              <a:rPr lang="en-US"/>
              <a:t>9</a:t>
            </a:r>
            <a:r>
              <a:rPr lang="en-US" sz="500" b="0" i="0" u="none" strike="noStrike" cap="none">
                <a:solidFill>
                  <a:srgbClr val="8D8D8D"/>
                </a:solidFill>
                <a:latin typeface="Verdana"/>
                <a:ea typeface="Verdana"/>
                <a:cs typeface="Verdana"/>
                <a:sym typeface="Verdana"/>
              </a:rPr>
              <a:t> TIBCO Software Inc.        </a:t>
            </a:r>
            <a:endParaRPr sz="500" b="0" i="0" u="none" strike="noStrike" cap="none">
              <a:solidFill>
                <a:srgbClr val="8D8D8D"/>
              </a:solidFill>
              <a:latin typeface="Verdana"/>
              <a:ea typeface="Verdana"/>
              <a:cs typeface="Verdana"/>
              <a:sym typeface="Verdana"/>
            </a:endParaRPr>
          </a:p>
        </p:txBody>
      </p:sp>
      <p:sp>
        <p:nvSpPr>
          <p:cNvPr id="8960" name="Google Shape;8960;p624"/>
          <p:cNvSpPr/>
          <p:nvPr/>
        </p:nvSpPr>
        <p:spPr>
          <a:xfrm>
            <a:off x="1900955" y="2647571"/>
            <a:ext cx="395100" cy="360300"/>
          </a:xfrm>
          <a:prstGeom prst="ellipse">
            <a:avLst/>
          </a:pr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Verdana"/>
              <a:buNone/>
            </a:pPr>
            <a:endParaRPr sz="1400">
              <a:solidFill>
                <a:schemeClr val="dk1"/>
              </a:solidFill>
              <a:latin typeface="Verdana"/>
              <a:ea typeface="Verdana"/>
              <a:cs typeface="Verdana"/>
              <a:sym typeface="Verdana"/>
            </a:endParaRPr>
          </a:p>
        </p:txBody>
      </p:sp>
      <p:sp>
        <p:nvSpPr>
          <p:cNvPr id="8961" name="Google Shape;8961;p624"/>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8962" name="Google Shape;8962;p624"/>
          <p:cNvPicPr preferRelativeResize="0"/>
          <p:nvPr/>
        </p:nvPicPr>
        <p:blipFill>
          <a:blip r:embed="rId3">
            <a:alphaModFix/>
          </a:blip>
          <a:stretch>
            <a:fillRect/>
          </a:stretch>
        </p:blipFill>
        <p:spPr>
          <a:xfrm>
            <a:off x="595761" y="1309556"/>
            <a:ext cx="3187468" cy="3347766"/>
          </a:xfrm>
          <a:prstGeom prst="rect">
            <a:avLst/>
          </a:prstGeom>
          <a:noFill/>
          <a:ln>
            <a:noFill/>
          </a:ln>
        </p:spPr>
      </p:pic>
      <p:sp>
        <p:nvSpPr>
          <p:cNvPr id="8963" name="Google Shape;8963;p624"/>
          <p:cNvSpPr txBox="1"/>
          <p:nvPr/>
        </p:nvSpPr>
        <p:spPr>
          <a:xfrm>
            <a:off x="586163" y="4657331"/>
            <a:ext cx="3024600" cy="273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u="sng">
                <a:solidFill>
                  <a:schemeClr val="hlink"/>
                </a:solidFill>
                <a:hlinkClick r:id="rId4"/>
              </a:rPr>
              <a:t>Download the Report</a:t>
            </a:r>
            <a:endParaRPr sz="1100"/>
          </a:p>
        </p:txBody>
      </p:sp>
      <p:sp>
        <p:nvSpPr>
          <p:cNvPr id="8964" name="Google Shape;8964;p624"/>
          <p:cNvSpPr/>
          <p:nvPr/>
        </p:nvSpPr>
        <p:spPr>
          <a:xfrm>
            <a:off x="3079969" y="1917919"/>
            <a:ext cx="202800" cy="196500"/>
          </a:xfrm>
          <a:prstGeom prst="donut">
            <a:avLst>
              <a:gd name="adj" fmla="val 17544"/>
            </a:avLst>
          </a:prstGeom>
          <a:solidFill>
            <a:srgbClr val="FF9900"/>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65" name="Google Shape;8965;p624"/>
          <p:cNvSpPr txBox="1"/>
          <p:nvPr/>
        </p:nvSpPr>
        <p:spPr>
          <a:xfrm>
            <a:off x="4422775" y="1616550"/>
            <a:ext cx="4365900" cy="7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TCI Received Top Scores For All Integration Use Cases</a:t>
            </a:r>
            <a:endParaRPr sz="1200" b="1" dirty="0"/>
          </a:p>
          <a:p>
            <a:pPr marL="0" lvl="0" indent="0" algn="l" rtl="0">
              <a:spcBef>
                <a:spcPts val="0"/>
              </a:spcBef>
              <a:spcAft>
                <a:spcPts val="0"/>
              </a:spcAft>
              <a:buNone/>
            </a:pPr>
            <a:r>
              <a:rPr lang="en-US" sz="1000" dirty="0"/>
              <a:t>TIBCO, the only vendor to receive top rating for all defined use cases (API creation and mgt., Data integration, Message Queueing, IoT integration, B2B integration)</a:t>
            </a:r>
            <a:endParaRPr sz="1000" dirty="0"/>
          </a:p>
        </p:txBody>
      </p:sp>
      <p:sp>
        <p:nvSpPr>
          <p:cNvPr id="8966" name="Google Shape;8966;p624"/>
          <p:cNvSpPr txBox="1"/>
          <p:nvPr/>
        </p:nvSpPr>
        <p:spPr>
          <a:xfrm>
            <a:off x="4422775" y="2593917"/>
            <a:ext cx="4365900" cy="7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TCI Addresses The Needs of All Personas</a:t>
            </a:r>
            <a:endParaRPr sz="1200" b="1" dirty="0"/>
          </a:p>
          <a:p>
            <a:pPr marL="0" lvl="0" indent="0" algn="l" rtl="0">
              <a:spcBef>
                <a:spcPts val="0"/>
              </a:spcBef>
              <a:spcAft>
                <a:spcPts val="0"/>
              </a:spcAft>
              <a:buNone/>
            </a:pPr>
            <a:r>
              <a:rPr lang="en-US" sz="1000" dirty="0"/>
              <a:t>Supported users range from developers and integration specialists to citizen integrators</a:t>
            </a:r>
            <a:endParaRPr sz="1000" dirty="0"/>
          </a:p>
        </p:txBody>
      </p:sp>
      <p:sp>
        <p:nvSpPr>
          <p:cNvPr id="8967" name="Google Shape;8967;p624"/>
          <p:cNvSpPr txBox="1"/>
          <p:nvPr/>
        </p:nvSpPr>
        <p:spPr>
          <a:xfrm>
            <a:off x="4422775" y="3571297"/>
            <a:ext cx="4365900" cy="74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TIBCO’s Innovation Differentiates Us</a:t>
            </a:r>
            <a:endParaRPr sz="1200" b="1" dirty="0"/>
          </a:p>
          <a:p>
            <a:pPr marL="0" lvl="0" indent="0" algn="l" rtl="0">
              <a:spcBef>
                <a:spcPts val="0"/>
              </a:spcBef>
              <a:spcAft>
                <a:spcPts val="0"/>
              </a:spcAft>
              <a:buNone/>
            </a:pPr>
            <a:r>
              <a:rPr lang="en-US" sz="1000" dirty="0"/>
              <a:t>Backed by statements from customer references the pace of innovation sets up apart</a:t>
            </a:r>
            <a:endParaRPr sz="1000" dirty="0"/>
          </a:p>
        </p:txBody>
      </p:sp>
      <p:pic>
        <p:nvPicPr>
          <p:cNvPr id="8968" name="Google Shape;8968;p624"/>
          <p:cNvPicPr preferRelativeResize="0"/>
          <p:nvPr/>
        </p:nvPicPr>
        <p:blipFill>
          <a:blip r:embed="rId5">
            <a:alphaModFix/>
          </a:blip>
          <a:stretch>
            <a:fillRect/>
          </a:stretch>
        </p:blipFill>
        <p:spPr>
          <a:xfrm>
            <a:off x="3915525" y="1780975"/>
            <a:ext cx="451150" cy="452838"/>
          </a:xfrm>
          <a:prstGeom prst="rect">
            <a:avLst/>
          </a:prstGeom>
          <a:noFill/>
          <a:ln>
            <a:noFill/>
          </a:ln>
        </p:spPr>
      </p:pic>
      <p:pic>
        <p:nvPicPr>
          <p:cNvPr id="8969" name="Google Shape;8969;p624"/>
          <p:cNvPicPr preferRelativeResize="0"/>
          <p:nvPr/>
        </p:nvPicPr>
        <p:blipFill>
          <a:blip r:embed="rId6">
            <a:alphaModFix/>
          </a:blip>
          <a:stretch>
            <a:fillRect/>
          </a:stretch>
        </p:blipFill>
        <p:spPr>
          <a:xfrm>
            <a:off x="3971615" y="3655600"/>
            <a:ext cx="451161" cy="452850"/>
          </a:xfrm>
          <a:prstGeom prst="rect">
            <a:avLst/>
          </a:prstGeom>
          <a:noFill/>
          <a:ln>
            <a:noFill/>
          </a:ln>
        </p:spPr>
      </p:pic>
      <p:pic>
        <p:nvPicPr>
          <p:cNvPr id="8970" name="Google Shape;8970;p624"/>
          <p:cNvPicPr preferRelativeResize="0"/>
          <p:nvPr/>
        </p:nvPicPr>
        <p:blipFill>
          <a:blip r:embed="rId7">
            <a:alphaModFix/>
          </a:blip>
          <a:stretch>
            <a:fillRect/>
          </a:stretch>
        </p:blipFill>
        <p:spPr>
          <a:xfrm>
            <a:off x="3915515" y="2681027"/>
            <a:ext cx="451150" cy="451150"/>
          </a:xfrm>
          <a:prstGeom prst="rect">
            <a:avLst/>
          </a:prstGeom>
          <a:noFill/>
          <a:ln>
            <a:noFill/>
          </a:ln>
        </p:spPr>
      </p:pic>
      <p:sp>
        <p:nvSpPr>
          <p:cNvPr id="8971" name="Google Shape;8971;p624"/>
          <p:cNvSpPr txBox="1"/>
          <p:nvPr/>
        </p:nvSpPr>
        <p:spPr>
          <a:xfrm>
            <a:off x="630936" y="667512"/>
            <a:ext cx="8019000" cy="521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i="1">
                <a:solidFill>
                  <a:schemeClr val="accent1"/>
                </a:solidFill>
                <a:latin typeface="+mj-lt"/>
                <a:ea typeface="Verdana"/>
                <a:cs typeface="Verdana"/>
                <a:sym typeface="Verdana"/>
              </a:rPr>
              <a:t>Forrester Wave: Strategic iPaaS and Hybrid Integration Platforms, Q1 2019</a:t>
            </a:r>
            <a:endParaRPr i="1">
              <a:solidFill>
                <a:schemeClr val="accent1"/>
              </a:solidFill>
              <a:latin typeface="+mj-lt"/>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그룹 124">
            <a:extLst>
              <a:ext uri="{FF2B5EF4-FFF2-40B4-BE49-F238E27FC236}">
                <a16:creationId xmlns:a16="http://schemas.microsoft.com/office/drawing/2014/main" id="{154359CC-D36B-1644-A33D-6790009BFD10}"/>
              </a:ext>
            </a:extLst>
          </p:cNvPr>
          <p:cNvGrpSpPr/>
          <p:nvPr/>
        </p:nvGrpSpPr>
        <p:grpSpPr>
          <a:xfrm>
            <a:off x="73644" y="816594"/>
            <a:ext cx="8886249" cy="3850446"/>
            <a:chOff x="236476" y="1808820"/>
            <a:chExt cx="9325037" cy="4613376"/>
          </a:xfrm>
        </p:grpSpPr>
        <p:grpSp>
          <p:nvGrpSpPr>
            <p:cNvPr id="64" name="Group 34">
              <a:extLst>
                <a:ext uri="{FF2B5EF4-FFF2-40B4-BE49-F238E27FC236}">
                  <a16:creationId xmlns:a16="http://schemas.microsoft.com/office/drawing/2014/main" id="{6F7E9188-AF11-F542-9D2E-69AF2EF36C50}"/>
                </a:ext>
              </a:extLst>
            </p:cNvPr>
            <p:cNvGrpSpPr>
              <a:grpSpLocks/>
            </p:cNvGrpSpPr>
            <p:nvPr/>
          </p:nvGrpSpPr>
          <p:grpSpPr bwMode="auto">
            <a:xfrm>
              <a:off x="5086798" y="1844676"/>
              <a:ext cx="2988505" cy="348846"/>
              <a:chOff x="174" y="1096"/>
              <a:chExt cx="1909" cy="254"/>
            </a:xfrm>
          </p:grpSpPr>
          <p:sp>
            <p:nvSpPr>
              <p:cNvPr id="65" name="Arc 101">
                <a:extLst>
                  <a:ext uri="{FF2B5EF4-FFF2-40B4-BE49-F238E27FC236}">
                    <a16:creationId xmlns:a16="http://schemas.microsoft.com/office/drawing/2014/main" id="{752D73AC-C5C6-C34E-9812-286C4F1F16E4}"/>
                  </a:ext>
                </a:extLst>
              </p:cNvPr>
              <p:cNvSpPr>
                <a:spLocks/>
              </p:cNvSpPr>
              <p:nvPr/>
            </p:nvSpPr>
            <p:spPr bwMode="auto">
              <a:xfrm>
                <a:off x="1845" y="1096"/>
                <a:ext cx="238" cy="25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6C9AC0"/>
              </a:solidFill>
              <a:ln w="9525">
                <a:noFill/>
                <a:round/>
                <a:headEnd/>
                <a:tailEnd/>
              </a:ln>
            </p:spPr>
            <p:txBody>
              <a:bodyPr wrap="none" anchor="ctr"/>
              <a:lstStyle/>
              <a:p>
                <a:pPr fontAlgn="base" latinLnBrk="1">
                  <a:spcBef>
                    <a:spcPct val="0"/>
                  </a:spcBef>
                  <a:spcAft>
                    <a:spcPct val="0"/>
                  </a:spcAft>
                  <a:buClrTx/>
                  <a:buFontTx/>
                  <a:buNone/>
                </a:pPr>
                <a:endParaRPr kumimoji="1" lang="ko-KR" altLang="en-US" sz="900" b="1" u="sng" kern="1200">
                  <a:latin typeface="맑은 고딕" pitchFamily="50" charset="-127"/>
                  <a:ea typeface="맑은 고딕" pitchFamily="50" charset="-127"/>
                  <a:cs typeface="+mn-cs"/>
                </a:endParaRPr>
              </a:p>
            </p:txBody>
          </p:sp>
          <p:sp>
            <p:nvSpPr>
              <p:cNvPr id="66" name="AutoShape 102">
                <a:extLst>
                  <a:ext uri="{FF2B5EF4-FFF2-40B4-BE49-F238E27FC236}">
                    <a16:creationId xmlns:a16="http://schemas.microsoft.com/office/drawing/2014/main" id="{4F2FBA13-AC85-CC41-A368-82044246CF65}"/>
                  </a:ext>
                </a:extLst>
              </p:cNvPr>
              <p:cNvSpPr>
                <a:spLocks noChangeArrowheads="1"/>
              </p:cNvSpPr>
              <p:nvPr/>
            </p:nvSpPr>
            <p:spPr bwMode="auto">
              <a:xfrm>
                <a:off x="174" y="1096"/>
                <a:ext cx="1688" cy="254"/>
              </a:xfrm>
              <a:prstGeom prst="roundRect">
                <a:avLst>
                  <a:gd name="adj" fmla="val 7093"/>
                </a:avLst>
              </a:prstGeom>
              <a:solidFill>
                <a:srgbClr val="6C9AC0"/>
              </a:solidFill>
              <a:ln w="9525" algn="ctr">
                <a:noFill/>
                <a:round/>
                <a:headEnd/>
                <a:tailEnd/>
              </a:ln>
            </p:spPr>
            <p:txBody>
              <a:bodyPr wrap="none" lIns="83969" tIns="41985" rIns="83969" bIns="41985" anchor="ctr"/>
              <a:lstStyle/>
              <a:p>
                <a:pPr algn="ctr" defTabSz="839788" fontAlgn="base" latinLnBrk="1">
                  <a:spcBef>
                    <a:spcPct val="0"/>
                  </a:spcBef>
                  <a:spcAft>
                    <a:spcPct val="0"/>
                  </a:spcAft>
                  <a:buClrTx/>
                  <a:buFontTx/>
                  <a:buNone/>
                </a:pPr>
                <a:endParaRPr lang="ko-KR" altLang="ko-KR" sz="1700" b="1" kern="1200" dirty="0">
                  <a:latin typeface="맑은 고딕" pitchFamily="50" charset="-127"/>
                  <a:ea typeface="맑은 고딕" pitchFamily="50" charset="-127"/>
                  <a:cs typeface="+mn-cs"/>
                </a:endParaRPr>
              </a:p>
            </p:txBody>
          </p:sp>
        </p:grpSp>
        <p:sp>
          <p:nvSpPr>
            <p:cNvPr id="67" name="AutoShape 103">
              <a:extLst>
                <a:ext uri="{FF2B5EF4-FFF2-40B4-BE49-F238E27FC236}">
                  <a16:creationId xmlns:a16="http://schemas.microsoft.com/office/drawing/2014/main" id="{15F2B551-8266-9B4F-84DC-07E084BE5A89}"/>
                </a:ext>
              </a:extLst>
            </p:cNvPr>
            <p:cNvSpPr>
              <a:spLocks noChangeArrowheads="1"/>
            </p:cNvSpPr>
            <p:nvPr/>
          </p:nvSpPr>
          <p:spPr bwMode="auto">
            <a:xfrm>
              <a:off x="5097638" y="2123521"/>
              <a:ext cx="4463875" cy="3854557"/>
            </a:xfrm>
            <a:prstGeom prst="roundRect">
              <a:avLst>
                <a:gd name="adj" fmla="val 981"/>
              </a:avLst>
            </a:prstGeom>
            <a:solidFill>
              <a:srgbClr val="E2EDF2"/>
            </a:solidFill>
            <a:ln w="19050" algn="ctr">
              <a:solidFill>
                <a:srgbClr val="8EB5C8"/>
              </a:solidFill>
              <a:round/>
              <a:headEnd/>
              <a:tailEnd/>
            </a:ln>
          </p:spPr>
          <p:txBody>
            <a:bodyPr wrap="none" lIns="83969" tIns="41985" rIns="83969" bIns="41985" anchor="ctr"/>
            <a:lstStyle/>
            <a:p>
              <a:pPr algn="ctr" defTabSz="839788" fontAlgn="base" latinLnBrk="1">
                <a:spcBef>
                  <a:spcPct val="0"/>
                </a:spcBef>
                <a:spcAft>
                  <a:spcPct val="0"/>
                </a:spcAft>
                <a:buClrTx/>
                <a:buFontTx/>
                <a:buNone/>
              </a:pPr>
              <a:endParaRPr lang="ko-KR" altLang="ko-KR" sz="1700" b="1" kern="1200">
                <a:latin typeface="맑은 고딕" pitchFamily="50" charset="-127"/>
                <a:ea typeface="맑은 고딕" pitchFamily="50" charset="-127"/>
                <a:cs typeface="+mn-cs"/>
              </a:endParaRPr>
            </a:p>
          </p:txBody>
        </p:sp>
        <p:cxnSp>
          <p:nvCxnSpPr>
            <p:cNvPr id="68" name="직선 연결선 193">
              <a:extLst>
                <a:ext uri="{FF2B5EF4-FFF2-40B4-BE49-F238E27FC236}">
                  <a16:creationId xmlns:a16="http://schemas.microsoft.com/office/drawing/2014/main" id="{E77BCEFB-972B-D648-93FE-3A08BCD5CE22}"/>
                </a:ext>
              </a:extLst>
            </p:cNvPr>
            <p:cNvCxnSpPr/>
            <p:nvPr/>
          </p:nvCxnSpPr>
          <p:spPr bwMode="auto">
            <a:xfrm>
              <a:off x="5163223" y="5737472"/>
              <a:ext cx="4217481" cy="0"/>
            </a:xfrm>
            <a:prstGeom prst="line">
              <a:avLst/>
            </a:prstGeom>
            <a:noFill/>
            <a:ln w="9525" cap="flat" cmpd="sng" algn="ctr">
              <a:solidFill>
                <a:srgbClr val="FFFFFF">
                  <a:lumMod val="75000"/>
                </a:srgbClr>
              </a:solidFill>
              <a:prstDash val="dash"/>
              <a:round/>
              <a:headEnd type="none" w="med" len="med"/>
              <a:tailEnd type="none" w="med" len="med"/>
            </a:ln>
            <a:effectLst/>
          </p:spPr>
        </p:cxnSp>
        <p:sp>
          <p:nvSpPr>
            <p:cNvPr id="69" name="AutoShape 5">
              <a:extLst>
                <a:ext uri="{FF2B5EF4-FFF2-40B4-BE49-F238E27FC236}">
                  <a16:creationId xmlns:a16="http://schemas.microsoft.com/office/drawing/2014/main" id="{276059F9-7E8A-B14D-AFCC-C0CFB290DDB8}"/>
                </a:ext>
              </a:extLst>
            </p:cNvPr>
            <p:cNvSpPr>
              <a:spLocks noChangeArrowheads="1"/>
            </p:cNvSpPr>
            <p:nvPr/>
          </p:nvSpPr>
          <p:spPr bwMode="auto">
            <a:xfrm>
              <a:off x="5697444" y="5983598"/>
              <a:ext cx="3190807" cy="438598"/>
            </a:xfrm>
            <a:prstGeom prst="roundRect">
              <a:avLst>
                <a:gd name="adj" fmla="val 5283"/>
              </a:avLst>
            </a:prstGeom>
            <a:noFill/>
            <a:ln w="19050" algn="ctr">
              <a:noFill/>
              <a:round/>
              <a:headEnd/>
              <a:tailEnd/>
            </a:ln>
            <a:effectLst/>
          </p:spPr>
          <p:txBody>
            <a:bodyPr vert="horz" wrap="square" lIns="91440" tIns="45720" rIns="91440" bIns="45720" numCol="1" anchor="ctr" anchorCtr="0" compatLnSpc="1">
              <a:prstTxWarp prst="textNoShape">
                <a:avLst/>
              </a:prstTxWarp>
            </a:bodyPr>
            <a:lstStyle/>
            <a:p>
              <a:pPr algn="ctr">
                <a:lnSpc>
                  <a:spcPct val="95000"/>
                </a:lnSpc>
                <a:buClrTx/>
                <a:buFontTx/>
                <a:buNone/>
                <a:defRPr/>
              </a:pPr>
              <a:r>
                <a:rPr kumimoji="1" lang="en-US" altLang="ko-KR" sz="1000" b="1" dirty="0">
                  <a:latin typeface="+mj-lt"/>
                  <a:ea typeface="맑은 고딕" pitchFamily="50" charset="-127"/>
                  <a:cs typeface="+mn-cs"/>
                </a:rPr>
                <a:t>Strategic iPaaS And Hybrid Integration Platforms Forrester Wave : </a:t>
              </a:r>
              <a:r>
                <a:rPr kumimoji="1" lang="en-US" altLang="ko-KR" sz="1000" b="1" dirty="0">
                  <a:solidFill>
                    <a:srgbClr val="FF0000"/>
                  </a:solidFill>
                  <a:latin typeface="+mj-lt"/>
                  <a:ea typeface="맑은 고딕" pitchFamily="50" charset="-127"/>
                  <a:cs typeface="+mn-cs"/>
                </a:rPr>
                <a:t>Q1 2019</a:t>
              </a:r>
            </a:p>
          </p:txBody>
        </p:sp>
        <p:sp>
          <p:nvSpPr>
            <p:cNvPr id="70" name="Rectangle 104">
              <a:extLst>
                <a:ext uri="{FF2B5EF4-FFF2-40B4-BE49-F238E27FC236}">
                  <a16:creationId xmlns:a16="http://schemas.microsoft.com/office/drawing/2014/main" id="{9FCDC716-4860-7E40-9FF8-41F3B2D1C26E}"/>
                </a:ext>
              </a:extLst>
            </p:cNvPr>
            <p:cNvSpPr>
              <a:spLocks noChangeArrowheads="1"/>
            </p:cNvSpPr>
            <p:nvPr/>
          </p:nvSpPr>
          <p:spPr bwMode="auto">
            <a:xfrm>
              <a:off x="5232990" y="1863235"/>
              <a:ext cx="910572" cy="258132"/>
            </a:xfrm>
            <a:prstGeom prst="rect">
              <a:avLst/>
            </a:prstGeom>
            <a:noFill/>
            <a:ln w="9525">
              <a:noFill/>
              <a:miter lim="800000"/>
              <a:headEnd/>
              <a:tailEnd/>
            </a:ln>
          </p:spPr>
          <p:txBody>
            <a:bodyPr wrap="square" lIns="0" tIns="0" rIns="0" bIns="0" anchor="ctr">
              <a:spAutoFit/>
            </a:bodyPr>
            <a:lstStyle/>
            <a:p>
              <a:pPr defTabSz="839788" fontAlgn="base" latinLnBrk="1">
                <a:spcBef>
                  <a:spcPct val="0"/>
                </a:spcBef>
                <a:spcAft>
                  <a:spcPct val="0"/>
                </a:spcAft>
                <a:buClrTx/>
                <a:buFontTx/>
                <a:buNone/>
              </a:pPr>
              <a:r>
                <a:rPr lang="en-US" altLang="ko-KR" b="1" kern="1200" dirty="0">
                  <a:solidFill>
                    <a:srgbClr val="FFFFFF"/>
                  </a:solidFill>
                  <a:latin typeface="+mj-lt"/>
                  <a:ea typeface="맑은 고딕" pitchFamily="50" charset="-127"/>
                  <a:cs typeface="+mn-cs"/>
                </a:rPr>
                <a:t>Forrester</a:t>
              </a:r>
            </a:p>
          </p:txBody>
        </p:sp>
        <p:pic>
          <p:nvPicPr>
            <p:cNvPr id="71" name="그림 70">
              <a:extLst>
                <a:ext uri="{FF2B5EF4-FFF2-40B4-BE49-F238E27FC236}">
                  <a16:creationId xmlns:a16="http://schemas.microsoft.com/office/drawing/2014/main" id="{0B7115F3-019D-6D4B-B47A-9C8A5E49583D}"/>
                </a:ext>
              </a:extLst>
            </p:cNvPr>
            <p:cNvPicPr>
              <a:picLocks noChangeAspect="1"/>
            </p:cNvPicPr>
            <p:nvPr/>
          </p:nvPicPr>
          <p:blipFill>
            <a:blip r:embed="rId2"/>
            <a:stretch>
              <a:fillRect/>
            </a:stretch>
          </p:blipFill>
          <p:spPr>
            <a:xfrm>
              <a:off x="5132894" y="2157815"/>
              <a:ext cx="4392610" cy="3784740"/>
            </a:xfrm>
            <a:prstGeom prst="rect">
              <a:avLst/>
            </a:prstGeom>
          </p:spPr>
        </p:pic>
        <p:sp>
          <p:nvSpPr>
            <p:cNvPr id="72" name="Rectangle 26">
              <a:extLst>
                <a:ext uri="{FF2B5EF4-FFF2-40B4-BE49-F238E27FC236}">
                  <a16:creationId xmlns:a16="http://schemas.microsoft.com/office/drawing/2014/main" id="{A8793E2C-40BB-9D4E-8FBF-EB3872622E9F}"/>
                </a:ext>
              </a:extLst>
            </p:cNvPr>
            <p:cNvSpPr>
              <a:spLocks noChangeArrowheads="1"/>
            </p:cNvSpPr>
            <p:nvPr/>
          </p:nvSpPr>
          <p:spPr bwMode="auto">
            <a:xfrm>
              <a:off x="8683867" y="2672916"/>
              <a:ext cx="827092" cy="324036"/>
            </a:xfrm>
            <a:prstGeom prst="rect">
              <a:avLst/>
            </a:prstGeom>
            <a:noFill/>
            <a:ln w="28575" algn="ctr">
              <a:solidFill>
                <a:srgbClr val="C80000"/>
              </a:solidFill>
              <a:miter lim="800000"/>
              <a:headEnd/>
              <a:tailEnd/>
            </a:ln>
          </p:spPr>
          <p:txBody>
            <a:bodyPr wrap="none" anchor="ctr"/>
            <a:lstStyle>
              <a:defPPr>
                <a:defRPr lang="en-US"/>
              </a:defPPr>
              <a:lvl1pPr algn="ctr" rtl="0" fontAlgn="base">
                <a:spcBef>
                  <a:spcPct val="0"/>
                </a:spcBef>
                <a:spcAft>
                  <a:spcPct val="0"/>
                </a:spcAft>
                <a:defRPr sz="1600" kern="1200">
                  <a:solidFill>
                    <a:schemeClr val="tx1"/>
                  </a:solidFill>
                  <a:latin typeface="Arial" charset="0"/>
                  <a:ea typeface="돋움" pitchFamily="50" charset="-127"/>
                  <a:cs typeface="+mn-cs"/>
                </a:defRPr>
              </a:lvl1pPr>
              <a:lvl2pPr marL="457200" algn="ctr" rtl="0" fontAlgn="base">
                <a:spcBef>
                  <a:spcPct val="0"/>
                </a:spcBef>
                <a:spcAft>
                  <a:spcPct val="0"/>
                </a:spcAft>
                <a:defRPr sz="1600" kern="1200">
                  <a:solidFill>
                    <a:schemeClr val="tx1"/>
                  </a:solidFill>
                  <a:latin typeface="Arial" charset="0"/>
                  <a:ea typeface="돋움" pitchFamily="50" charset="-127"/>
                  <a:cs typeface="+mn-cs"/>
                </a:defRPr>
              </a:lvl2pPr>
              <a:lvl3pPr marL="914400" algn="ctr" rtl="0" fontAlgn="base">
                <a:spcBef>
                  <a:spcPct val="0"/>
                </a:spcBef>
                <a:spcAft>
                  <a:spcPct val="0"/>
                </a:spcAft>
                <a:defRPr sz="1600" kern="1200">
                  <a:solidFill>
                    <a:schemeClr val="tx1"/>
                  </a:solidFill>
                  <a:latin typeface="Arial" charset="0"/>
                  <a:ea typeface="돋움" pitchFamily="50" charset="-127"/>
                  <a:cs typeface="+mn-cs"/>
                </a:defRPr>
              </a:lvl3pPr>
              <a:lvl4pPr marL="1371600" algn="ctr" rtl="0" fontAlgn="base">
                <a:spcBef>
                  <a:spcPct val="0"/>
                </a:spcBef>
                <a:spcAft>
                  <a:spcPct val="0"/>
                </a:spcAft>
                <a:defRPr sz="1600" kern="1200">
                  <a:solidFill>
                    <a:schemeClr val="tx1"/>
                  </a:solidFill>
                  <a:latin typeface="Arial" charset="0"/>
                  <a:ea typeface="돋움" pitchFamily="50" charset="-127"/>
                  <a:cs typeface="+mn-cs"/>
                </a:defRPr>
              </a:lvl4pPr>
              <a:lvl5pPr marL="1828800" algn="ctr" rtl="0" fontAlgn="base">
                <a:spcBef>
                  <a:spcPct val="0"/>
                </a:spcBef>
                <a:spcAft>
                  <a:spcPct val="0"/>
                </a:spcAft>
                <a:defRPr sz="1600" kern="1200">
                  <a:solidFill>
                    <a:schemeClr val="tx1"/>
                  </a:solidFill>
                  <a:latin typeface="Arial" charset="0"/>
                  <a:ea typeface="돋움" pitchFamily="50" charset="-127"/>
                  <a:cs typeface="+mn-cs"/>
                </a:defRPr>
              </a:lvl5pPr>
              <a:lvl6pPr marL="2286000" algn="l" defTabSz="914400" rtl="0" eaLnBrk="1" latinLnBrk="1" hangingPunct="1">
                <a:defRPr sz="1600" kern="1200">
                  <a:solidFill>
                    <a:schemeClr val="tx1"/>
                  </a:solidFill>
                  <a:latin typeface="Arial" charset="0"/>
                  <a:ea typeface="돋움" pitchFamily="50" charset="-127"/>
                  <a:cs typeface="+mn-cs"/>
                </a:defRPr>
              </a:lvl6pPr>
              <a:lvl7pPr marL="2743200" algn="l" defTabSz="914400" rtl="0" eaLnBrk="1" latinLnBrk="1" hangingPunct="1">
                <a:defRPr sz="1600" kern="1200">
                  <a:solidFill>
                    <a:schemeClr val="tx1"/>
                  </a:solidFill>
                  <a:latin typeface="Arial" charset="0"/>
                  <a:ea typeface="돋움" pitchFamily="50" charset="-127"/>
                  <a:cs typeface="+mn-cs"/>
                </a:defRPr>
              </a:lvl7pPr>
              <a:lvl8pPr marL="3200400" algn="l" defTabSz="914400" rtl="0" eaLnBrk="1" latinLnBrk="1" hangingPunct="1">
                <a:defRPr sz="1600" kern="1200">
                  <a:solidFill>
                    <a:schemeClr val="tx1"/>
                  </a:solidFill>
                  <a:latin typeface="Arial" charset="0"/>
                  <a:ea typeface="돋움" pitchFamily="50" charset="-127"/>
                  <a:cs typeface="+mn-cs"/>
                </a:defRPr>
              </a:lvl8pPr>
              <a:lvl9pPr marL="3657600" algn="l" defTabSz="914400" rtl="0" eaLnBrk="1" latinLnBrk="1" hangingPunct="1">
                <a:defRPr sz="1600" kern="1200">
                  <a:solidFill>
                    <a:schemeClr val="tx1"/>
                  </a:solidFill>
                  <a:latin typeface="Arial" charset="0"/>
                  <a:ea typeface="돋움" pitchFamily="50" charset="-127"/>
                  <a:cs typeface="+mn-cs"/>
                </a:defRPr>
              </a:lvl9pPr>
            </a:lstStyle>
            <a:p>
              <a:pPr fontAlgn="auto">
                <a:spcBef>
                  <a:spcPts val="0"/>
                </a:spcBef>
                <a:spcAft>
                  <a:spcPts val="0"/>
                </a:spcAft>
                <a:buClrTx/>
                <a:buFontTx/>
                <a:buNone/>
                <a:defRPr/>
              </a:pPr>
              <a:endParaRPr kumimoji="1" lang="ko-KR" altLang="ko-KR" sz="1800" kern="0" dirty="0">
                <a:solidFill>
                  <a:sysClr val="windowText" lastClr="000000"/>
                </a:solidFill>
                <a:latin typeface="맑은 고딕" panose="020B0503020000020004" pitchFamily="50" charset="-127"/>
                <a:ea typeface="맑은 고딕" panose="020B0503020000020004" pitchFamily="50" charset="-127"/>
              </a:endParaRPr>
            </a:p>
          </p:txBody>
        </p:sp>
        <p:grpSp>
          <p:nvGrpSpPr>
            <p:cNvPr id="73" name="그룹 72">
              <a:extLst>
                <a:ext uri="{FF2B5EF4-FFF2-40B4-BE49-F238E27FC236}">
                  <a16:creationId xmlns:a16="http://schemas.microsoft.com/office/drawing/2014/main" id="{7159A53C-31F5-574E-B6B3-62B71CCC4838}"/>
                </a:ext>
              </a:extLst>
            </p:cNvPr>
            <p:cNvGrpSpPr/>
            <p:nvPr/>
          </p:nvGrpSpPr>
          <p:grpSpPr>
            <a:xfrm>
              <a:off x="236476" y="1808820"/>
              <a:ext cx="4350642" cy="4530904"/>
              <a:chOff x="304800" y="1536268"/>
              <a:chExt cx="4657725" cy="5004000"/>
            </a:xfrm>
          </p:grpSpPr>
          <p:sp>
            <p:nvSpPr>
              <p:cNvPr id="74" name="AutoShape 5">
                <a:extLst>
                  <a:ext uri="{FF2B5EF4-FFF2-40B4-BE49-F238E27FC236}">
                    <a16:creationId xmlns:a16="http://schemas.microsoft.com/office/drawing/2014/main" id="{4677D437-2C9C-4A4E-A67E-CC64E9DC83E7}"/>
                  </a:ext>
                </a:extLst>
              </p:cNvPr>
              <p:cNvSpPr>
                <a:spLocks noChangeArrowheads="1"/>
              </p:cNvSpPr>
              <p:nvPr/>
            </p:nvSpPr>
            <p:spPr bwMode="auto">
              <a:xfrm>
                <a:off x="431119" y="1536268"/>
                <a:ext cx="4531406" cy="5004000"/>
              </a:xfrm>
              <a:prstGeom prst="roundRect">
                <a:avLst>
                  <a:gd name="adj" fmla="val 1045"/>
                </a:avLst>
              </a:prstGeom>
              <a:gradFill flip="none" rotWithShape="1">
                <a:gsLst>
                  <a:gs pos="0">
                    <a:srgbClr val="8E8E8E">
                      <a:alpha val="81000"/>
                    </a:srgbClr>
                  </a:gs>
                  <a:gs pos="100000">
                    <a:srgbClr val="B2B2B2">
                      <a:alpha val="32941"/>
                    </a:srgbClr>
                  </a:gs>
                </a:gsLst>
                <a:lin ang="5400000" scaled="1"/>
                <a:tileRect/>
              </a:gradFill>
              <a:ln w="6350" algn="ctr">
                <a:gradFill>
                  <a:gsLst>
                    <a:gs pos="0">
                      <a:srgbClr val="8E8E8E"/>
                    </a:gs>
                    <a:gs pos="100000">
                      <a:srgbClr val="E4E4E4"/>
                    </a:gs>
                  </a:gsLst>
                  <a:lin ang="5400000" scaled="0"/>
                </a:gradFill>
                <a:round/>
                <a:headEnd/>
                <a:tailEnd/>
              </a:ln>
              <a:effectLst/>
            </p:spPr>
            <p:txBody>
              <a:bodyPr vert="horz" wrap="none" lIns="91440" tIns="45720" rIns="91440" bIns="45720" numCol="1" anchor="ctr" anchorCtr="0" compatLnSpc="1">
                <a:prstTxWarp prst="textNoShape">
                  <a:avLst/>
                </a:prstTxWarp>
              </a:bodyP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ko-KR" sz="1800" b="0" i="0" u="none" strike="noStrike" kern="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75" name="AutoShape 317">
                <a:extLst>
                  <a:ext uri="{FF2B5EF4-FFF2-40B4-BE49-F238E27FC236}">
                    <a16:creationId xmlns:a16="http://schemas.microsoft.com/office/drawing/2014/main" id="{41A9651D-41E6-6146-87BE-1C5A08DB14F3}"/>
                  </a:ext>
                </a:extLst>
              </p:cNvPr>
              <p:cNvSpPr>
                <a:spLocks noChangeArrowheads="1"/>
              </p:cNvSpPr>
              <p:nvPr/>
            </p:nvSpPr>
            <p:spPr bwMode="auto">
              <a:xfrm>
                <a:off x="383527" y="1545478"/>
                <a:ext cx="4441285" cy="46801"/>
              </a:xfrm>
              <a:prstGeom prst="roundRect">
                <a:avLst>
                  <a:gd name="adj" fmla="val 50000"/>
                </a:avLst>
              </a:prstGeom>
              <a:gradFill rotWithShape="1">
                <a:gsLst>
                  <a:gs pos="0">
                    <a:srgbClr val="FFFFFF">
                      <a:alpha val="79000"/>
                    </a:srgbClr>
                  </a:gs>
                  <a:gs pos="100000">
                    <a:srgbClr val="DDE5F3">
                      <a:alpha val="4000"/>
                    </a:srgbClr>
                  </a:gs>
                </a:gsLst>
                <a:lin ang="5400000" scaled="1"/>
              </a:gradFill>
              <a:ln w="6350" algn="ctr">
                <a:noFill/>
                <a:round/>
                <a:headEnd/>
                <a:tailEnd/>
              </a:ln>
            </p:spPr>
            <p:txBody>
              <a:bodyPr vert="horz" wrap="none" lIns="91440" tIns="45720" rIns="91440" bIns="45720" numCol="1" anchor="ctr" anchorCtr="0" compatLnSpc="1">
                <a:prstTxWarp prst="textNoShape">
                  <a:avLst/>
                </a:prstTxWarp>
              </a:bodyP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ko-KR" sz="1800" b="0"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cxnSp>
            <p:nvCxnSpPr>
              <p:cNvPr id="76" name="직선 연결선 38">
                <a:extLst>
                  <a:ext uri="{FF2B5EF4-FFF2-40B4-BE49-F238E27FC236}">
                    <a16:creationId xmlns:a16="http://schemas.microsoft.com/office/drawing/2014/main" id="{D2D3229E-43C4-4440-A5B6-FD0641C2CC17}"/>
                  </a:ext>
                </a:extLst>
              </p:cNvPr>
              <p:cNvCxnSpPr/>
              <p:nvPr/>
            </p:nvCxnSpPr>
            <p:spPr bwMode="auto">
              <a:xfrm>
                <a:off x="464997" y="5810499"/>
                <a:ext cx="4276800" cy="0"/>
              </a:xfrm>
              <a:prstGeom prst="line">
                <a:avLst/>
              </a:prstGeom>
              <a:noFill/>
              <a:ln w="9525" cap="flat" cmpd="sng" algn="ctr">
                <a:solidFill>
                  <a:srgbClr val="FFFFFF">
                    <a:lumMod val="75000"/>
                  </a:srgbClr>
                </a:solidFill>
                <a:prstDash val="dash"/>
                <a:round/>
                <a:headEnd type="none" w="med" len="med"/>
                <a:tailEnd type="none" w="med" len="med"/>
              </a:ln>
              <a:effectLst/>
            </p:spPr>
          </p:cxnSp>
          <p:sp>
            <p:nvSpPr>
              <p:cNvPr id="77" name="AutoShape 5">
                <a:extLst>
                  <a:ext uri="{FF2B5EF4-FFF2-40B4-BE49-F238E27FC236}">
                    <a16:creationId xmlns:a16="http://schemas.microsoft.com/office/drawing/2014/main" id="{ED11F028-9B21-634B-A128-A63E9F501E4C}"/>
                  </a:ext>
                </a:extLst>
              </p:cNvPr>
              <p:cNvSpPr>
                <a:spLocks noChangeArrowheads="1"/>
              </p:cNvSpPr>
              <p:nvPr/>
            </p:nvSpPr>
            <p:spPr bwMode="auto">
              <a:xfrm>
                <a:off x="464997" y="2323961"/>
                <a:ext cx="4278344" cy="3301283"/>
              </a:xfrm>
              <a:prstGeom prst="roundRect">
                <a:avLst>
                  <a:gd name="adj" fmla="val 1353"/>
                </a:avLst>
              </a:prstGeom>
              <a:solidFill>
                <a:srgbClr val="FFFFFF"/>
              </a:solidFill>
              <a:ln w="6350" algn="ctr">
                <a:noFill/>
                <a:round/>
                <a:headEnd/>
                <a:tailEnd/>
              </a:ln>
              <a:effectLst/>
            </p:spPr>
            <p:txBody>
              <a:bodyPr vert="horz" wrap="none" lIns="91440" tIns="45720" rIns="91440" bIns="45720" numCol="1" anchor="ctr" anchorCtr="0" compatLnSpc="1">
                <a:prstTxWarp prst="textNoShape">
                  <a:avLst/>
                </a:prstTxWarp>
              </a:bodyP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ko-KR" sz="1800" b="0" i="0" u="none" strike="noStrike" kern="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cxnSp>
            <p:nvCxnSpPr>
              <p:cNvPr id="78" name="직선 연결선 40">
                <a:extLst>
                  <a:ext uri="{FF2B5EF4-FFF2-40B4-BE49-F238E27FC236}">
                    <a16:creationId xmlns:a16="http://schemas.microsoft.com/office/drawing/2014/main" id="{DFF500FA-CCF6-0345-8388-D769F6404802}"/>
                  </a:ext>
                </a:extLst>
              </p:cNvPr>
              <p:cNvCxnSpPr/>
              <p:nvPr/>
            </p:nvCxnSpPr>
            <p:spPr bwMode="auto">
              <a:xfrm>
                <a:off x="464997" y="5721599"/>
                <a:ext cx="4276800" cy="0"/>
              </a:xfrm>
              <a:prstGeom prst="line">
                <a:avLst/>
              </a:prstGeom>
              <a:noFill/>
              <a:ln w="9525" cap="flat" cmpd="sng" algn="ctr">
                <a:solidFill>
                  <a:srgbClr val="FFFFFF">
                    <a:lumMod val="75000"/>
                  </a:srgbClr>
                </a:solidFill>
                <a:prstDash val="dash"/>
                <a:round/>
                <a:headEnd type="none" w="med" len="med"/>
                <a:tailEnd type="none" w="med" len="med"/>
              </a:ln>
              <a:effectLst/>
            </p:spPr>
          </p:cxnSp>
          <p:sp>
            <p:nvSpPr>
              <p:cNvPr id="79" name="AutoShape 5">
                <a:extLst>
                  <a:ext uri="{FF2B5EF4-FFF2-40B4-BE49-F238E27FC236}">
                    <a16:creationId xmlns:a16="http://schemas.microsoft.com/office/drawing/2014/main" id="{DF9FACC3-138E-5544-90A6-9ACE7E1A530C}"/>
                  </a:ext>
                </a:extLst>
              </p:cNvPr>
              <p:cNvSpPr>
                <a:spLocks noChangeArrowheads="1"/>
              </p:cNvSpPr>
              <p:nvPr/>
            </p:nvSpPr>
            <p:spPr bwMode="auto">
              <a:xfrm>
                <a:off x="687612" y="5854301"/>
                <a:ext cx="3770446" cy="473408"/>
              </a:xfrm>
              <a:prstGeom prst="roundRect">
                <a:avLst>
                  <a:gd name="adj" fmla="val 5283"/>
                </a:avLst>
              </a:prstGeom>
              <a:noFill/>
              <a:ln w="19050" algn="ctr">
                <a:noFill/>
                <a:round/>
                <a:headEnd/>
                <a:tailEnd/>
              </a:ln>
              <a:effectLst/>
            </p:spPr>
            <p:txBody>
              <a:bodyPr vert="horz" wrap="square" lIns="91440" tIns="45720" rIns="91440" bIns="45720" numCol="1" anchor="ctr" anchorCtr="0" compatLnSpc="1">
                <a:prstTxWarp prst="textNoShape">
                  <a:avLst/>
                </a:prstTxWarp>
              </a:bodyPr>
              <a:lstStyle/>
              <a:p>
                <a:pPr marL="0" marR="0" lvl="0" indent="0" algn="ctr" defTabSz="914400" eaLnBrk="1" fontAlgn="auto" latinLnBrk="1" hangingPunct="1">
                  <a:lnSpc>
                    <a:spcPct val="95000"/>
                  </a:lnSpc>
                  <a:spcBef>
                    <a:spcPts val="0"/>
                  </a:spcBef>
                  <a:spcAft>
                    <a:spcPts val="0"/>
                  </a:spcAft>
                  <a:buClrTx/>
                  <a:buSzTx/>
                  <a:buFontTx/>
                  <a:buNone/>
                  <a:tabLst/>
                  <a:defRPr/>
                </a:pPr>
                <a:r>
                  <a:rPr kumimoji="1" lang="en-US" altLang="ko-KR" sz="1050" b="1" i="0" u="none" strike="noStrike" kern="0" cap="none" spc="0" normalizeH="0" baseline="0" noProof="0" dirty="0">
                    <a:ln>
                      <a:noFill/>
                    </a:ln>
                    <a:solidFill>
                      <a:srgbClr val="000000">
                        <a:lumMod val="85000"/>
                        <a:lumOff val="15000"/>
                      </a:srgbClr>
                    </a:solidFill>
                    <a:effectLst/>
                    <a:uLnTx/>
                    <a:uFillTx/>
                    <a:latin typeface="+mj-lt"/>
                    <a:ea typeface="맑은 고딕" pitchFamily="50" charset="-127"/>
                    <a:cs typeface="+mn-cs"/>
                  </a:rPr>
                  <a:t>Individual strengths to find the best fit for your </a:t>
                </a:r>
                <a:r>
                  <a:rPr kumimoji="1" lang="en-US" altLang="ko-KR" sz="1050" b="1" i="0" u="none" strike="noStrike" kern="0" cap="none" spc="0" normalizeH="0" baseline="0" noProof="0" dirty="0">
                    <a:ln>
                      <a:noFill/>
                    </a:ln>
                    <a:solidFill>
                      <a:srgbClr val="FF0000"/>
                    </a:solidFill>
                    <a:effectLst/>
                    <a:uLnTx/>
                    <a:uFillTx/>
                    <a:latin typeface="+mj-lt"/>
                    <a:ea typeface="맑은 고딕" pitchFamily="50" charset="-127"/>
                    <a:cs typeface="+mn-cs"/>
                  </a:rPr>
                  <a:t>Enterprise Application Integration </a:t>
                </a:r>
                <a:r>
                  <a:rPr kumimoji="1" lang="en-US" altLang="ko-KR" sz="1050" b="1" i="0" u="none" strike="noStrike" kern="0" cap="none" spc="0" normalizeH="0" baseline="0" noProof="0" dirty="0">
                    <a:ln>
                      <a:noFill/>
                    </a:ln>
                    <a:solidFill>
                      <a:srgbClr val="000000">
                        <a:lumMod val="85000"/>
                        <a:lumOff val="15000"/>
                      </a:srgbClr>
                    </a:solidFill>
                    <a:effectLst/>
                    <a:uLnTx/>
                    <a:uFillTx/>
                    <a:latin typeface="+mj-lt"/>
                    <a:ea typeface="맑은 고딕" pitchFamily="50" charset="-127"/>
                    <a:cs typeface="+mn-cs"/>
                  </a:rPr>
                  <a:t>Aug. 2015</a:t>
                </a:r>
              </a:p>
            </p:txBody>
          </p:sp>
          <p:pic>
            <p:nvPicPr>
              <p:cNvPr id="80" name="그림 79" descr="캡처.GIF">
                <a:extLst>
                  <a:ext uri="{FF2B5EF4-FFF2-40B4-BE49-F238E27FC236}">
                    <a16:creationId xmlns:a16="http://schemas.microsoft.com/office/drawing/2014/main" id="{91404E19-1B8A-4445-A964-9C0BD8930BA7}"/>
                  </a:ext>
                </a:extLst>
              </p:cNvPr>
              <p:cNvPicPr>
                <a:picLocks noChangeAspect="1"/>
              </p:cNvPicPr>
              <p:nvPr/>
            </p:nvPicPr>
            <p:blipFill>
              <a:blip r:embed="rId3" cstate="print"/>
              <a:stretch>
                <a:fillRect/>
              </a:stretch>
            </p:blipFill>
            <p:spPr>
              <a:xfrm>
                <a:off x="491019" y="5160210"/>
                <a:ext cx="4221658" cy="140998"/>
              </a:xfrm>
              <a:prstGeom prst="rect">
                <a:avLst/>
              </a:prstGeom>
            </p:spPr>
          </p:pic>
          <p:pic>
            <p:nvPicPr>
              <p:cNvPr id="81" name="그림 80" descr="캡처2.GIF">
                <a:extLst>
                  <a:ext uri="{FF2B5EF4-FFF2-40B4-BE49-F238E27FC236}">
                    <a16:creationId xmlns:a16="http://schemas.microsoft.com/office/drawing/2014/main" id="{1DD5A003-AD33-D445-A130-A3F66F09F6B1}"/>
                  </a:ext>
                </a:extLst>
              </p:cNvPr>
              <p:cNvPicPr>
                <a:picLocks noChangeAspect="1"/>
              </p:cNvPicPr>
              <p:nvPr/>
            </p:nvPicPr>
            <p:blipFill>
              <a:blip r:embed="rId4" cstate="print"/>
              <a:stretch>
                <a:fillRect/>
              </a:stretch>
            </p:blipFill>
            <p:spPr>
              <a:xfrm>
                <a:off x="1032804" y="2524564"/>
                <a:ext cx="1581444" cy="436978"/>
              </a:xfrm>
              <a:prstGeom prst="rect">
                <a:avLst/>
              </a:prstGeom>
            </p:spPr>
          </p:pic>
          <p:pic>
            <p:nvPicPr>
              <p:cNvPr id="82" name="그림 81" descr="캡처3.GIF">
                <a:extLst>
                  <a:ext uri="{FF2B5EF4-FFF2-40B4-BE49-F238E27FC236}">
                    <a16:creationId xmlns:a16="http://schemas.microsoft.com/office/drawing/2014/main" id="{D9863676-97E3-3C4D-9163-D129796BF70B}"/>
                  </a:ext>
                </a:extLst>
              </p:cNvPr>
              <p:cNvPicPr>
                <a:picLocks noChangeAspect="1"/>
              </p:cNvPicPr>
              <p:nvPr/>
            </p:nvPicPr>
            <p:blipFill>
              <a:blip r:embed="rId5" cstate="print"/>
              <a:stretch>
                <a:fillRect/>
              </a:stretch>
            </p:blipFill>
            <p:spPr>
              <a:xfrm>
                <a:off x="2649234" y="2536285"/>
                <a:ext cx="2066015" cy="425356"/>
              </a:xfrm>
              <a:prstGeom prst="rect">
                <a:avLst/>
              </a:prstGeom>
            </p:spPr>
          </p:pic>
          <p:sp>
            <p:nvSpPr>
              <p:cNvPr id="83" name="TextBox 82">
                <a:extLst>
                  <a:ext uri="{FF2B5EF4-FFF2-40B4-BE49-F238E27FC236}">
                    <a16:creationId xmlns:a16="http://schemas.microsoft.com/office/drawing/2014/main" id="{BDFFD640-4299-714F-AF50-B6902BE34E40}"/>
                  </a:ext>
                </a:extLst>
              </p:cNvPr>
              <p:cNvSpPr txBox="1"/>
              <p:nvPr/>
            </p:nvSpPr>
            <p:spPr>
              <a:xfrm>
                <a:off x="457200" y="3077307"/>
                <a:ext cx="691662" cy="261610"/>
              </a:xfrm>
              <a:prstGeom prst="rect">
                <a:avLst/>
              </a:prstGeom>
              <a:noFill/>
            </p:spPr>
            <p:txBody>
              <a:bodyPr wrap="square" rtlCol="0">
                <a:spAutoFit/>
              </a:bodyPr>
              <a:lstStyle/>
              <a:p>
                <a:pPr marL="0" marR="0" lvl="0" indent="0" algn="r" defTabSz="914400" eaLnBrk="1" fontAlgn="base" latinLnBrk="1" hangingPunct="1">
                  <a:lnSpc>
                    <a:spcPct val="100000"/>
                  </a:lnSpc>
                  <a:spcBef>
                    <a:spcPct val="0"/>
                  </a:spcBef>
                  <a:spcAft>
                    <a:spcPct val="0"/>
                  </a:spcAft>
                  <a:buClrTx/>
                  <a:buSzTx/>
                  <a:buFontTx/>
                  <a:buNone/>
                  <a:tabLst/>
                  <a:defRPr/>
                </a:pPr>
                <a:r>
                  <a:rPr kumimoji="1" lang="en-US" altLang="ko-KR" sz="11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TIBCO</a:t>
                </a:r>
                <a:endParaRPr kumimoji="1" lang="ko-KR" altLang="en-US" sz="11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84" name="TextBox 83">
                <a:extLst>
                  <a:ext uri="{FF2B5EF4-FFF2-40B4-BE49-F238E27FC236}">
                    <a16:creationId xmlns:a16="http://schemas.microsoft.com/office/drawing/2014/main" id="{773566CB-1CCB-5941-9C3C-7C53B39D8953}"/>
                  </a:ext>
                </a:extLst>
              </p:cNvPr>
              <p:cNvSpPr txBox="1"/>
              <p:nvPr/>
            </p:nvSpPr>
            <p:spPr>
              <a:xfrm>
                <a:off x="445477" y="3497489"/>
                <a:ext cx="691662" cy="261610"/>
              </a:xfrm>
              <a:prstGeom prst="rect">
                <a:avLst/>
              </a:prstGeom>
              <a:noFill/>
            </p:spPr>
            <p:txBody>
              <a:bodyPr wrap="square" rtlCol="0">
                <a:spAutoFit/>
              </a:bodyPr>
              <a:lstStyle/>
              <a:p>
                <a:pPr marL="0" marR="0" lvl="0" indent="0" algn="r" defTabSz="914400" eaLnBrk="1" fontAlgn="base" latinLnBrk="1" hangingPunct="1">
                  <a:lnSpc>
                    <a:spcPct val="100000"/>
                  </a:lnSpc>
                  <a:spcBef>
                    <a:spcPct val="0"/>
                  </a:spcBef>
                  <a:spcAft>
                    <a:spcPct val="0"/>
                  </a:spcAft>
                  <a:buClrTx/>
                  <a:buSzTx/>
                  <a:buFontTx/>
                  <a:buNone/>
                  <a:tabLst/>
                  <a:defRPr/>
                </a:pPr>
                <a:r>
                  <a:rPr kumimoji="1" lang="en-US" altLang="ko-KR" sz="11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IBM</a:t>
                </a:r>
                <a:endParaRPr kumimoji="1" lang="ko-KR" altLang="en-US" sz="11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85" name="TextBox 84">
                <a:extLst>
                  <a:ext uri="{FF2B5EF4-FFF2-40B4-BE49-F238E27FC236}">
                    <a16:creationId xmlns:a16="http://schemas.microsoft.com/office/drawing/2014/main" id="{20FA689E-18C8-D449-8DB2-32E824125C83}"/>
                  </a:ext>
                </a:extLst>
              </p:cNvPr>
              <p:cNvSpPr txBox="1"/>
              <p:nvPr/>
            </p:nvSpPr>
            <p:spPr>
              <a:xfrm>
                <a:off x="468923" y="3896755"/>
                <a:ext cx="691662" cy="261610"/>
              </a:xfrm>
              <a:prstGeom prst="rect">
                <a:avLst/>
              </a:prstGeom>
              <a:noFill/>
            </p:spPr>
            <p:txBody>
              <a:bodyPr wrap="square" rtlCol="0">
                <a:spAutoFit/>
              </a:bodyPr>
              <a:lstStyle/>
              <a:p>
                <a:pPr marL="0" marR="0" lvl="0" indent="0" algn="r" defTabSz="914400" eaLnBrk="1" fontAlgn="base" latinLnBrk="1" hangingPunct="1">
                  <a:lnSpc>
                    <a:spcPct val="100000"/>
                  </a:lnSpc>
                  <a:spcBef>
                    <a:spcPct val="0"/>
                  </a:spcBef>
                  <a:spcAft>
                    <a:spcPct val="0"/>
                  </a:spcAft>
                  <a:buClrTx/>
                  <a:buSzTx/>
                  <a:buFontTx/>
                  <a:buNone/>
                  <a:tabLst/>
                  <a:defRPr/>
                </a:pPr>
                <a:r>
                  <a:rPr kumimoji="1" lang="en-US" altLang="ko-KR" sz="11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Oracle</a:t>
                </a:r>
                <a:endParaRPr kumimoji="1" lang="ko-KR" altLang="en-US" sz="11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86" name="TextBox 85">
                <a:extLst>
                  <a:ext uri="{FF2B5EF4-FFF2-40B4-BE49-F238E27FC236}">
                    <a16:creationId xmlns:a16="http://schemas.microsoft.com/office/drawing/2014/main" id="{F101259B-F025-2E4D-9760-4525BB6686DB}"/>
                  </a:ext>
                </a:extLst>
              </p:cNvPr>
              <p:cNvSpPr txBox="1"/>
              <p:nvPr/>
            </p:nvSpPr>
            <p:spPr>
              <a:xfrm>
                <a:off x="304800" y="4318520"/>
                <a:ext cx="902677" cy="215444"/>
              </a:xfrm>
              <a:prstGeom prst="rect">
                <a:avLst/>
              </a:prstGeom>
              <a:noFill/>
            </p:spPr>
            <p:txBody>
              <a:bodyPr wrap="square" rtlCol="0">
                <a:spAutoFit/>
              </a:bodyPr>
              <a:lstStyle/>
              <a:p>
                <a:pPr marL="0" marR="0" lvl="0" indent="0" algn="r" defTabSz="914400" eaLnBrk="1" fontAlgn="base" latinLnBrk="1"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Software AG</a:t>
                </a:r>
                <a:endParaRPr kumimoji="1" lang="ko-KR" altLang="en-US" sz="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pic>
            <p:nvPicPr>
              <p:cNvPr id="87" name="그림 86" descr="캡처4.GIF">
                <a:extLst>
                  <a:ext uri="{FF2B5EF4-FFF2-40B4-BE49-F238E27FC236}">
                    <a16:creationId xmlns:a16="http://schemas.microsoft.com/office/drawing/2014/main" id="{C37F6AA5-C678-A241-B419-F3204996466A}"/>
                  </a:ext>
                </a:extLst>
              </p:cNvPr>
              <p:cNvPicPr>
                <a:picLocks noChangeAspect="1"/>
              </p:cNvPicPr>
              <p:nvPr/>
            </p:nvPicPr>
            <p:blipFill>
              <a:blip r:embed="rId6" cstate="print"/>
              <a:stretch>
                <a:fillRect/>
              </a:stretch>
            </p:blipFill>
            <p:spPr>
              <a:xfrm>
                <a:off x="1166177" y="3049762"/>
                <a:ext cx="281940" cy="289560"/>
              </a:xfrm>
              <a:prstGeom prst="rect">
                <a:avLst/>
              </a:prstGeom>
            </p:spPr>
          </p:pic>
          <p:pic>
            <p:nvPicPr>
              <p:cNvPr id="88" name="그림 87" descr="캡처4.GIF">
                <a:extLst>
                  <a:ext uri="{FF2B5EF4-FFF2-40B4-BE49-F238E27FC236}">
                    <a16:creationId xmlns:a16="http://schemas.microsoft.com/office/drawing/2014/main" id="{F5002A0B-CB24-B147-A0DC-4D5CC7512D1C}"/>
                  </a:ext>
                </a:extLst>
              </p:cNvPr>
              <p:cNvPicPr>
                <a:picLocks noChangeAspect="1"/>
              </p:cNvPicPr>
              <p:nvPr/>
            </p:nvPicPr>
            <p:blipFill>
              <a:blip r:embed="rId6" cstate="print"/>
              <a:stretch>
                <a:fillRect/>
              </a:stretch>
            </p:blipFill>
            <p:spPr>
              <a:xfrm>
                <a:off x="1166177" y="3483514"/>
                <a:ext cx="281940" cy="289560"/>
              </a:xfrm>
              <a:prstGeom prst="rect">
                <a:avLst/>
              </a:prstGeom>
            </p:spPr>
          </p:pic>
          <p:pic>
            <p:nvPicPr>
              <p:cNvPr id="89" name="그림 88" descr="캡처4.GIF">
                <a:extLst>
                  <a:ext uri="{FF2B5EF4-FFF2-40B4-BE49-F238E27FC236}">
                    <a16:creationId xmlns:a16="http://schemas.microsoft.com/office/drawing/2014/main" id="{8D253B54-4391-574C-B5DC-B4745CF576B4}"/>
                  </a:ext>
                </a:extLst>
              </p:cNvPr>
              <p:cNvPicPr>
                <a:picLocks noChangeAspect="1"/>
              </p:cNvPicPr>
              <p:nvPr/>
            </p:nvPicPr>
            <p:blipFill>
              <a:blip r:embed="rId6" cstate="print"/>
              <a:stretch>
                <a:fillRect/>
              </a:stretch>
            </p:blipFill>
            <p:spPr>
              <a:xfrm>
                <a:off x="1166177" y="3882780"/>
                <a:ext cx="281940" cy="289560"/>
              </a:xfrm>
              <a:prstGeom prst="rect">
                <a:avLst/>
              </a:prstGeom>
            </p:spPr>
          </p:pic>
          <p:pic>
            <p:nvPicPr>
              <p:cNvPr id="90" name="그림 89" descr="캡처4.GIF">
                <a:extLst>
                  <a:ext uri="{FF2B5EF4-FFF2-40B4-BE49-F238E27FC236}">
                    <a16:creationId xmlns:a16="http://schemas.microsoft.com/office/drawing/2014/main" id="{CF2EEBD3-8A1C-5D48-8C1B-E84F707D5FEF}"/>
                  </a:ext>
                </a:extLst>
              </p:cNvPr>
              <p:cNvPicPr>
                <a:picLocks noChangeAspect="1"/>
              </p:cNvPicPr>
              <p:nvPr/>
            </p:nvPicPr>
            <p:blipFill>
              <a:blip r:embed="rId6" cstate="print"/>
              <a:stretch>
                <a:fillRect/>
              </a:stretch>
            </p:blipFill>
            <p:spPr>
              <a:xfrm>
                <a:off x="1166177" y="4281462"/>
                <a:ext cx="281940" cy="289560"/>
              </a:xfrm>
              <a:prstGeom prst="rect">
                <a:avLst/>
              </a:prstGeom>
            </p:spPr>
          </p:pic>
          <p:pic>
            <p:nvPicPr>
              <p:cNvPr id="91" name="그림 90" descr="캡처4.GIF">
                <a:extLst>
                  <a:ext uri="{FF2B5EF4-FFF2-40B4-BE49-F238E27FC236}">
                    <a16:creationId xmlns:a16="http://schemas.microsoft.com/office/drawing/2014/main" id="{49F1792A-5BAC-3945-960A-B823EEF2A440}"/>
                  </a:ext>
                </a:extLst>
              </p:cNvPr>
              <p:cNvPicPr>
                <a:picLocks noChangeAspect="1"/>
              </p:cNvPicPr>
              <p:nvPr/>
            </p:nvPicPr>
            <p:blipFill>
              <a:blip r:embed="rId6" cstate="print"/>
              <a:stretch>
                <a:fillRect/>
              </a:stretch>
            </p:blipFill>
            <p:spPr>
              <a:xfrm>
                <a:off x="2209515" y="3049762"/>
                <a:ext cx="281940" cy="289560"/>
              </a:xfrm>
              <a:prstGeom prst="rect">
                <a:avLst/>
              </a:prstGeom>
            </p:spPr>
          </p:pic>
          <p:pic>
            <p:nvPicPr>
              <p:cNvPr id="92" name="그림 91" descr="캡처4.GIF">
                <a:extLst>
                  <a:ext uri="{FF2B5EF4-FFF2-40B4-BE49-F238E27FC236}">
                    <a16:creationId xmlns:a16="http://schemas.microsoft.com/office/drawing/2014/main" id="{BA5BAD64-029C-6448-A19D-DEAF3D9727F6}"/>
                  </a:ext>
                </a:extLst>
              </p:cNvPr>
              <p:cNvPicPr>
                <a:picLocks noChangeAspect="1"/>
              </p:cNvPicPr>
              <p:nvPr/>
            </p:nvPicPr>
            <p:blipFill>
              <a:blip r:embed="rId6" cstate="print"/>
              <a:stretch>
                <a:fillRect/>
              </a:stretch>
            </p:blipFill>
            <p:spPr>
              <a:xfrm>
                <a:off x="2797230" y="3049762"/>
                <a:ext cx="281940" cy="289560"/>
              </a:xfrm>
              <a:prstGeom prst="rect">
                <a:avLst/>
              </a:prstGeom>
            </p:spPr>
          </p:pic>
          <p:pic>
            <p:nvPicPr>
              <p:cNvPr id="93" name="그림 92" descr="캡처4.GIF">
                <a:extLst>
                  <a:ext uri="{FF2B5EF4-FFF2-40B4-BE49-F238E27FC236}">
                    <a16:creationId xmlns:a16="http://schemas.microsoft.com/office/drawing/2014/main" id="{E0E1BE2C-875D-2745-A436-67B007C96F44}"/>
                  </a:ext>
                </a:extLst>
              </p:cNvPr>
              <p:cNvPicPr>
                <a:picLocks noChangeAspect="1"/>
              </p:cNvPicPr>
              <p:nvPr/>
            </p:nvPicPr>
            <p:blipFill>
              <a:blip r:embed="rId6" cstate="print"/>
              <a:stretch>
                <a:fillRect/>
              </a:stretch>
            </p:blipFill>
            <p:spPr>
              <a:xfrm>
                <a:off x="3309137" y="3049762"/>
                <a:ext cx="281940" cy="289560"/>
              </a:xfrm>
              <a:prstGeom prst="rect">
                <a:avLst/>
              </a:prstGeom>
            </p:spPr>
          </p:pic>
          <p:pic>
            <p:nvPicPr>
              <p:cNvPr id="94" name="그림 93" descr="캡처4.GIF">
                <a:extLst>
                  <a:ext uri="{FF2B5EF4-FFF2-40B4-BE49-F238E27FC236}">
                    <a16:creationId xmlns:a16="http://schemas.microsoft.com/office/drawing/2014/main" id="{D8D97E68-47FB-2D4E-ADC0-7CABBDF59DA2}"/>
                  </a:ext>
                </a:extLst>
              </p:cNvPr>
              <p:cNvPicPr>
                <a:picLocks noChangeAspect="1"/>
              </p:cNvPicPr>
              <p:nvPr/>
            </p:nvPicPr>
            <p:blipFill>
              <a:blip r:embed="rId6" cstate="print"/>
              <a:stretch>
                <a:fillRect/>
              </a:stretch>
            </p:blipFill>
            <p:spPr>
              <a:xfrm>
                <a:off x="3830426" y="3049762"/>
                <a:ext cx="281940" cy="289560"/>
              </a:xfrm>
              <a:prstGeom prst="rect">
                <a:avLst/>
              </a:prstGeom>
            </p:spPr>
          </p:pic>
          <p:pic>
            <p:nvPicPr>
              <p:cNvPr id="95" name="그림 94" descr="캡처4.GIF">
                <a:extLst>
                  <a:ext uri="{FF2B5EF4-FFF2-40B4-BE49-F238E27FC236}">
                    <a16:creationId xmlns:a16="http://schemas.microsoft.com/office/drawing/2014/main" id="{5A7328B5-86C2-6147-8170-24455AB5FA97}"/>
                  </a:ext>
                </a:extLst>
              </p:cNvPr>
              <p:cNvPicPr>
                <a:picLocks noChangeAspect="1"/>
              </p:cNvPicPr>
              <p:nvPr/>
            </p:nvPicPr>
            <p:blipFill>
              <a:blip r:embed="rId6" cstate="print"/>
              <a:stretch>
                <a:fillRect/>
              </a:stretch>
            </p:blipFill>
            <p:spPr>
              <a:xfrm>
                <a:off x="4337252" y="3049762"/>
                <a:ext cx="281940" cy="289560"/>
              </a:xfrm>
              <a:prstGeom prst="rect">
                <a:avLst/>
              </a:prstGeom>
            </p:spPr>
          </p:pic>
          <p:pic>
            <p:nvPicPr>
              <p:cNvPr id="96" name="그림 95" descr="캡처4.GIF">
                <a:extLst>
                  <a:ext uri="{FF2B5EF4-FFF2-40B4-BE49-F238E27FC236}">
                    <a16:creationId xmlns:a16="http://schemas.microsoft.com/office/drawing/2014/main" id="{E07D5D99-106C-014C-A6F3-BBD9E4DCB427}"/>
                  </a:ext>
                </a:extLst>
              </p:cNvPr>
              <p:cNvPicPr>
                <a:picLocks noChangeAspect="1"/>
              </p:cNvPicPr>
              <p:nvPr/>
            </p:nvPicPr>
            <p:blipFill>
              <a:blip r:embed="rId6" cstate="print"/>
              <a:stretch>
                <a:fillRect/>
              </a:stretch>
            </p:blipFill>
            <p:spPr>
              <a:xfrm>
                <a:off x="2209515" y="3483514"/>
                <a:ext cx="281940" cy="289560"/>
              </a:xfrm>
              <a:prstGeom prst="rect">
                <a:avLst/>
              </a:prstGeom>
            </p:spPr>
          </p:pic>
          <p:pic>
            <p:nvPicPr>
              <p:cNvPr id="97" name="그림 96" descr="캡처4.GIF">
                <a:extLst>
                  <a:ext uri="{FF2B5EF4-FFF2-40B4-BE49-F238E27FC236}">
                    <a16:creationId xmlns:a16="http://schemas.microsoft.com/office/drawing/2014/main" id="{BCF82D2C-7217-FB43-80DA-47EE2E11CD2A}"/>
                  </a:ext>
                </a:extLst>
              </p:cNvPr>
              <p:cNvPicPr>
                <a:picLocks noChangeAspect="1"/>
              </p:cNvPicPr>
              <p:nvPr/>
            </p:nvPicPr>
            <p:blipFill>
              <a:blip r:embed="rId6" cstate="print"/>
              <a:stretch>
                <a:fillRect/>
              </a:stretch>
            </p:blipFill>
            <p:spPr>
              <a:xfrm>
                <a:off x="2797230" y="3483514"/>
                <a:ext cx="281940" cy="289560"/>
              </a:xfrm>
              <a:prstGeom prst="rect">
                <a:avLst/>
              </a:prstGeom>
            </p:spPr>
          </p:pic>
          <p:pic>
            <p:nvPicPr>
              <p:cNvPr id="98" name="그림 97" descr="캡처4.GIF">
                <a:extLst>
                  <a:ext uri="{FF2B5EF4-FFF2-40B4-BE49-F238E27FC236}">
                    <a16:creationId xmlns:a16="http://schemas.microsoft.com/office/drawing/2014/main" id="{DAD1F3CE-BC00-3F4D-B47B-6560169CC52E}"/>
                  </a:ext>
                </a:extLst>
              </p:cNvPr>
              <p:cNvPicPr>
                <a:picLocks noChangeAspect="1"/>
              </p:cNvPicPr>
              <p:nvPr/>
            </p:nvPicPr>
            <p:blipFill>
              <a:blip r:embed="rId6" cstate="print"/>
              <a:stretch>
                <a:fillRect/>
              </a:stretch>
            </p:blipFill>
            <p:spPr>
              <a:xfrm>
                <a:off x="3309137" y="3483514"/>
                <a:ext cx="281940" cy="289560"/>
              </a:xfrm>
              <a:prstGeom prst="rect">
                <a:avLst/>
              </a:prstGeom>
            </p:spPr>
          </p:pic>
          <p:pic>
            <p:nvPicPr>
              <p:cNvPr id="99" name="그림 98" descr="캡처4.GIF">
                <a:extLst>
                  <a:ext uri="{FF2B5EF4-FFF2-40B4-BE49-F238E27FC236}">
                    <a16:creationId xmlns:a16="http://schemas.microsoft.com/office/drawing/2014/main" id="{25BE7184-F688-0841-949A-CA28F2DC2DEA}"/>
                  </a:ext>
                </a:extLst>
              </p:cNvPr>
              <p:cNvPicPr>
                <a:picLocks noChangeAspect="1"/>
              </p:cNvPicPr>
              <p:nvPr/>
            </p:nvPicPr>
            <p:blipFill>
              <a:blip r:embed="rId6" cstate="print"/>
              <a:stretch>
                <a:fillRect/>
              </a:stretch>
            </p:blipFill>
            <p:spPr>
              <a:xfrm>
                <a:off x="3830426" y="3483514"/>
                <a:ext cx="281940" cy="289560"/>
              </a:xfrm>
              <a:prstGeom prst="rect">
                <a:avLst/>
              </a:prstGeom>
            </p:spPr>
          </p:pic>
          <p:pic>
            <p:nvPicPr>
              <p:cNvPr id="100" name="그림 99" descr="캡처4.GIF">
                <a:extLst>
                  <a:ext uri="{FF2B5EF4-FFF2-40B4-BE49-F238E27FC236}">
                    <a16:creationId xmlns:a16="http://schemas.microsoft.com/office/drawing/2014/main" id="{0291712C-FFF5-954D-9E31-D869B3F280D6}"/>
                  </a:ext>
                </a:extLst>
              </p:cNvPr>
              <p:cNvPicPr>
                <a:picLocks noChangeAspect="1"/>
              </p:cNvPicPr>
              <p:nvPr/>
            </p:nvPicPr>
            <p:blipFill>
              <a:blip r:embed="rId6" cstate="print"/>
              <a:stretch>
                <a:fillRect/>
              </a:stretch>
            </p:blipFill>
            <p:spPr>
              <a:xfrm>
                <a:off x="4337252" y="3483514"/>
                <a:ext cx="281940" cy="289560"/>
              </a:xfrm>
              <a:prstGeom prst="rect">
                <a:avLst/>
              </a:prstGeom>
            </p:spPr>
          </p:pic>
          <p:pic>
            <p:nvPicPr>
              <p:cNvPr id="101" name="그림 100" descr="캡처4.GIF">
                <a:extLst>
                  <a:ext uri="{FF2B5EF4-FFF2-40B4-BE49-F238E27FC236}">
                    <a16:creationId xmlns:a16="http://schemas.microsoft.com/office/drawing/2014/main" id="{AE6D20F3-0B81-8A4E-B3AA-00CC43693C11}"/>
                  </a:ext>
                </a:extLst>
              </p:cNvPr>
              <p:cNvPicPr>
                <a:picLocks noChangeAspect="1"/>
              </p:cNvPicPr>
              <p:nvPr/>
            </p:nvPicPr>
            <p:blipFill>
              <a:blip r:embed="rId6" cstate="print"/>
              <a:stretch>
                <a:fillRect/>
              </a:stretch>
            </p:blipFill>
            <p:spPr>
              <a:xfrm>
                <a:off x="4337252" y="3882780"/>
                <a:ext cx="281940" cy="289560"/>
              </a:xfrm>
              <a:prstGeom prst="rect">
                <a:avLst/>
              </a:prstGeom>
            </p:spPr>
          </p:pic>
          <p:pic>
            <p:nvPicPr>
              <p:cNvPr id="102" name="그림 101" descr="캡처4.GIF">
                <a:extLst>
                  <a:ext uri="{FF2B5EF4-FFF2-40B4-BE49-F238E27FC236}">
                    <a16:creationId xmlns:a16="http://schemas.microsoft.com/office/drawing/2014/main" id="{86B87BD5-D4E9-8A4E-B5B6-CDE5B3BC42A3}"/>
                  </a:ext>
                </a:extLst>
              </p:cNvPr>
              <p:cNvPicPr>
                <a:picLocks noChangeAspect="1"/>
              </p:cNvPicPr>
              <p:nvPr/>
            </p:nvPicPr>
            <p:blipFill>
              <a:blip r:embed="rId6" cstate="print"/>
              <a:stretch>
                <a:fillRect/>
              </a:stretch>
            </p:blipFill>
            <p:spPr>
              <a:xfrm>
                <a:off x="4337252" y="4281462"/>
                <a:ext cx="281940" cy="289560"/>
              </a:xfrm>
              <a:prstGeom prst="rect">
                <a:avLst/>
              </a:prstGeom>
            </p:spPr>
          </p:pic>
          <p:pic>
            <p:nvPicPr>
              <p:cNvPr id="103" name="그림 102" descr="캡처4.GIF">
                <a:extLst>
                  <a:ext uri="{FF2B5EF4-FFF2-40B4-BE49-F238E27FC236}">
                    <a16:creationId xmlns:a16="http://schemas.microsoft.com/office/drawing/2014/main" id="{39E32908-F8B9-DA47-9F5A-064F8FAA7489}"/>
                  </a:ext>
                </a:extLst>
              </p:cNvPr>
              <p:cNvPicPr>
                <a:picLocks noChangeAspect="1"/>
              </p:cNvPicPr>
              <p:nvPr/>
            </p:nvPicPr>
            <p:blipFill>
              <a:blip r:embed="rId6" cstate="print"/>
              <a:stretch>
                <a:fillRect/>
              </a:stretch>
            </p:blipFill>
            <p:spPr>
              <a:xfrm>
                <a:off x="3830426" y="4281462"/>
                <a:ext cx="281940" cy="289560"/>
              </a:xfrm>
              <a:prstGeom prst="rect">
                <a:avLst/>
              </a:prstGeom>
            </p:spPr>
          </p:pic>
          <p:pic>
            <p:nvPicPr>
              <p:cNvPr id="104" name="그림 103" descr="캡처4.GIF">
                <a:extLst>
                  <a:ext uri="{FF2B5EF4-FFF2-40B4-BE49-F238E27FC236}">
                    <a16:creationId xmlns:a16="http://schemas.microsoft.com/office/drawing/2014/main" id="{C8792DDC-33E8-9D44-824D-DD712C4E09DF}"/>
                  </a:ext>
                </a:extLst>
              </p:cNvPr>
              <p:cNvPicPr>
                <a:picLocks noChangeAspect="1"/>
              </p:cNvPicPr>
              <p:nvPr/>
            </p:nvPicPr>
            <p:blipFill>
              <a:blip r:embed="rId6" cstate="print"/>
              <a:stretch>
                <a:fillRect/>
              </a:stretch>
            </p:blipFill>
            <p:spPr>
              <a:xfrm>
                <a:off x="3830426" y="3882780"/>
                <a:ext cx="281940" cy="289560"/>
              </a:xfrm>
              <a:prstGeom prst="rect">
                <a:avLst/>
              </a:prstGeom>
            </p:spPr>
          </p:pic>
          <p:pic>
            <p:nvPicPr>
              <p:cNvPr id="105" name="그림 104" descr="캡처4.GIF">
                <a:extLst>
                  <a:ext uri="{FF2B5EF4-FFF2-40B4-BE49-F238E27FC236}">
                    <a16:creationId xmlns:a16="http://schemas.microsoft.com/office/drawing/2014/main" id="{4BDB4321-0E0A-544F-B71C-3A5B042911F1}"/>
                  </a:ext>
                </a:extLst>
              </p:cNvPr>
              <p:cNvPicPr>
                <a:picLocks noChangeAspect="1"/>
              </p:cNvPicPr>
              <p:nvPr/>
            </p:nvPicPr>
            <p:blipFill>
              <a:blip r:embed="rId6" cstate="print"/>
              <a:stretch>
                <a:fillRect/>
              </a:stretch>
            </p:blipFill>
            <p:spPr>
              <a:xfrm>
                <a:off x="3309137" y="4281462"/>
                <a:ext cx="281940" cy="289560"/>
              </a:xfrm>
              <a:prstGeom prst="rect">
                <a:avLst/>
              </a:prstGeom>
            </p:spPr>
          </p:pic>
          <p:pic>
            <p:nvPicPr>
              <p:cNvPr id="106" name="그림 105" descr="캡처4.GIF">
                <a:extLst>
                  <a:ext uri="{FF2B5EF4-FFF2-40B4-BE49-F238E27FC236}">
                    <a16:creationId xmlns:a16="http://schemas.microsoft.com/office/drawing/2014/main" id="{5B07739C-777D-914C-A421-5F3F9D562E9C}"/>
                  </a:ext>
                </a:extLst>
              </p:cNvPr>
              <p:cNvPicPr>
                <a:picLocks noChangeAspect="1"/>
              </p:cNvPicPr>
              <p:nvPr/>
            </p:nvPicPr>
            <p:blipFill>
              <a:blip r:embed="rId6" cstate="print"/>
              <a:stretch>
                <a:fillRect/>
              </a:stretch>
            </p:blipFill>
            <p:spPr>
              <a:xfrm>
                <a:off x="2209515" y="4281462"/>
                <a:ext cx="281940" cy="289560"/>
              </a:xfrm>
              <a:prstGeom prst="rect">
                <a:avLst/>
              </a:prstGeom>
            </p:spPr>
          </p:pic>
          <p:pic>
            <p:nvPicPr>
              <p:cNvPr id="107" name="그림 106" descr="캡처5.GIF">
                <a:extLst>
                  <a:ext uri="{FF2B5EF4-FFF2-40B4-BE49-F238E27FC236}">
                    <a16:creationId xmlns:a16="http://schemas.microsoft.com/office/drawing/2014/main" id="{31C0994C-4085-FC4E-8EF3-3DEDAF500ED5}"/>
                  </a:ext>
                </a:extLst>
              </p:cNvPr>
              <p:cNvPicPr>
                <a:picLocks noChangeAspect="1"/>
              </p:cNvPicPr>
              <p:nvPr/>
            </p:nvPicPr>
            <p:blipFill>
              <a:blip r:embed="rId7" cstate="print"/>
              <a:stretch>
                <a:fillRect/>
              </a:stretch>
            </p:blipFill>
            <p:spPr>
              <a:xfrm>
                <a:off x="1672590" y="3057382"/>
                <a:ext cx="281940" cy="274320"/>
              </a:xfrm>
              <a:prstGeom prst="rect">
                <a:avLst/>
              </a:prstGeom>
            </p:spPr>
          </p:pic>
          <p:pic>
            <p:nvPicPr>
              <p:cNvPr id="108" name="그림 107" descr="캡처5.GIF">
                <a:extLst>
                  <a:ext uri="{FF2B5EF4-FFF2-40B4-BE49-F238E27FC236}">
                    <a16:creationId xmlns:a16="http://schemas.microsoft.com/office/drawing/2014/main" id="{A513A45B-BCC5-3044-8B98-4F613B641B16}"/>
                  </a:ext>
                </a:extLst>
              </p:cNvPr>
              <p:cNvPicPr>
                <a:picLocks noChangeAspect="1"/>
              </p:cNvPicPr>
              <p:nvPr/>
            </p:nvPicPr>
            <p:blipFill>
              <a:blip r:embed="rId7" cstate="print"/>
              <a:stretch>
                <a:fillRect/>
              </a:stretch>
            </p:blipFill>
            <p:spPr>
              <a:xfrm>
                <a:off x="1672590" y="3491134"/>
                <a:ext cx="281940" cy="274320"/>
              </a:xfrm>
              <a:prstGeom prst="rect">
                <a:avLst/>
              </a:prstGeom>
            </p:spPr>
          </p:pic>
          <p:pic>
            <p:nvPicPr>
              <p:cNvPr id="109" name="그림 108" descr="캡처5.GIF">
                <a:extLst>
                  <a:ext uri="{FF2B5EF4-FFF2-40B4-BE49-F238E27FC236}">
                    <a16:creationId xmlns:a16="http://schemas.microsoft.com/office/drawing/2014/main" id="{02DBF579-9B8F-1A45-80C2-7BDA74CA1A94}"/>
                  </a:ext>
                </a:extLst>
              </p:cNvPr>
              <p:cNvPicPr>
                <a:picLocks noChangeAspect="1"/>
              </p:cNvPicPr>
              <p:nvPr/>
            </p:nvPicPr>
            <p:blipFill>
              <a:blip r:embed="rId7" cstate="print"/>
              <a:stretch>
                <a:fillRect/>
              </a:stretch>
            </p:blipFill>
            <p:spPr>
              <a:xfrm>
                <a:off x="2209515" y="3890400"/>
                <a:ext cx="281940" cy="274320"/>
              </a:xfrm>
              <a:prstGeom prst="rect">
                <a:avLst/>
              </a:prstGeom>
            </p:spPr>
          </p:pic>
          <p:pic>
            <p:nvPicPr>
              <p:cNvPr id="110" name="그림 109" descr="캡처5.GIF">
                <a:extLst>
                  <a:ext uri="{FF2B5EF4-FFF2-40B4-BE49-F238E27FC236}">
                    <a16:creationId xmlns:a16="http://schemas.microsoft.com/office/drawing/2014/main" id="{0521F1A7-8375-8149-845D-68C22C01DAC3}"/>
                  </a:ext>
                </a:extLst>
              </p:cNvPr>
              <p:cNvPicPr>
                <a:picLocks noChangeAspect="1"/>
              </p:cNvPicPr>
              <p:nvPr/>
            </p:nvPicPr>
            <p:blipFill>
              <a:blip r:embed="rId7" cstate="print"/>
              <a:stretch>
                <a:fillRect/>
              </a:stretch>
            </p:blipFill>
            <p:spPr>
              <a:xfrm>
                <a:off x="2797230" y="3890400"/>
                <a:ext cx="281940" cy="274320"/>
              </a:xfrm>
              <a:prstGeom prst="rect">
                <a:avLst/>
              </a:prstGeom>
            </p:spPr>
          </p:pic>
          <p:pic>
            <p:nvPicPr>
              <p:cNvPr id="111" name="그림 110" descr="캡처5.GIF">
                <a:extLst>
                  <a:ext uri="{FF2B5EF4-FFF2-40B4-BE49-F238E27FC236}">
                    <a16:creationId xmlns:a16="http://schemas.microsoft.com/office/drawing/2014/main" id="{A5E80B57-EAC4-B34C-935A-EE4D0943AB1C}"/>
                  </a:ext>
                </a:extLst>
              </p:cNvPr>
              <p:cNvPicPr>
                <a:picLocks noChangeAspect="1"/>
              </p:cNvPicPr>
              <p:nvPr/>
            </p:nvPicPr>
            <p:blipFill>
              <a:blip r:embed="rId7" cstate="print"/>
              <a:stretch>
                <a:fillRect/>
              </a:stretch>
            </p:blipFill>
            <p:spPr>
              <a:xfrm>
                <a:off x="3309137" y="3890400"/>
                <a:ext cx="281940" cy="274320"/>
              </a:xfrm>
              <a:prstGeom prst="rect">
                <a:avLst/>
              </a:prstGeom>
            </p:spPr>
          </p:pic>
          <p:pic>
            <p:nvPicPr>
              <p:cNvPr id="112" name="그림 111" descr="캡처5.GIF">
                <a:extLst>
                  <a:ext uri="{FF2B5EF4-FFF2-40B4-BE49-F238E27FC236}">
                    <a16:creationId xmlns:a16="http://schemas.microsoft.com/office/drawing/2014/main" id="{2367C698-016B-E247-A17D-E0DFD8816981}"/>
                  </a:ext>
                </a:extLst>
              </p:cNvPr>
              <p:cNvPicPr>
                <a:picLocks noChangeAspect="1"/>
              </p:cNvPicPr>
              <p:nvPr/>
            </p:nvPicPr>
            <p:blipFill>
              <a:blip r:embed="rId7" cstate="print"/>
              <a:stretch>
                <a:fillRect/>
              </a:stretch>
            </p:blipFill>
            <p:spPr>
              <a:xfrm>
                <a:off x="2797230" y="4289082"/>
                <a:ext cx="281940" cy="274320"/>
              </a:xfrm>
              <a:prstGeom prst="rect">
                <a:avLst/>
              </a:prstGeom>
            </p:spPr>
          </p:pic>
          <p:pic>
            <p:nvPicPr>
              <p:cNvPr id="113" name="그림 112" descr="캡처7.GIF">
                <a:extLst>
                  <a:ext uri="{FF2B5EF4-FFF2-40B4-BE49-F238E27FC236}">
                    <a16:creationId xmlns:a16="http://schemas.microsoft.com/office/drawing/2014/main" id="{0E954F92-CE7F-5C43-9AFE-16D5D88377F1}"/>
                  </a:ext>
                </a:extLst>
              </p:cNvPr>
              <p:cNvPicPr>
                <a:picLocks noChangeAspect="1"/>
              </p:cNvPicPr>
              <p:nvPr/>
            </p:nvPicPr>
            <p:blipFill>
              <a:blip r:embed="rId8" cstate="print"/>
              <a:stretch>
                <a:fillRect/>
              </a:stretch>
            </p:blipFill>
            <p:spPr>
              <a:xfrm>
                <a:off x="1672590" y="3878970"/>
                <a:ext cx="281940" cy="297180"/>
              </a:xfrm>
              <a:prstGeom prst="rect">
                <a:avLst/>
              </a:prstGeom>
            </p:spPr>
          </p:pic>
          <p:pic>
            <p:nvPicPr>
              <p:cNvPr id="114" name="그림 113" descr="캡처6.GIF">
                <a:extLst>
                  <a:ext uri="{FF2B5EF4-FFF2-40B4-BE49-F238E27FC236}">
                    <a16:creationId xmlns:a16="http://schemas.microsoft.com/office/drawing/2014/main" id="{E6A1AD96-67D7-174D-ADB6-D1076C968942}"/>
                  </a:ext>
                </a:extLst>
              </p:cNvPr>
              <p:cNvPicPr>
                <a:picLocks noChangeAspect="1"/>
              </p:cNvPicPr>
              <p:nvPr/>
            </p:nvPicPr>
            <p:blipFill>
              <a:blip r:embed="rId9" cstate="print"/>
              <a:stretch>
                <a:fillRect/>
              </a:stretch>
            </p:blipFill>
            <p:spPr>
              <a:xfrm>
                <a:off x="1668780" y="4281462"/>
                <a:ext cx="289560" cy="289560"/>
              </a:xfrm>
              <a:prstGeom prst="rect">
                <a:avLst/>
              </a:prstGeom>
            </p:spPr>
          </p:pic>
          <p:pic>
            <p:nvPicPr>
              <p:cNvPr id="115" name="그림 114" descr="캡처4.GIF">
                <a:extLst>
                  <a:ext uri="{FF2B5EF4-FFF2-40B4-BE49-F238E27FC236}">
                    <a16:creationId xmlns:a16="http://schemas.microsoft.com/office/drawing/2014/main" id="{9BF68F63-0189-ED4B-9FF1-74132CD9A74C}"/>
                  </a:ext>
                </a:extLst>
              </p:cNvPr>
              <p:cNvPicPr>
                <a:picLocks noChangeAspect="1"/>
              </p:cNvPicPr>
              <p:nvPr/>
            </p:nvPicPr>
            <p:blipFill>
              <a:blip r:embed="rId6" cstate="print"/>
              <a:stretch>
                <a:fillRect/>
              </a:stretch>
            </p:blipFill>
            <p:spPr>
              <a:xfrm>
                <a:off x="2216696" y="4653136"/>
                <a:ext cx="281940" cy="289560"/>
              </a:xfrm>
              <a:prstGeom prst="rect">
                <a:avLst/>
              </a:prstGeom>
            </p:spPr>
          </p:pic>
          <p:sp>
            <p:nvSpPr>
              <p:cNvPr id="116" name="TextBox 115">
                <a:extLst>
                  <a:ext uri="{FF2B5EF4-FFF2-40B4-BE49-F238E27FC236}">
                    <a16:creationId xmlns:a16="http://schemas.microsoft.com/office/drawing/2014/main" id="{6C41029C-A40D-5E47-AC9B-5B5ACB0C5D54}"/>
                  </a:ext>
                </a:extLst>
              </p:cNvPr>
              <p:cNvSpPr txBox="1"/>
              <p:nvPr/>
            </p:nvSpPr>
            <p:spPr>
              <a:xfrm>
                <a:off x="308484" y="4689720"/>
                <a:ext cx="902677" cy="215444"/>
              </a:xfrm>
              <a:prstGeom prst="rect">
                <a:avLst/>
              </a:prstGeom>
              <a:noFill/>
            </p:spPr>
            <p:txBody>
              <a:bodyPr wrap="square" rtlCol="0">
                <a:spAutoFit/>
              </a:bodyPr>
              <a:lstStyle/>
              <a:p>
                <a:pPr marL="0" marR="0" lvl="0" indent="0" algn="r" defTabSz="914400" eaLnBrk="1" fontAlgn="base" latinLnBrk="1" hangingPunct="1">
                  <a:lnSpc>
                    <a:spcPct val="100000"/>
                  </a:lnSpc>
                  <a:spcBef>
                    <a:spcPct val="0"/>
                  </a:spcBef>
                  <a:spcAft>
                    <a:spcPct val="0"/>
                  </a:spcAft>
                  <a:buClrTx/>
                  <a:buSzTx/>
                  <a:buFontTx/>
                  <a:buNone/>
                  <a:tabLst/>
                  <a:defRPr/>
                </a:pPr>
                <a:r>
                  <a:rPr kumimoji="1" lang="en-US" altLang="ko-KR" sz="800" b="1" i="0" u="none" strike="noStrike" kern="1200" cap="none" spc="0" normalizeH="0" baseline="0" noProof="0" dirty="0" err="1">
                    <a:ln>
                      <a:noFill/>
                    </a:ln>
                    <a:solidFill>
                      <a:sysClr val="windowText" lastClr="000000"/>
                    </a:solidFill>
                    <a:effectLst/>
                    <a:uLnTx/>
                    <a:uFillTx/>
                    <a:latin typeface="맑은 고딕" pitchFamily="50" charset="-127"/>
                    <a:ea typeface="맑은 고딕" pitchFamily="50" charset="-127"/>
                    <a:cs typeface="+mn-cs"/>
                  </a:rPr>
                  <a:t>MicroSoft</a:t>
                </a:r>
                <a:endParaRPr kumimoji="1" lang="ko-KR" altLang="en-US" sz="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pic>
            <p:nvPicPr>
              <p:cNvPr id="117" name="그림 116" descr="캡처5.GIF">
                <a:extLst>
                  <a:ext uri="{FF2B5EF4-FFF2-40B4-BE49-F238E27FC236}">
                    <a16:creationId xmlns:a16="http://schemas.microsoft.com/office/drawing/2014/main" id="{59499555-01C1-144A-95B2-5E0F14F9826A}"/>
                  </a:ext>
                </a:extLst>
              </p:cNvPr>
              <p:cNvPicPr>
                <a:picLocks noChangeAspect="1"/>
              </p:cNvPicPr>
              <p:nvPr/>
            </p:nvPicPr>
            <p:blipFill>
              <a:blip r:embed="rId7" cstate="print"/>
              <a:stretch>
                <a:fillRect/>
              </a:stretch>
            </p:blipFill>
            <p:spPr>
              <a:xfrm>
                <a:off x="1676636" y="4666848"/>
                <a:ext cx="281940" cy="274320"/>
              </a:xfrm>
              <a:prstGeom prst="rect">
                <a:avLst/>
              </a:prstGeom>
            </p:spPr>
          </p:pic>
          <p:pic>
            <p:nvPicPr>
              <p:cNvPr id="118" name="그림 117" descr="캡처5.GIF">
                <a:extLst>
                  <a:ext uri="{FF2B5EF4-FFF2-40B4-BE49-F238E27FC236}">
                    <a16:creationId xmlns:a16="http://schemas.microsoft.com/office/drawing/2014/main" id="{A573BF69-6A42-1846-BC84-F97A995337A0}"/>
                  </a:ext>
                </a:extLst>
              </p:cNvPr>
              <p:cNvPicPr>
                <a:picLocks noChangeAspect="1"/>
              </p:cNvPicPr>
              <p:nvPr/>
            </p:nvPicPr>
            <p:blipFill>
              <a:blip r:embed="rId7" cstate="print"/>
              <a:stretch>
                <a:fillRect/>
              </a:stretch>
            </p:blipFill>
            <p:spPr>
              <a:xfrm>
                <a:off x="1172580" y="4666848"/>
                <a:ext cx="281940" cy="274320"/>
              </a:xfrm>
              <a:prstGeom prst="rect">
                <a:avLst/>
              </a:prstGeom>
            </p:spPr>
          </p:pic>
          <p:pic>
            <p:nvPicPr>
              <p:cNvPr id="119" name="그림 118" descr="캡처4.GIF">
                <a:extLst>
                  <a:ext uri="{FF2B5EF4-FFF2-40B4-BE49-F238E27FC236}">
                    <a16:creationId xmlns:a16="http://schemas.microsoft.com/office/drawing/2014/main" id="{D6F9BC59-10B0-B741-9668-D4394ADBAAC0}"/>
                  </a:ext>
                </a:extLst>
              </p:cNvPr>
              <p:cNvPicPr>
                <a:picLocks noChangeAspect="1"/>
              </p:cNvPicPr>
              <p:nvPr/>
            </p:nvPicPr>
            <p:blipFill>
              <a:blip r:embed="rId6" cstate="print"/>
              <a:stretch>
                <a:fillRect/>
              </a:stretch>
            </p:blipFill>
            <p:spPr>
              <a:xfrm>
                <a:off x="2798852" y="4653136"/>
                <a:ext cx="281940" cy="289560"/>
              </a:xfrm>
              <a:prstGeom prst="rect">
                <a:avLst/>
              </a:prstGeom>
            </p:spPr>
          </p:pic>
          <p:pic>
            <p:nvPicPr>
              <p:cNvPr id="120" name="그림 119" descr="캡처4.GIF">
                <a:extLst>
                  <a:ext uri="{FF2B5EF4-FFF2-40B4-BE49-F238E27FC236}">
                    <a16:creationId xmlns:a16="http://schemas.microsoft.com/office/drawing/2014/main" id="{3CCF0F75-F887-6E42-BB9F-B4D571A9530A}"/>
                  </a:ext>
                </a:extLst>
              </p:cNvPr>
              <p:cNvPicPr>
                <a:picLocks noChangeAspect="1"/>
              </p:cNvPicPr>
              <p:nvPr/>
            </p:nvPicPr>
            <p:blipFill>
              <a:blip r:embed="rId6" cstate="print"/>
              <a:stretch>
                <a:fillRect/>
              </a:stretch>
            </p:blipFill>
            <p:spPr>
              <a:xfrm>
                <a:off x="3332820" y="4653136"/>
                <a:ext cx="281940" cy="289560"/>
              </a:xfrm>
              <a:prstGeom prst="rect">
                <a:avLst/>
              </a:prstGeom>
            </p:spPr>
          </p:pic>
          <p:pic>
            <p:nvPicPr>
              <p:cNvPr id="121" name="그림 120" descr="캡처4.GIF">
                <a:extLst>
                  <a:ext uri="{FF2B5EF4-FFF2-40B4-BE49-F238E27FC236}">
                    <a16:creationId xmlns:a16="http://schemas.microsoft.com/office/drawing/2014/main" id="{19EAE6DD-A86E-0642-BC68-745A271BCEFF}"/>
                  </a:ext>
                </a:extLst>
              </p:cNvPr>
              <p:cNvPicPr>
                <a:picLocks noChangeAspect="1"/>
              </p:cNvPicPr>
              <p:nvPr/>
            </p:nvPicPr>
            <p:blipFill>
              <a:blip r:embed="rId6" cstate="print"/>
              <a:stretch>
                <a:fillRect/>
              </a:stretch>
            </p:blipFill>
            <p:spPr>
              <a:xfrm>
                <a:off x="4347024" y="4653136"/>
                <a:ext cx="281940" cy="289560"/>
              </a:xfrm>
              <a:prstGeom prst="rect">
                <a:avLst/>
              </a:prstGeom>
            </p:spPr>
          </p:pic>
          <p:pic>
            <p:nvPicPr>
              <p:cNvPr id="122" name="그림 121" descr="캡처5.GIF">
                <a:extLst>
                  <a:ext uri="{FF2B5EF4-FFF2-40B4-BE49-F238E27FC236}">
                    <a16:creationId xmlns:a16="http://schemas.microsoft.com/office/drawing/2014/main" id="{D6249533-462C-A040-874B-90573CEBBDB8}"/>
                  </a:ext>
                </a:extLst>
              </p:cNvPr>
              <p:cNvPicPr>
                <a:picLocks noChangeAspect="1"/>
              </p:cNvPicPr>
              <p:nvPr/>
            </p:nvPicPr>
            <p:blipFill>
              <a:blip r:embed="rId7" cstate="print"/>
              <a:stretch>
                <a:fillRect/>
              </a:stretch>
            </p:blipFill>
            <p:spPr>
              <a:xfrm>
                <a:off x="3836876" y="4666848"/>
                <a:ext cx="281940" cy="274320"/>
              </a:xfrm>
              <a:prstGeom prst="rect">
                <a:avLst/>
              </a:prstGeom>
            </p:spPr>
          </p:pic>
          <p:sp>
            <p:nvSpPr>
              <p:cNvPr id="123" name="직사각형 122">
                <a:extLst>
                  <a:ext uri="{FF2B5EF4-FFF2-40B4-BE49-F238E27FC236}">
                    <a16:creationId xmlns:a16="http://schemas.microsoft.com/office/drawing/2014/main" id="{523EE9FC-4972-D046-9E36-4EFC8E88A385}"/>
                  </a:ext>
                </a:extLst>
              </p:cNvPr>
              <p:cNvSpPr/>
              <p:nvPr/>
            </p:nvSpPr>
            <p:spPr bwMode="auto">
              <a:xfrm>
                <a:off x="1100572" y="2996953"/>
                <a:ext cx="3600400" cy="39604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endParaRPr kumimoji="1" lang="ko-KR" altLang="en-US" sz="1000" b="1" i="0" u="none" strike="noStrike" kern="1200" cap="none" spc="0" normalizeH="0" baseline="0" noProof="0" dirty="0" err="1">
                  <a:ln>
                    <a:noFill/>
                  </a:ln>
                  <a:solidFill>
                    <a:sysClr val="windowText" lastClr="000000"/>
                  </a:solidFill>
                  <a:effectLst/>
                  <a:uLnTx/>
                  <a:uFillTx/>
                  <a:latin typeface="Arial" pitchFamily="34" charset="0"/>
                  <a:ea typeface="맑은 고딕" pitchFamily="50" charset="-127"/>
                  <a:cs typeface="+mn-cs"/>
                </a:endParaRPr>
              </a:p>
            </p:txBody>
          </p:sp>
          <p:sp>
            <p:nvSpPr>
              <p:cNvPr id="124" name="TextBox 123">
                <a:extLst>
                  <a:ext uri="{FF2B5EF4-FFF2-40B4-BE49-F238E27FC236}">
                    <a16:creationId xmlns:a16="http://schemas.microsoft.com/office/drawing/2014/main" id="{B5343AF8-68C6-E944-9E3F-553E602C90AC}"/>
                  </a:ext>
                </a:extLst>
              </p:cNvPr>
              <p:cNvSpPr txBox="1"/>
              <p:nvPr/>
            </p:nvSpPr>
            <p:spPr>
              <a:xfrm>
                <a:off x="455246" y="1807308"/>
                <a:ext cx="3634154" cy="447990"/>
              </a:xfrm>
              <a:prstGeom prst="rect">
                <a:avLst/>
              </a:prstGeom>
              <a:noFill/>
            </p:spPr>
            <p:txBody>
              <a:bodyPr wrap="square" rtlCol="0">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600" b="1" i="0" u="none" strike="noStrike" kern="1200" cap="none" spc="0" normalizeH="0" baseline="0" noProof="0" dirty="0">
                    <a:ln>
                      <a:noFill/>
                    </a:ln>
                    <a:solidFill>
                      <a:srgbClr val="FFFFFF"/>
                    </a:solidFill>
                    <a:effectLst/>
                    <a:uLnTx/>
                    <a:uFillTx/>
                    <a:latin typeface="+mj-lt"/>
                    <a:ea typeface="맑은 고딕" pitchFamily="50" charset="-127"/>
                    <a:cs typeface="+mn-cs"/>
                  </a:rPr>
                  <a:t>Info-Tech Research Group</a:t>
                </a:r>
                <a:endParaRPr kumimoji="1" lang="ko-KR" altLang="en-US" sz="1600" b="1" i="0" u="none" strike="noStrike" kern="1200" cap="none" spc="0" normalizeH="0" baseline="0" noProof="0" dirty="0">
                  <a:ln>
                    <a:noFill/>
                  </a:ln>
                  <a:solidFill>
                    <a:srgbClr val="FFFFFF"/>
                  </a:solidFill>
                  <a:effectLst/>
                  <a:uLnTx/>
                  <a:uFillTx/>
                  <a:latin typeface="+mj-lt"/>
                  <a:ea typeface="맑은 고딕" pitchFamily="50" charset="-127"/>
                  <a:cs typeface="+mn-cs"/>
                </a:endParaRPr>
              </a:p>
            </p:txBody>
          </p:sp>
        </p:grpSp>
      </p:grpSp>
      <p:sp>
        <p:nvSpPr>
          <p:cNvPr id="126" name="Google Shape;8916;p623">
            <a:extLst>
              <a:ext uri="{FF2B5EF4-FFF2-40B4-BE49-F238E27FC236}">
                <a16:creationId xmlns:a16="http://schemas.microsoft.com/office/drawing/2014/main" id="{5E8A8674-1C65-2948-BE98-49ACF992F8CA}"/>
              </a:ext>
            </a:extLst>
          </p:cNvPr>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mj-lt"/>
                <a:ea typeface="verdana"/>
                <a:cs typeface="verdana"/>
                <a:sym typeface="verdana"/>
              </a:rPr>
              <a:t>Market Recognition</a:t>
            </a:r>
            <a:endParaRPr sz="2600" dirty="0">
              <a:latin typeface="+mj-lt"/>
            </a:endParaRPr>
          </a:p>
        </p:txBody>
      </p:sp>
    </p:spTree>
    <p:extLst>
      <p:ext uri="{BB962C8B-B14F-4D97-AF65-F5344CB8AC3E}">
        <p14:creationId xmlns:p14="http://schemas.microsoft.com/office/powerpoint/2010/main" val="389470468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mj-lt"/>
                <a:ea typeface="verdana"/>
                <a:cs typeface="verdana"/>
                <a:sym typeface="verdana"/>
              </a:rPr>
              <a:t>Customers</a:t>
            </a:r>
            <a:endParaRPr sz="2600" dirty="0">
              <a:latin typeface="+mj-lt"/>
            </a:endParaRPr>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3" name="그룹 2">
            <a:extLst>
              <a:ext uri="{FF2B5EF4-FFF2-40B4-BE49-F238E27FC236}">
                <a16:creationId xmlns:a16="http://schemas.microsoft.com/office/drawing/2014/main" id="{5D5D594E-222A-F245-8D07-DD5B1AA5B096}"/>
              </a:ext>
            </a:extLst>
          </p:cNvPr>
          <p:cNvGrpSpPr/>
          <p:nvPr/>
        </p:nvGrpSpPr>
        <p:grpSpPr>
          <a:xfrm>
            <a:off x="1236741" y="759228"/>
            <a:ext cx="6670517" cy="4073670"/>
            <a:chOff x="992155" y="947917"/>
            <a:chExt cx="7155351" cy="3649005"/>
          </a:xfrm>
        </p:grpSpPr>
        <p:pic>
          <p:nvPicPr>
            <p:cNvPr id="43" name="Picture 2">
              <a:extLst>
                <a:ext uri="{FF2B5EF4-FFF2-40B4-BE49-F238E27FC236}">
                  <a16:creationId xmlns:a16="http://schemas.microsoft.com/office/drawing/2014/main" id="{E28D9C78-341D-BF43-B936-4CC2DBD07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355" y="1893761"/>
              <a:ext cx="1428159" cy="530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a:extLst>
                <a:ext uri="{FF2B5EF4-FFF2-40B4-BE49-F238E27FC236}">
                  <a16:creationId xmlns:a16="http://schemas.microsoft.com/office/drawing/2014/main" id="{18B6FD62-93F2-6641-9C4C-11A51305F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6784" y="1738658"/>
              <a:ext cx="1976065" cy="1110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8">
              <a:extLst>
                <a:ext uri="{FF2B5EF4-FFF2-40B4-BE49-F238E27FC236}">
                  <a16:creationId xmlns:a16="http://schemas.microsoft.com/office/drawing/2014/main" id="{58678517-7AED-7F4E-9F1D-456C976ED7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6916" y="2890865"/>
              <a:ext cx="1372646" cy="34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9">
              <a:extLst>
                <a:ext uri="{FF2B5EF4-FFF2-40B4-BE49-F238E27FC236}">
                  <a16:creationId xmlns:a16="http://schemas.microsoft.com/office/drawing/2014/main" id="{C378C8F6-4D4C-3745-B482-092AF47164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322" y="2856980"/>
              <a:ext cx="1705852" cy="41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10">
              <a:extLst>
                <a:ext uri="{FF2B5EF4-FFF2-40B4-BE49-F238E27FC236}">
                  <a16:creationId xmlns:a16="http://schemas.microsoft.com/office/drawing/2014/main" id="{265400F7-234A-FC48-BD8B-2DD3615E95F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8295" y="2430335"/>
              <a:ext cx="1453065" cy="30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11">
              <a:extLst>
                <a:ext uri="{FF2B5EF4-FFF2-40B4-BE49-F238E27FC236}">
                  <a16:creationId xmlns:a16="http://schemas.microsoft.com/office/drawing/2014/main" id="{AC6F11D8-173E-5146-8CA4-5F1C466FF3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4868" y="3243697"/>
              <a:ext cx="1462655" cy="535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12">
              <a:extLst>
                <a:ext uri="{FF2B5EF4-FFF2-40B4-BE49-F238E27FC236}">
                  <a16:creationId xmlns:a16="http://schemas.microsoft.com/office/drawing/2014/main" id="{0E2BF6C6-2805-5640-BFC9-E50E842E72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3724" y="3166729"/>
              <a:ext cx="1502392" cy="63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13">
              <a:extLst>
                <a:ext uri="{FF2B5EF4-FFF2-40B4-BE49-F238E27FC236}">
                  <a16:creationId xmlns:a16="http://schemas.microsoft.com/office/drawing/2014/main" id="{7C411CDC-BFDB-DB4B-8B2C-1A9EF539F18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81319" y="2491086"/>
              <a:ext cx="1586438" cy="332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14">
              <a:extLst>
                <a:ext uri="{FF2B5EF4-FFF2-40B4-BE49-F238E27FC236}">
                  <a16:creationId xmlns:a16="http://schemas.microsoft.com/office/drawing/2014/main" id="{105BAA16-CFBA-CC40-93A7-4D12CB0FB1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7079" y="2075919"/>
              <a:ext cx="1570427" cy="496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6">
              <a:extLst>
                <a:ext uri="{FF2B5EF4-FFF2-40B4-BE49-F238E27FC236}">
                  <a16:creationId xmlns:a16="http://schemas.microsoft.com/office/drawing/2014/main" id="{E33D329A-DB66-D142-8006-6C4F1AE096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36915" y="2435118"/>
              <a:ext cx="1555116" cy="44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2" descr="http://cfile10.uf.tistory.com/image/2758823D5136E5A4125FD6">
              <a:hlinkClick r:id="rId13"/>
              <a:extLst>
                <a:ext uri="{FF2B5EF4-FFF2-40B4-BE49-F238E27FC236}">
                  <a16:creationId xmlns:a16="http://schemas.microsoft.com/office/drawing/2014/main" id="{5E688B04-C799-5F4B-A2CC-2A2B9CA16678}"/>
                </a:ext>
              </a:extLst>
            </p:cNvPr>
            <p:cNvPicPr>
              <a:picLocks noChangeAspect="1" noChangeArrowheads="1"/>
            </p:cNvPicPr>
            <p:nvPr/>
          </p:nvPicPr>
          <p:blipFill>
            <a:blip r:embed="rId14" cstate="print"/>
            <a:srcRect/>
            <a:stretch>
              <a:fillRect/>
            </a:stretch>
          </p:blipFill>
          <p:spPr bwMode="auto">
            <a:xfrm>
              <a:off x="1038806" y="3188587"/>
              <a:ext cx="1429644" cy="596968"/>
            </a:xfrm>
            <a:prstGeom prst="rect">
              <a:avLst/>
            </a:prstGeom>
            <a:noFill/>
          </p:spPr>
        </p:pic>
        <p:pic>
          <p:nvPicPr>
            <p:cNvPr id="54" name="Picture 18">
              <a:extLst>
                <a:ext uri="{FF2B5EF4-FFF2-40B4-BE49-F238E27FC236}">
                  <a16:creationId xmlns:a16="http://schemas.microsoft.com/office/drawing/2014/main" id="{9F9FFDCE-3354-764B-8D19-969BC32A96B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02445" y="1034979"/>
              <a:ext cx="1454316" cy="49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20">
              <a:extLst>
                <a:ext uri="{FF2B5EF4-FFF2-40B4-BE49-F238E27FC236}">
                  <a16:creationId xmlns:a16="http://schemas.microsoft.com/office/drawing/2014/main" id="{CD3CC6AB-9C1F-F94F-BA52-DBA6885508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5506" y="1079113"/>
              <a:ext cx="1683431" cy="466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21">
              <a:extLst>
                <a:ext uri="{FF2B5EF4-FFF2-40B4-BE49-F238E27FC236}">
                  <a16:creationId xmlns:a16="http://schemas.microsoft.com/office/drawing/2014/main" id="{260E48B3-71C6-1640-B57F-D6EE1A1539F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9911" y="968179"/>
              <a:ext cx="1266488" cy="562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2">
              <a:extLst>
                <a:ext uri="{FF2B5EF4-FFF2-40B4-BE49-F238E27FC236}">
                  <a16:creationId xmlns:a16="http://schemas.microsoft.com/office/drawing/2014/main" id="{C4793619-9519-F54E-8E05-729672E8751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1153" y="947917"/>
              <a:ext cx="1193931" cy="49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24">
              <a:extLst>
                <a:ext uri="{FF2B5EF4-FFF2-40B4-BE49-F238E27FC236}">
                  <a16:creationId xmlns:a16="http://schemas.microsoft.com/office/drawing/2014/main" id="{03B59741-7E6C-C947-9780-7F9D5F53468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76128" y="3769272"/>
              <a:ext cx="1508146" cy="358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6">
              <a:extLst>
                <a:ext uri="{FF2B5EF4-FFF2-40B4-BE49-F238E27FC236}">
                  <a16:creationId xmlns:a16="http://schemas.microsoft.com/office/drawing/2014/main" id="{477FF620-CCB1-4949-8B58-345D026FFD2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26752" y="2836649"/>
              <a:ext cx="1550432" cy="45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7">
              <a:extLst>
                <a:ext uri="{FF2B5EF4-FFF2-40B4-BE49-F238E27FC236}">
                  <a16:creationId xmlns:a16="http://schemas.microsoft.com/office/drawing/2014/main" id="{27C6ADCC-0523-AB45-9D02-E66E22713DB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9615" y="1537935"/>
              <a:ext cx="2505658" cy="45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29">
              <a:extLst>
                <a:ext uri="{FF2B5EF4-FFF2-40B4-BE49-F238E27FC236}">
                  <a16:creationId xmlns:a16="http://schemas.microsoft.com/office/drawing/2014/main" id="{717D63F1-2F54-F84E-B678-3BDFBC5B74A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33864" y="3231771"/>
              <a:ext cx="1556860"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30">
              <a:extLst>
                <a:ext uri="{FF2B5EF4-FFF2-40B4-BE49-F238E27FC236}">
                  <a16:creationId xmlns:a16="http://schemas.microsoft.com/office/drawing/2014/main" id="{0EA33DCE-8D1E-E24C-8904-1ECD176E980E}"/>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767073" y="1651722"/>
              <a:ext cx="1058269" cy="261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31">
              <a:extLst>
                <a:ext uri="{FF2B5EF4-FFF2-40B4-BE49-F238E27FC236}">
                  <a16:creationId xmlns:a16="http://schemas.microsoft.com/office/drawing/2014/main" id="{84F4E81E-67AD-8942-99B3-BB8656CF3836}"/>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92155" y="2906015"/>
              <a:ext cx="1662928" cy="343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2">
              <a:extLst>
                <a:ext uri="{FF2B5EF4-FFF2-40B4-BE49-F238E27FC236}">
                  <a16:creationId xmlns:a16="http://schemas.microsoft.com/office/drawing/2014/main" id="{92C798FF-283C-3348-BBD7-8FF66CC43C06}"/>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42414" y="2572031"/>
              <a:ext cx="882958" cy="260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3">
              <a:extLst>
                <a:ext uri="{FF2B5EF4-FFF2-40B4-BE49-F238E27FC236}">
                  <a16:creationId xmlns:a16="http://schemas.microsoft.com/office/drawing/2014/main" id="{0F446027-DC2A-D340-903D-C50DA039C97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10695" y="3650168"/>
              <a:ext cx="1380029" cy="385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35">
              <a:extLst>
                <a:ext uri="{FF2B5EF4-FFF2-40B4-BE49-F238E27FC236}">
                  <a16:creationId xmlns:a16="http://schemas.microsoft.com/office/drawing/2014/main" id="{B4713F40-59F3-5E48-AD7F-7992078D62B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33864" y="4142614"/>
              <a:ext cx="1270609" cy="310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36">
              <a:extLst>
                <a:ext uri="{FF2B5EF4-FFF2-40B4-BE49-F238E27FC236}">
                  <a16:creationId xmlns:a16="http://schemas.microsoft.com/office/drawing/2014/main" id="{B4F3C27C-8CAD-A34D-86D7-3696DA5554A9}"/>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036915" y="3765167"/>
              <a:ext cx="1451015" cy="25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37">
              <a:extLst>
                <a:ext uri="{FF2B5EF4-FFF2-40B4-BE49-F238E27FC236}">
                  <a16:creationId xmlns:a16="http://schemas.microsoft.com/office/drawing/2014/main" id="{463F64BB-F6FE-6C4B-B76B-072650FCF56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836068" y="3792823"/>
              <a:ext cx="1442106" cy="199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38">
              <a:extLst>
                <a:ext uri="{FF2B5EF4-FFF2-40B4-BE49-F238E27FC236}">
                  <a16:creationId xmlns:a16="http://schemas.microsoft.com/office/drawing/2014/main" id="{C15A7FF9-FFB9-0E42-8AF1-5C9ACBAA981B}"/>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106839" y="4163476"/>
              <a:ext cx="1448273" cy="41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39">
              <a:extLst>
                <a:ext uri="{FF2B5EF4-FFF2-40B4-BE49-F238E27FC236}">
                  <a16:creationId xmlns:a16="http://schemas.microsoft.com/office/drawing/2014/main" id="{E742D23D-06C5-2248-B480-E5EE657A33A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897906" y="4177813"/>
              <a:ext cx="1617253" cy="31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41">
              <a:extLst>
                <a:ext uri="{FF2B5EF4-FFF2-40B4-BE49-F238E27FC236}">
                  <a16:creationId xmlns:a16="http://schemas.microsoft.com/office/drawing/2014/main" id="{FA0A5E22-A11C-894D-86E3-19BF54EAAAC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77700" y="4072289"/>
              <a:ext cx="1366074" cy="52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42">
              <a:extLst>
                <a:ext uri="{FF2B5EF4-FFF2-40B4-BE49-F238E27FC236}">
                  <a16:creationId xmlns:a16="http://schemas.microsoft.com/office/drawing/2014/main" id="{65344A87-9921-1D44-A9B0-52F1222C566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800880" y="2178161"/>
              <a:ext cx="1718442" cy="3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그림 72">
              <a:extLst>
                <a:ext uri="{FF2B5EF4-FFF2-40B4-BE49-F238E27FC236}">
                  <a16:creationId xmlns:a16="http://schemas.microsoft.com/office/drawing/2014/main" id="{314A2E18-0A58-864F-B26A-4A10412EA3B2}"/>
                </a:ext>
              </a:extLst>
            </p:cNvPr>
            <p:cNvPicPr>
              <a:picLocks noChangeAspect="1"/>
            </p:cNvPicPr>
            <p:nvPr/>
          </p:nvPicPr>
          <p:blipFill>
            <a:blip r:embed="rId34"/>
            <a:stretch>
              <a:fillRect/>
            </a:stretch>
          </p:blipFill>
          <p:spPr>
            <a:xfrm>
              <a:off x="4002208" y="1541515"/>
              <a:ext cx="744272" cy="283639"/>
            </a:xfrm>
            <a:prstGeom prst="rect">
              <a:avLst/>
            </a:prstGeom>
          </p:spPr>
        </p:pic>
        <p:pic>
          <p:nvPicPr>
            <p:cNvPr id="74" name="그림 73">
              <a:extLst>
                <a:ext uri="{FF2B5EF4-FFF2-40B4-BE49-F238E27FC236}">
                  <a16:creationId xmlns:a16="http://schemas.microsoft.com/office/drawing/2014/main" id="{E2EB2ABA-3D9F-EC41-BE5E-0DB49F8952A1}"/>
                </a:ext>
              </a:extLst>
            </p:cNvPr>
            <p:cNvPicPr>
              <a:picLocks noChangeAspect="1"/>
            </p:cNvPicPr>
            <p:nvPr/>
          </p:nvPicPr>
          <p:blipFill>
            <a:blip r:embed="rId35"/>
            <a:stretch>
              <a:fillRect/>
            </a:stretch>
          </p:blipFill>
          <p:spPr>
            <a:xfrm>
              <a:off x="5217640" y="1549749"/>
              <a:ext cx="1291332" cy="301623"/>
            </a:xfrm>
            <a:prstGeom prst="rect">
              <a:avLst/>
            </a:prstGeom>
          </p:spPr>
        </p:pic>
      </p:grpSp>
    </p:spTree>
    <p:extLst>
      <p:ext uri="{BB962C8B-B14F-4D97-AF65-F5344CB8AC3E}">
        <p14:creationId xmlns:p14="http://schemas.microsoft.com/office/powerpoint/2010/main" val="164100641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mj-lt"/>
                <a:ea typeface="verdana"/>
                <a:cs typeface="verdana"/>
                <a:sym typeface="verdana"/>
              </a:rPr>
              <a:t>Customers</a:t>
            </a:r>
            <a:endParaRPr sz="2600" dirty="0">
              <a:latin typeface="+mj-lt"/>
            </a:endParaRPr>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그룹 1">
            <a:extLst>
              <a:ext uri="{FF2B5EF4-FFF2-40B4-BE49-F238E27FC236}">
                <a16:creationId xmlns:a16="http://schemas.microsoft.com/office/drawing/2014/main" id="{FF43D360-962E-0A41-848C-76E7B97DD29B}"/>
              </a:ext>
            </a:extLst>
          </p:cNvPr>
          <p:cNvGrpSpPr/>
          <p:nvPr/>
        </p:nvGrpSpPr>
        <p:grpSpPr>
          <a:xfrm>
            <a:off x="630925" y="996488"/>
            <a:ext cx="7384417" cy="3628520"/>
            <a:chOff x="207825" y="989200"/>
            <a:chExt cx="9041826" cy="4620062"/>
          </a:xfrm>
        </p:grpSpPr>
        <p:pic>
          <p:nvPicPr>
            <p:cNvPr id="91" name="Picture 15">
              <a:extLst>
                <a:ext uri="{FF2B5EF4-FFF2-40B4-BE49-F238E27FC236}">
                  <a16:creationId xmlns:a16="http://schemas.microsoft.com/office/drawing/2014/main" id="{DFC858BC-BF7B-B640-B0CC-9BD975B2B5A1}"/>
                </a:ext>
              </a:extLst>
            </p:cNvPr>
            <p:cNvPicPr>
              <a:picLocks noChangeAspect="1" noChangeArrowheads="1"/>
            </p:cNvPicPr>
            <p:nvPr/>
          </p:nvPicPr>
          <p:blipFill>
            <a:blip r:embed="rId4" cstate="print"/>
            <a:srcRect/>
            <a:stretch>
              <a:fillRect/>
            </a:stretch>
          </p:blipFill>
          <p:spPr bwMode="auto">
            <a:xfrm>
              <a:off x="207825" y="1144556"/>
              <a:ext cx="936104" cy="377877"/>
            </a:xfrm>
            <a:prstGeom prst="rect">
              <a:avLst/>
            </a:prstGeom>
            <a:noFill/>
            <a:ln w="9525">
              <a:noFill/>
              <a:miter lim="800000"/>
              <a:headEnd/>
              <a:tailEnd/>
            </a:ln>
          </p:spPr>
        </p:pic>
        <p:pic>
          <p:nvPicPr>
            <p:cNvPr id="92" name="Picture 43">
              <a:extLst>
                <a:ext uri="{FF2B5EF4-FFF2-40B4-BE49-F238E27FC236}">
                  <a16:creationId xmlns:a16="http://schemas.microsoft.com/office/drawing/2014/main" id="{08E6011E-ECA4-1642-B82E-6FEA441FD2F2}"/>
                </a:ext>
              </a:extLst>
            </p:cNvPr>
            <p:cNvPicPr>
              <a:picLocks noChangeAspect="1" noChangeArrowheads="1"/>
            </p:cNvPicPr>
            <p:nvPr/>
          </p:nvPicPr>
          <p:blipFill>
            <a:blip r:embed="rId5" cstate="print"/>
            <a:srcRect/>
            <a:stretch>
              <a:fillRect/>
            </a:stretch>
          </p:blipFill>
          <p:spPr bwMode="auto">
            <a:xfrm>
              <a:off x="5273097" y="3411328"/>
              <a:ext cx="1206500" cy="365125"/>
            </a:xfrm>
            <a:prstGeom prst="rect">
              <a:avLst/>
            </a:prstGeom>
            <a:noFill/>
            <a:ln w="9525">
              <a:noFill/>
              <a:miter lim="800000"/>
              <a:headEnd/>
              <a:tailEnd/>
            </a:ln>
          </p:spPr>
        </p:pic>
        <p:graphicFrame>
          <p:nvGraphicFramePr>
            <p:cNvPr id="93" name="Object 32">
              <a:extLst>
                <a:ext uri="{FF2B5EF4-FFF2-40B4-BE49-F238E27FC236}">
                  <a16:creationId xmlns:a16="http://schemas.microsoft.com/office/drawing/2014/main" id="{AAC487E3-3BFE-1B41-AD83-C2ADEFF2A1EF}"/>
                </a:ext>
              </a:extLst>
            </p:cNvPr>
            <p:cNvGraphicFramePr>
              <a:graphicFrameLocks noChangeAspect="1"/>
            </p:cNvGraphicFramePr>
            <p:nvPr>
              <p:extLst>
                <p:ext uri="{D42A27DB-BD31-4B8C-83A1-F6EECF244321}">
                  <p14:modId xmlns:p14="http://schemas.microsoft.com/office/powerpoint/2010/main" val="1131526766"/>
                </p:ext>
              </p:extLst>
            </p:nvPr>
          </p:nvGraphicFramePr>
          <p:xfrm>
            <a:off x="5273097" y="3902985"/>
            <a:ext cx="1155490" cy="277101"/>
          </p:xfrm>
          <a:graphic>
            <a:graphicData uri="http://schemas.openxmlformats.org/presentationml/2006/ole">
              <mc:AlternateContent xmlns:mc="http://schemas.openxmlformats.org/markup-compatibility/2006">
                <mc:Choice xmlns:v="urn:schemas-microsoft-com:vml" Requires="v">
                  <p:oleObj spid="_x0000_s2111" name="Bitmap Image" r:id="rId6" imgW="1666667" imgH="400000" progId="PBrush">
                    <p:embed/>
                  </p:oleObj>
                </mc:Choice>
                <mc:Fallback>
                  <p:oleObj name="Bitmap Image" r:id="rId6" imgW="1666667" imgH="400000" progId="PBrush">
                    <p:embed/>
                    <p:pic>
                      <p:nvPicPr>
                        <p:cNvPr id="17"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3097" y="3902985"/>
                          <a:ext cx="1155490" cy="277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4" name="Picture 20" descr="logo_ing">
              <a:extLst>
                <a:ext uri="{FF2B5EF4-FFF2-40B4-BE49-F238E27FC236}">
                  <a16:creationId xmlns:a16="http://schemas.microsoft.com/office/drawing/2014/main" id="{E6BDF01F-2371-404D-B93F-1B27E2CD430F}"/>
                </a:ext>
              </a:extLst>
            </p:cNvPr>
            <p:cNvPicPr>
              <a:picLocks noChangeAspect="1" noChangeArrowheads="1"/>
            </p:cNvPicPr>
            <p:nvPr/>
          </p:nvPicPr>
          <p:blipFill>
            <a:blip r:embed="rId8" cstate="print"/>
            <a:srcRect/>
            <a:stretch>
              <a:fillRect/>
            </a:stretch>
          </p:blipFill>
          <p:spPr bwMode="auto">
            <a:xfrm>
              <a:off x="7959079" y="3595452"/>
              <a:ext cx="1290572" cy="325016"/>
            </a:xfrm>
            <a:prstGeom prst="rect">
              <a:avLst/>
            </a:prstGeom>
            <a:noFill/>
            <a:ln w="9525">
              <a:noFill/>
              <a:miter lim="800000"/>
              <a:headEnd/>
              <a:tailEnd/>
            </a:ln>
          </p:spPr>
        </p:pic>
        <p:pic>
          <p:nvPicPr>
            <p:cNvPr id="95" name="Picture 69" descr="SOCGEN.gif">
              <a:extLst>
                <a:ext uri="{FF2B5EF4-FFF2-40B4-BE49-F238E27FC236}">
                  <a16:creationId xmlns:a16="http://schemas.microsoft.com/office/drawing/2014/main" id="{C5F51BFA-28A7-E243-9833-EF8F47011F66}"/>
                </a:ext>
              </a:extLst>
            </p:cNvPr>
            <p:cNvPicPr>
              <a:picLocks noChangeAspect="1"/>
            </p:cNvPicPr>
            <p:nvPr/>
          </p:nvPicPr>
          <p:blipFill>
            <a:blip r:embed="rId9" cstate="print"/>
            <a:srcRect/>
            <a:stretch>
              <a:fillRect/>
            </a:stretch>
          </p:blipFill>
          <p:spPr bwMode="auto">
            <a:xfrm>
              <a:off x="6756716" y="3939190"/>
              <a:ext cx="1114425" cy="219075"/>
            </a:xfrm>
            <a:prstGeom prst="rect">
              <a:avLst/>
            </a:prstGeom>
            <a:noFill/>
            <a:ln w="9525">
              <a:noFill/>
              <a:miter lim="800000"/>
              <a:headEnd/>
              <a:tailEnd/>
            </a:ln>
          </p:spPr>
        </p:pic>
        <p:pic>
          <p:nvPicPr>
            <p:cNvPr id="96" name="Picture 29">
              <a:extLst>
                <a:ext uri="{FF2B5EF4-FFF2-40B4-BE49-F238E27FC236}">
                  <a16:creationId xmlns:a16="http://schemas.microsoft.com/office/drawing/2014/main" id="{DB2F11BD-8D34-F641-BD90-770278531D0B}"/>
                </a:ext>
              </a:extLst>
            </p:cNvPr>
            <p:cNvPicPr>
              <a:picLocks noChangeAspect="1" noChangeArrowheads="1"/>
            </p:cNvPicPr>
            <p:nvPr/>
          </p:nvPicPr>
          <p:blipFill>
            <a:blip r:embed="rId10" cstate="print"/>
            <a:srcRect/>
            <a:stretch>
              <a:fillRect/>
            </a:stretch>
          </p:blipFill>
          <p:spPr bwMode="auto">
            <a:xfrm>
              <a:off x="6518919" y="3315989"/>
              <a:ext cx="1352550" cy="552450"/>
            </a:xfrm>
            <a:prstGeom prst="rect">
              <a:avLst/>
            </a:prstGeom>
            <a:noFill/>
          </p:spPr>
        </p:pic>
        <p:pic>
          <p:nvPicPr>
            <p:cNvPr id="97" name="Picture 30">
              <a:extLst>
                <a:ext uri="{FF2B5EF4-FFF2-40B4-BE49-F238E27FC236}">
                  <a16:creationId xmlns:a16="http://schemas.microsoft.com/office/drawing/2014/main" id="{F536827F-D52A-9745-A072-DC1BEF0DA0B5}"/>
                </a:ext>
              </a:extLst>
            </p:cNvPr>
            <p:cNvPicPr>
              <a:picLocks noChangeAspect="1" noChangeArrowheads="1"/>
            </p:cNvPicPr>
            <p:nvPr/>
          </p:nvPicPr>
          <p:blipFill>
            <a:blip r:embed="rId11" cstate="print"/>
            <a:srcRect/>
            <a:stretch>
              <a:fillRect/>
            </a:stretch>
          </p:blipFill>
          <p:spPr bwMode="auto">
            <a:xfrm>
              <a:off x="5262211" y="3010843"/>
              <a:ext cx="1329281" cy="301783"/>
            </a:xfrm>
            <a:prstGeom prst="rect">
              <a:avLst/>
            </a:prstGeom>
            <a:noFill/>
            <a:ln w="9525">
              <a:noFill/>
              <a:miter lim="800000"/>
              <a:headEnd/>
              <a:tailEnd/>
            </a:ln>
          </p:spPr>
        </p:pic>
        <p:pic>
          <p:nvPicPr>
            <p:cNvPr id="98" name="Picture 31">
              <a:extLst>
                <a:ext uri="{FF2B5EF4-FFF2-40B4-BE49-F238E27FC236}">
                  <a16:creationId xmlns:a16="http://schemas.microsoft.com/office/drawing/2014/main" id="{7F78FAA2-E5B0-9E45-8AA9-685E17BF829D}"/>
                </a:ext>
              </a:extLst>
            </p:cNvPr>
            <p:cNvPicPr>
              <a:picLocks noChangeAspect="1" noChangeArrowheads="1"/>
            </p:cNvPicPr>
            <p:nvPr/>
          </p:nvPicPr>
          <p:blipFill>
            <a:blip r:embed="rId12" cstate="print"/>
            <a:srcRect/>
            <a:stretch>
              <a:fillRect/>
            </a:stretch>
          </p:blipFill>
          <p:spPr bwMode="auto">
            <a:xfrm>
              <a:off x="6684707" y="2945063"/>
              <a:ext cx="1066800" cy="381000"/>
            </a:xfrm>
            <a:prstGeom prst="rect">
              <a:avLst/>
            </a:prstGeom>
            <a:noFill/>
            <a:ln w="9525">
              <a:noFill/>
              <a:miter lim="800000"/>
              <a:headEnd/>
              <a:tailEnd/>
            </a:ln>
          </p:spPr>
        </p:pic>
        <p:pic>
          <p:nvPicPr>
            <p:cNvPr id="99" name="Picture 32">
              <a:extLst>
                <a:ext uri="{FF2B5EF4-FFF2-40B4-BE49-F238E27FC236}">
                  <a16:creationId xmlns:a16="http://schemas.microsoft.com/office/drawing/2014/main" id="{561ED8C6-72E7-6446-A617-57B26C050F61}"/>
                </a:ext>
              </a:extLst>
            </p:cNvPr>
            <p:cNvPicPr>
              <a:picLocks noChangeAspect="1" noChangeArrowheads="1"/>
            </p:cNvPicPr>
            <p:nvPr/>
          </p:nvPicPr>
          <p:blipFill>
            <a:blip r:embed="rId13" cstate="print"/>
            <a:srcRect/>
            <a:stretch>
              <a:fillRect/>
            </a:stretch>
          </p:blipFill>
          <p:spPr bwMode="auto">
            <a:xfrm>
              <a:off x="5222775" y="5116140"/>
              <a:ext cx="1224136" cy="452398"/>
            </a:xfrm>
            <a:prstGeom prst="rect">
              <a:avLst/>
            </a:prstGeom>
            <a:noFill/>
            <a:ln w="9525">
              <a:noFill/>
              <a:miter lim="800000"/>
              <a:headEnd/>
              <a:tailEnd/>
            </a:ln>
          </p:spPr>
        </p:pic>
        <p:pic>
          <p:nvPicPr>
            <p:cNvPr id="100" name="Picture 36">
              <a:extLst>
                <a:ext uri="{FF2B5EF4-FFF2-40B4-BE49-F238E27FC236}">
                  <a16:creationId xmlns:a16="http://schemas.microsoft.com/office/drawing/2014/main" id="{DE7C0E49-8AC0-BD48-86BB-E91C2E9EADB6}"/>
                </a:ext>
              </a:extLst>
            </p:cNvPr>
            <p:cNvPicPr>
              <a:picLocks noChangeAspect="1" noChangeArrowheads="1"/>
            </p:cNvPicPr>
            <p:nvPr/>
          </p:nvPicPr>
          <p:blipFill>
            <a:blip r:embed="rId14" cstate="print"/>
            <a:srcRect/>
            <a:stretch>
              <a:fillRect/>
            </a:stretch>
          </p:blipFill>
          <p:spPr bwMode="auto">
            <a:xfrm>
              <a:off x="5262211" y="4324101"/>
              <a:ext cx="763538" cy="720080"/>
            </a:xfrm>
            <a:prstGeom prst="rect">
              <a:avLst/>
            </a:prstGeom>
            <a:noFill/>
          </p:spPr>
        </p:pic>
        <p:pic>
          <p:nvPicPr>
            <p:cNvPr id="101" name="Picture 117">
              <a:extLst>
                <a:ext uri="{FF2B5EF4-FFF2-40B4-BE49-F238E27FC236}">
                  <a16:creationId xmlns:a16="http://schemas.microsoft.com/office/drawing/2014/main" id="{DB1E4F7E-CF2B-4541-92ED-0A8E8D95C67F}"/>
                </a:ext>
              </a:extLst>
            </p:cNvPr>
            <p:cNvPicPr>
              <a:picLocks noChangeAspect="1" noChangeArrowheads="1"/>
            </p:cNvPicPr>
            <p:nvPr/>
          </p:nvPicPr>
          <p:blipFill>
            <a:blip r:embed="rId15" cstate="print"/>
            <a:srcRect/>
            <a:stretch>
              <a:fillRect/>
            </a:stretch>
          </p:blipFill>
          <p:spPr bwMode="auto">
            <a:xfrm>
              <a:off x="7620812" y="4424524"/>
              <a:ext cx="771525" cy="323850"/>
            </a:xfrm>
            <a:prstGeom prst="rect">
              <a:avLst/>
            </a:prstGeom>
            <a:noFill/>
            <a:ln w="9525">
              <a:noFill/>
              <a:miter lim="800000"/>
              <a:headEnd/>
              <a:tailEnd/>
            </a:ln>
          </p:spPr>
        </p:pic>
        <p:pic>
          <p:nvPicPr>
            <p:cNvPr id="102" name="Picture 106" descr="goldmansachs">
              <a:extLst>
                <a:ext uri="{FF2B5EF4-FFF2-40B4-BE49-F238E27FC236}">
                  <a16:creationId xmlns:a16="http://schemas.microsoft.com/office/drawing/2014/main" id="{ED46C5A1-D95C-F74B-BD38-9F5072126585}"/>
                </a:ext>
              </a:extLst>
            </p:cNvPr>
            <p:cNvPicPr>
              <a:picLocks noChangeAspect="1" noChangeArrowheads="1"/>
            </p:cNvPicPr>
            <p:nvPr/>
          </p:nvPicPr>
          <p:blipFill>
            <a:blip r:embed="rId16" cstate="print"/>
            <a:srcRect/>
            <a:stretch>
              <a:fillRect/>
            </a:stretch>
          </p:blipFill>
          <p:spPr bwMode="auto">
            <a:xfrm>
              <a:off x="8556915" y="4208501"/>
              <a:ext cx="652140" cy="648101"/>
            </a:xfrm>
            <a:prstGeom prst="rect">
              <a:avLst/>
            </a:prstGeom>
            <a:noFill/>
            <a:ln w="9525">
              <a:noFill/>
              <a:miter lim="800000"/>
              <a:headEnd/>
              <a:tailEnd/>
            </a:ln>
          </p:spPr>
        </p:pic>
        <p:pic>
          <p:nvPicPr>
            <p:cNvPr id="103" name="Picture 37">
              <a:extLst>
                <a:ext uri="{FF2B5EF4-FFF2-40B4-BE49-F238E27FC236}">
                  <a16:creationId xmlns:a16="http://schemas.microsoft.com/office/drawing/2014/main" id="{89A5009F-3811-E747-9A46-8E27B9DEE6C2}"/>
                </a:ext>
              </a:extLst>
            </p:cNvPr>
            <p:cNvPicPr>
              <a:picLocks noChangeAspect="1" noChangeArrowheads="1"/>
            </p:cNvPicPr>
            <p:nvPr/>
          </p:nvPicPr>
          <p:blipFill>
            <a:blip r:embed="rId17" cstate="print"/>
            <a:srcRect/>
            <a:stretch>
              <a:fillRect/>
            </a:stretch>
          </p:blipFill>
          <p:spPr bwMode="auto">
            <a:xfrm>
              <a:off x="6590929" y="5055019"/>
              <a:ext cx="720079" cy="554243"/>
            </a:xfrm>
            <a:prstGeom prst="rect">
              <a:avLst/>
            </a:prstGeom>
            <a:noFill/>
            <a:ln w="9525">
              <a:noFill/>
              <a:miter lim="800000"/>
              <a:headEnd/>
              <a:tailEnd/>
            </a:ln>
          </p:spPr>
        </p:pic>
        <p:pic>
          <p:nvPicPr>
            <p:cNvPr id="104" name="Picture 38">
              <a:extLst>
                <a:ext uri="{FF2B5EF4-FFF2-40B4-BE49-F238E27FC236}">
                  <a16:creationId xmlns:a16="http://schemas.microsoft.com/office/drawing/2014/main" id="{E6718213-34C9-C04C-83A2-95812EB01254}"/>
                </a:ext>
              </a:extLst>
            </p:cNvPr>
            <p:cNvPicPr>
              <a:picLocks noChangeAspect="1" noChangeArrowheads="1"/>
            </p:cNvPicPr>
            <p:nvPr/>
          </p:nvPicPr>
          <p:blipFill>
            <a:blip r:embed="rId18" cstate="print"/>
            <a:srcRect/>
            <a:stretch>
              <a:fillRect/>
            </a:stretch>
          </p:blipFill>
          <p:spPr bwMode="auto">
            <a:xfrm>
              <a:off x="7393987" y="5032478"/>
              <a:ext cx="1771650" cy="504825"/>
            </a:xfrm>
            <a:prstGeom prst="rect">
              <a:avLst/>
            </a:prstGeom>
            <a:noFill/>
            <a:ln w="9525">
              <a:noFill/>
              <a:miter lim="800000"/>
              <a:headEnd/>
              <a:tailEnd/>
            </a:ln>
          </p:spPr>
        </p:pic>
        <p:pic>
          <p:nvPicPr>
            <p:cNvPr id="105" name="Picture 39">
              <a:extLst>
                <a:ext uri="{FF2B5EF4-FFF2-40B4-BE49-F238E27FC236}">
                  <a16:creationId xmlns:a16="http://schemas.microsoft.com/office/drawing/2014/main" id="{190F9108-685F-3143-94AC-F843F29781E9}"/>
                </a:ext>
              </a:extLst>
            </p:cNvPr>
            <p:cNvPicPr>
              <a:picLocks noChangeAspect="1" noChangeArrowheads="1"/>
            </p:cNvPicPr>
            <p:nvPr/>
          </p:nvPicPr>
          <p:blipFill>
            <a:blip r:embed="rId19" cstate="print"/>
            <a:srcRect/>
            <a:stretch>
              <a:fillRect/>
            </a:stretch>
          </p:blipFill>
          <p:spPr bwMode="auto">
            <a:xfrm>
              <a:off x="1105809" y="996488"/>
              <a:ext cx="3895725" cy="4591050"/>
            </a:xfrm>
            <a:prstGeom prst="rect">
              <a:avLst/>
            </a:prstGeom>
            <a:noFill/>
            <a:ln w="9525">
              <a:noFill/>
              <a:miter lim="800000"/>
              <a:headEnd/>
              <a:tailEnd/>
            </a:ln>
          </p:spPr>
        </p:pic>
        <p:pic>
          <p:nvPicPr>
            <p:cNvPr id="106" name="Picture 40">
              <a:extLst>
                <a:ext uri="{FF2B5EF4-FFF2-40B4-BE49-F238E27FC236}">
                  <a16:creationId xmlns:a16="http://schemas.microsoft.com/office/drawing/2014/main" id="{8FF7F7D4-1708-0A4F-9EBD-BBF3FF284399}"/>
                </a:ext>
              </a:extLst>
            </p:cNvPr>
            <p:cNvPicPr>
              <a:picLocks noChangeAspect="1" noChangeArrowheads="1"/>
            </p:cNvPicPr>
            <p:nvPr/>
          </p:nvPicPr>
          <p:blipFill>
            <a:blip r:embed="rId20" cstate="print"/>
            <a:srcRect/>
            <a:stretch>
              <a:fillRect/>
            </a:stretch>
          </p:blipFill>
          <p:spPr bwMode="auto">
            <a:xfrm>
              <a:off x="5285594" y="1174834"/>
              <a:ext cx="3895725" cy="1676400"/>
            </a:xfrm>
            <a:prstGeom prst="rect">
              <a:avLst/>
            </a:prstGeom>
            <a:noFill/>
            <a:ln w="9525">
              <a:noFill/>
              <a:miter lim="800000"/>
              <a:headEnd/>
              <a:tailEnd/>
            </a:ln>
          </p:spPr>
        </p:pic>
        <p:pic>
          <p:nvPicPr>
            <p:cNvPr id="107" name="Picture 41">
              <a:extLst>
                <a:ext uri="{FF2B5EF4-FFF2-40B4-BE49-F238E27FC236}">
                  <a16:creationId xmlns:a16="http://schemas.microsoft.com/office/drawing/2014/main" id="{3F6FBDD9-291C-584F-ACF6-06C8B7B4E8C5}"/>
                </a:ext>
              </a:extLst>
            </p:cNvPr>
            <p:cNvPicPr>
              <a:picLocks noChangeAspect="1" noChangeArrowheads="1"/>
            </p:cNvPicPr>
            <p:nvPr/>
          </p:nvPicPr>
          <p:blipFill>
            <a:blip r:embed="rId21" cstate="print"/>
            <a:srcRect/>
            <a:stretch>
              <a:fillRect/>
            </a:stretch>
          </p:blipFill>
          <p:spPr bwMode="auto">
            <a:xfrm>
              <a:off x="7836835" y="2894778"/>
              <a:ext cx="1368152" cy="500544"/>
            </a:xfrm>
            <a:prstGeom prst="rect">
              <a:avLst/>
            </a:prstGeom>
            <a:noFill/>
            <a:ln w="9525">
              <a:noFill/>
              <a:miter lim="800000"/>
              <a:headEnd/>
              <a:tailEnd/>
            </a:ln>
          </p:spPr>
        </p:pic>
        <p:pic>
          <p:nvPicPr>
            <p:cNvPr id="108" name="Picture 42">
              <a:extLst>
                <a:ext uri="{FF2B5EF4-FFF2-40B4-BE49-F238E27FC236}">
                  <a16:creationId xmlns:a16="http://schemas.microsoft.com/office/drawing/2014/main" id="{95A9F44B-3B8B-F34B-BDC9-BC2DEB2D59E6}"/>
                </a:ext>
              </a:extLst>
            </p:cNvPr>
            <p:cNvPicPr>
              <a:picLocks noChangeAspect="1" noChangeArrowheads="1"/>
            </p:cNvPicPr>
            <p:nvPr/>
          </p:nvPicPr>
          <p:blipFill>
            <a:blip r:embed="rId22" cstate="print"/>
            <a:srcRect/>
            <a:stretch>
              <a:fillRect/>
            </a:stretch>
          </p:blipFill>
          <p:spPr bwMode="auto">
            <a:xfrm>
              <a:off x="6112809" y="4457183"/>
              <a:ext cx="1359793" cy="353703"/>
            </a:xfrm>
            <a:prstGeom prst="rect">
              <a:avLst/>
            </a:prstGeom>
            <a:noFill/>
            <a:ln w="9525">
              <a:noFill/>
              <a:miter lim="800000"/>
              <a:headEnd/>
              <a:tailEnd/>
            </a:ln>
          </p:spPr>
        </p:pic>
        <p:pic>
          <p:nvPicPr>
            <p:cNvPr id="109" name="Picture 18">
              <a:extLst>
                <a:ext uri="{FF2B5EF4-FFF2-40B4-BE49-F238E27FC236}">
                  <a16:creationId xmlns:a16="http://schemas.microsoft.com/office/drawing/2014/main" id="{272DF72F-7E05-534E-92AE-24F7EF9CF14A}"/>
                </a:ext>
              </a:extLst>
            </p:cNvPr>
            <p:cNvPicPr>
              <a:picLocks noChangeAspect="1" noChangeArrowheads="1"/>
            </p:cNvPicPr>
            <p:nvPr/>
          </p:nvPicPr>
          <p:blipFill>
            <a:blip r:embed="rId23" cstate="print"/>
            <a:srcRect/>
            <a:stretch>
              <a:fillRect/>
            </a:stretch>
          </p:blipFill>
          <p:spPr bwMode="auto">
            <a:xfrm>
              <a:off x="5302324" y="989200"/>
              <a:ext cx="3876124" cy="183549"/>
            </a:xfrm>
            <a:prstGeom prst="rect">
              <a:avLst/>
            </a:prstGeom>
            <a:noFill/>
            <a:ln w="9525">
              <a:noFill/>
              <a:miter lim="800000"/>
              <a:headEnd/>
              <a:tailEnd/>
            </a:ln>
          </p:spPr>
        </p:pic>
      </p:grpSp>
    </p:spTree>
    <p:extLst>
      <p:ext uri="{BB962C8B-B14F-4D97-AF65-F5344CB8AC3E}">
        <p14:creationId xmlns:p14="http://schemas.microsoft.com/office/powerpoint/2010/main" val="233500054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75"/>
        <p:cNvGrpSpPr/>
        <p:nvPr/>
      </p:nvGrpSpPr>
      <p:grpSpPr>
        <a:xfrm>
          <a:off x="0" y="0"/>
          <a:ext cx="0" cy="0"/>
          <a:chOff x="0" y="0"/>
          <a:chExt cx="0" cy="0"/>
        </a:xfrm>
      </p:grpSpPr>
      <p:sp>
        <p:nvSpPr>
          <p:cNvPr id="8977" name="Google Shape;8977;p625"/>
          <p:cNvSpPr txBox="1">
            <a:spLocks noGrp="1"/>
          </p:cNvSpPr>
          <p:nvPr>
            <p:ph type="title"/>
          </p:nvPr>
        </p:nvSpPr>
        <p:spPr>
          <a:xfrm>
            <a:off x="630936" y="274320"/>
            <a:ext cx="7886700" cy="99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US" dirty="0">
                <a:latin typeface="+mj-lt"/>
              </a:rPr>
              <a:t>Who We Are</a:t>
            </a:r>
            <a:endParaRPr dirty="0">
              <a:latin typeface="+mj-lt"/>
            </a:endParaRPr>
          </a:p>
        </p:txBody>
      </p:sp>
      <p:sp>
        <p:nvSpPr>
          <p:cNvPr id="8986" name="Google Shape;8986;p625"/>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8D8D8D"/>
              </a:buClr>
              <a:buSzPts val="500"/>
              <a:buFont typeface="Verdana"/>
              <a:buNone/>
            </a:pPr>
            <a:r>
              <a:rPr lang="en-US" sz="500" b="0" i="0" u="none" strike="noStrike" cap="none">
                <a:solidFill>
                  <a:srgbClr val="8D8D8D"/>
                </a:solidFill>
                <a:latin typeface="Verdana"/>
                <a:ea typeface="Verdana"/>
                <a:cs typeface="Verdana"/>
                <a:sym typeface="Verdana"/>
              </a:rPr>
              <a:t>© Copyright 2000-2019 TIBCO Software Inc.        </a:t>
            </a:r>
            <a:endParaRPr sz="500" b="0" i="0" u="none" strike="noStrike" cap="none">
              <a:solidFill>
                <a:srgbClr val="8D8D8D"/>
              </a:solidFill>
              <a:latin typeface="Verdana"/>
              <a:ea typeface="Verdana"/>
              <a:cs typeface="Verdana"/>
              <a:sym typeface="Verdana"/>
            </a:endParaRPr>
          </a:p>
        </p:txBody>
      </p:sp>
      <p:sp>
        <p:nvSpPr>
          <p:cNvPr id="8987" name="Google Shape;8987;p625"/>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500"/>
              <a:buFont typeface="Verdana"/>
              <a:buNone/>
            </a:pPr>
            <a:fld id="{00000000-1234-1234-1234-123412341234}" type="slidenum">
              <a:rPr lang="en-US" sz="500" b="0" i="0" u="none" strike="noStrike" cap="none">
                <a:solidFill>
                  <a:srgbClr val="8D8D8D"/>
                </a:solidFill>
                <a:latin typeface="Verdana"/>
                <a:ea typeface="Verdana"/>
                <a:cs typeface="Verdana"/>
                <a:sym typeface="Verdana"/>
              </a:rPr>
              <a:t>15</a:t>
            </a:fld>
            <a:endParaRPr sz="500" b="0" i="0" u="none" strike="noStrike" cap="none">
              <a:solidFill>
                <a:srgbClr val="8D8D8D"/>
              </a:solidFill>
              <a:latin typeface="Verdana"/>
              <a:ea typeface="Verdana"/>
              <a:cs typeface="Verdana"/>
              <a:sym typeface="Verdana"/>
            </a:endParaRPr>
          </a:p>
        </p:txBody>
      </p:sp>
      <p:sp>
        <p:nvSpPr>
          <p:cNvPr id="2" name="TextBox 1">
            <a:extLst>
              <a:ext uri="{FF2B5EF4-FFF2-40B4-BE49-F238E27FC236}">
                <a16:creationId xmlns:a16="http://schemas.microsoft.com/office/drawing/2014/main" id="{E0B84F6E-2E7D-F84D-967F-1DFF5E4E5D44}"/>
              </a:ext>
            </a:extLst>
          </p:cNvPr>
          <p:cNvSpPr txBox="1"/>
          <p:nvPr/>
        </p:nvSpPr>
        <p:spPr>
          <a:xfrm>
            <a:off x="1104544" y="1041483"/>
            <a:ext cx="7207422" cy="2262414"/>
          </a:xfrm>
          <a:prstGeom prst="rect">
            <a:avLst/>
          </a:prstGeom>
          <a:noFill/>
        </p:spPr>
        <p:txBody>
          <a:bodyPr wrap="none" rtlCol="0">
            <a:spAutoFit/>
          </a:bodyPr>
          <a:lstStyle/>
          <a:p>
            <a:pPr>
              <a:lnSpc>
                <a:spcPct val="150000"/>
              </a:lnSpc>
            </a:pPr>
            <a:r>
              <a:rPr kumimoji="1" lang="en-US" altLang="ko-KR" sz="2500" dirty="0"/>
              <a:t>Global leader in …</a:t>
            </a:r>
            <a:endParaRPr kumimoji="1" lang="en-US" altLang="ko-KR" sz="2000" dirty="0"/>
          </a:p>
          <a:p>
            <a:pPr marL="457200" indent="-457200">
              <a:lnSpc>
                <a:spcPct val="150000"/>
              </a:lnSpc>
              <a:buClr>
                <a:schemeClr val="accent2"/>
              </a:buClr>
              <a:buAutoNum type="arabicPeriod"/>
            </a:pPr>
            <a:r>
              <a:rPr kumimoji="1" lang="en-US" altLang="ko-KR" sz="2400" b="1" dirty="0">
                <a:solidFill>
                  <a:schemeClr val="accent2"/>
                </a:solidFill>
              </a:rPr>
              <a:t>On-Premise Integration</a:t>
            </a:r>
            <a:r>
              <a:rPr kumimoji="1" lang="ko-KR" altLang="en-US" sz="2400" b="1" dirty="0">
                <a:solidFill>
                  <a:schemeClr val="accent2"/>
                </a:solidFill>
              </a:rPr>
              <a:t> </a:t>
            </a:r>
            <a:r>
              <a:rPr kumimoji="1" lang="en-US" altLang="ko-KR" sz="2400" dirty="0">
                <a:solidFill>
                  <a:schemeClr val="tx1"/>
                </a:solidFill>
              </a:rPr>
              <a:t>:</a:t>
            </a:r>
            <a:r>
              <a:rPr kumimoji="1" lang="ko-KR" altLang="en-US" sz="2400" dirty="0">
                <a:solidFill>
                  <a:schemeClr val="tx1"/>
                </a:solidFill>
              </a:rPr>
              <a:t> 이기종</a:t>
            </a:r>
            <a:r>
              <a:rPr kumimoji="1" lang="en-US" altLang="ko-KR" sz="2400" dirty="0">
                <a:solidFill>
                  <a:schemeClr val="tx1"/>
                </a:solidFill>
              </a:rPr>
              <a:t> </a:t>
            </a:r>
            <a:r>
              <a:rPr kumimoji="1" lang="ko-KR" altLang="en-US" sz="2400" dirty="0">
                <a:solidFill>
                  <a:schemeClr val="tx1"/>
                </a:solidFill>
              </a:rPr>
              <a:t>시스템 통합</a:t>
            </a:r>
            <a:endParaRPr kumimoji="1" lang="en-US" altLang="ko-KR" sz="2400" dirty="0">
              <a:solidFill>
                <a:schemeClr val="tx1"/>
              </a:solidFill>
            </a:endParaRPr>
          </a:p>
          <a:p>
            <a:pPr marL="457200" indent="-457200">
              <a:lnSpc>
                <a:spcPct val="150000"/>
              </a:lnSpc>
              <a:buClr>
                <a:schemeClr val="accent2"/>
              </a:buClr>
              <a:buAutoNum type="arabicPeriod"/>
            </a:pPr>
            <a:r>
              <a:rPr kumimoji="1" lang="en-US" altLang="ko-KR" sz="2400" b="1" dirty="0">
                <a:solidFill>
                  <a:schemeClr val="accent2"/>
                </a:solidFill>
              </a:rPr>
              <a:t>Hybrid Integration</a:t>
            </a:r>
            <a:r>
              <a:rPr kumimoji="1" lang="ko-KR" altLang="en-US" sz="2400" dirty="0">
                <a:solidFill>
                  <a:schemeClr val="tx1"/>
                </a:solidFill>
              </a:rPr>
              <a:t> </a:t>
            </a:r>
            <a:r>
              <a:rPr kumimoji="1" lang="en-US" altLang="ko-KR" sz="2400" dirty="0">
                <a:solidFill>
                  <a:schemeClr val="tx1"/>
                </a:solidFill>
              </a:rPr>
              <a:t>:</a:t>
            </a:r>
            <a:r>
              <a:rPr kumimoji="1" lang="ko-KR" altLang="en-US" sz="2400" dirty="0">
                <a:solidFill>
                  <a:schemeClr val="tx1"/>
                </a:solidFill>
              </a:rPr>
              <a:t> </a:t>
            </a:r>
            <a:r>
              <a:rPr kumimoji="1" lang="ko-KR" altLang="en-US" sz="2400" dirty="0" err="1">
                <a:solidFill>
                  <a:schemeClr val="tx1"/>
                </a:solidFill>
              </a:rPr>
              <a:t>클라우드</a:t>
            </a:r>
            <a:r>
              <a:rPr kumimoji="1" lang="en-US" altLang="ko-KR" sz="2400" dirty="0">
                <a:solidFill>
                  <a:schemeClr val="tx1"/>
                </a:solidFill>
              </a:rPr>
              <a:t>-</a:t>
            </a:r>
            <a:r>
              <a:rPr kumimoji="1" lang="ko-KR" altLang="en-US" sz="2400" dirty="0">
                <a:solidFill>
                  <a:schemeClr val="tx1"/>
                </a:solidFill>
              </a:rPr>
              <a:t>로컬 시스템 통합</a:t>
            </a:r>
            <a:endParaRPr kumimoji="1" lang="en-US" altLang="ko-KR" sz="2400" dirty="0">
              <a:solidFill>
                <a:schemeClr val="tx1"/>
              </a:solidFill>
            </a:endParaRPr>
          </a:p>
          <a:p>
            <a:pPr marL="457200" indent="-457200">
              <a:lnSpc>
                <a:spcPct val="150000"/>
              </a:lnSpc>
              <a:buClr>
                <a:schemeClr val="accent2"/>
              </a:buClr>
              <a:buFont typeface="Arial"/>
              <a:buAutoNum type="arabicPeriod"/>
            </a:pPr>
            <a:r>
              <a:rPr kumimoji="1" lang="en-US" altLang="ko-KR" sz="2400" b="1" dirty="0">
                <a:solidFill>
                  <a:schemeClr val="accent2"/>
                </a:solidFill>
              </a:rPr>
              <a:t>Cloud Integration</a:t>
            </a:r>
            <a:r>
              <a:rPr kumimoji="1" lang="ko-KR" altLang="en-US" sz="2400" dirty="0">
                <a:solidFill>
                  <a:schemeClr val="tx1"/>
                </a:solidFill>
              </a:rPr>
              <a:t> </a:t>
            </a:r>
            <a:r>
              <a:rPr kumimoji="1" lang="en-US" altLang="ko-KR" sz="2400" dirty="0">
                <a:solidFill>
                  <a:schemeClr val="tx1"/>
                </a:solidFill>
              </a:rPr>
              <a:t>:</a:t>
            </a:r>
            <a:r>
              <a:rPr kumimoji="1" lang="ko-KR" altLang="en-US" sz="2400" dirty="0">
                <a:solidFill>
                  <a:schemeClr val="tx1"/>
                </a:solidFill>
              </a:rPr>
              <a:t> 멀티 </a:t>
            </a:r>
            <a:r>
              <a:rPr kumimoji="1" lang="ko-KR" altLang="en-US" sz="2400" dirty="0" err="1">
                <a:solidFill>
                  <a:schemeClr val="tx1"/>
                </a:solidFill>
              </a:rPr>
              <a:t>클라우드</a:t>
            </a:r>
            <a:r>
              <a:rPr kumimoji="1" lang="ko-KR" altLang="en-US" sz="2400" dirty="0">
                <a:solidFill>
                  <a:schemeClr val="tx1"/>
                </a:solidFill>
              </a:rPr>
              <a:t> 통합</a:t>
            </a:r>
          </a:p>
        </p:txBody>
      </p:sp>
    </p:spTree>
    <p:extLst>
      <p:ext uri="{BB962C8B-B14F-4D97-AF65-F5344CB8AC3E}">
        <p14:creationId xmlns:p14="http://schemas.microsoft.com/office/powerpoint/2010/main" val="153422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a:spLocks noGrp="1"/>
          </p:cNvSpPr>
          <p:nvPr>
            <p:ph type="ftr" sz="quarter" idx="3"/>
          </p:nvPr>
        </p:nvSpPr>
        <p:spPr/>
        <p:txBody>
          <a:bodyPr/>
          <a:lstStyle/>
          <a:p>
            <a:r>
              <a:rPr lang="en-US"/>
              <a:t>© Copyright 2000-2017 TIBCO Software Inc.       </a:t>
            </a:r>
            <a:endParaRPr lang="en-US" dirty="0"/>
          </a:p>
        </p:txBody>
      </p:sp>
      <p:sp>
        <p:nvSpPr>
          <p:cNvPr id="3" name="Titre 2"/>
          <p:cNvSpPr>
            <a:spLocks noGrp="1"/>
          </p:cNvSpPr>
          <p:nvPr>
            <p:ph type="title"/>
          </p:nvPr>
        </p:nvSpPr>
        <p:spPr>
          <a:xfrm>
            <a:off x="628650" y="1136396"/>
            <a:ext cx="7886700" cy="2372207"/>
          </a:xfrm>
        </p:spPr>
        <p:txBody>
          <a:bodyPr>
            <a:normAutofit/>
          </a:bodyPr>
          <a:lstStyle/>
          <a:p>
            <a:r>
              <a:rPr lang="ko-KR" altLang="en-US" dirty="0">
                <a:latin typeface="+mj-lt"/>
              </a:rPr>
              <a:t>통합 요건 별 </a:t>
            </a:r>
            <a:br>
              <a:rPr lang="en-US" altLang="ko-KR" dirty="0">
                <a:latin typeface="+mj-lt"/>
              </a:rPr>
            </a:br>
            <a:r>
              <a:rPr lang="en-US" altLang="ko-KR" dirty="0">
                <a:latin typeface="+mj-lt"/>
              </a:rPr>
              <a:t>TIBCO</a:t>
            </a:r>
            <a:r>
              <a:rPr lang="ko-KR" altLang="en-US" dirty="0">
                <a:latin typeface="+mj-lt"/>
              </a:rPr>
              <a:t>의 역량</a:t>
            </a:r>
            <a:br>
              <a:rPr lang="en-US" dirty="0">
                <a:latin typeface="+mj-lt"/>
              </a:rPr>
            </a:br>
            <a:endParaRPr lang="en-US" dirty="0">
              <a:latin typeface="+mj-lt"/>
            </a:endParaRPr>
          </a:p>
        </p:txBody>
      </p:sp>
    </p:spTree>
    <p:extLst>
      <p:ext uri="{BB962C8B-B14F-4D97-AF65-F5344CB8AC3E}">
        <p14:creationId xmlns:p14="http://schemas.microsoft.com/office/powerpoint/2010/main" val="146354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pic>
        <p:nvPicPr>
          <p:cNvPr id="10" name="그림 9">
            <a:extLst>
              <a:ext uri="{FF2B5EF4-FFF2-40B4-BE49-F238E27FC236}">
                <a16:creationId xmlns:a16="http://schemas.microsoft.com/office/drawing/2014/main" id="{F48D189A-6165-DF42-BCF4-95CD3F5D8A88}"/>
              </a:ext>
            </a:extLst>
          </p:cNvPr>
          <p:cNvPicPr>
            <a:picLocks noChangeAspect="1"/>
          </p:cNvPicPr>
          <p:nvPr/>
        </p:nvPicPr>
        <p:blipFill rotWithShape="1">
          <a:blip r:embed="rId3"/>
          <a:srcRect t="46650"/>
          <a:stretch/>
        </p:blipFill>
        <p:spPr>
          <a:xfrm>
            <a:off x="3733366" y="1039888"/>
            <a:ext cx="1534910" cy="701169"/>
          </a:xfrm>
          <a:prstGeom prst="rect">
            <a:avLst/>
          </a:prstGeom>
        </p:spPr>
      </p:pic>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45" name="그룹 44">
            <a:extLst>
              <a:ext uri="{FF2B5EF4-FFF2-40B4-BE49-F238E27FC236}">
                <a16:creationId xmlns:a16="http://schemas.microsoft.com/office/drawing/2014/main" id="{62BDA83F-E78C-CF4B-A836-72DD9F100F68}"/>
              </a:ext>
            </a:extLst>
          </p:cNvPr>
          <p:cNvGrpSpPr/>
          <p:nvPr/>
        </p:nvGrpSpPr>
        <p:grpSpPr>
          <a:xfrm>
            <a:off x="937450" y="992474"/>
            <a:ext cx="7340672" cy="3697379"/>
            <a:chOff x="937450" y="992474"/>
            <a:chExt cx="7340672" cy="3697379"/>
          </a:xfrm>
        </p:grpSpPr>
        <p:pic>
          <p:nvPicPr>
            <p:cNvPr id="5" name="그림 4">
              <a:extLst>
                <a:ext uri="{FF2B5EF4-FFF2-40B4-BE49-F238E27FC236}">
                  <a16:creationId xmlns:a16="http://schemas.microsoft.com/office/drawing/2014/main" id="{9B6B5D0F-7E5C-1948-966C-853F3BBFB141}"/>
                </a:ext>
              </a:extLst>
            </p:cNvPr>
            <p:cNvPicPr>
              <a:picLocks noChangeAspect="1"/>
            </p:cNvPicPr>
            <p:nvPr/>
          </p:nvPicPr>
          <p:blipFill>
            <a:blip r:embed="rId4"/>
            <a:stretch>
              <a:fillRect/>
            </a:stretch>
          </p:blipFill>
          <p:spPr>
            <a:xfrm>
              <a:off x="957358" y="1904578"/>
              <a:ext cx="1219310" cy="650039"/>
            </a:xfrm>
            <a:prstGeom prst="rect">
              <a:avLst/>
            </a:prstGeom>
          </p:spPr>
        </p:pic>
        <p:pic>
          <p:nvPicPr>
            <p:cNvPr id="7" name="그림 6">
              <a:extLst>
                <a:ext uri="{FF2B5EF4-FFF2-40B4-BE49-F238E27FC236}">
                  <a16:creationId xmlns:a16="http://schemas.microsoft.com/office/drawing/2014/main" id="{0B919850-AEDA-8341-ADDA-995F6B97901F}"/>
                </a:ext>
              </a:extLst>
            </p:cNvPr>
            <p:cNvPicPr>
              <a:picLocks noChangeAspect="1"/>
            </p:cNvPicPr>
            <p:nvPr/>
          </p:nvPicPr>
          <p:blipFill>
            <a:blip r:embed="rId5"/>
            <a:stretch>
              <a:fillRect/>
            </a:stretch>
          </p:blipFill>
          <p:spPr>
            <a:xfrm>
              <a:off x="937450" y="3226687"/>
              <a:ext cx="1553578" cy="618562"/>
            </a:xfrm>
            <a:prstGeom prst="rect">
              <a:avLst/>
            </a:prstGeom>
          </p:spPr>
        </p:pic>
        <p:pic>
          <p:nvPicPr>
            <p:cNvPr id="9" name="그림 8">
              <a:extLst>
                <a:ext uri="{FF2B5EF4-FFF2-40B4-BE49-F238E27FC236}">
                  <a16:creationId xmlns:a16="http://schemas.microsoft.com/office/drawing/2014/main" id="{843A148A-85D4-BF45-BAC9-D925C5345221}"/>
                </a:ext>
              </a:extLst>
            </p:cNvPr>
            <p:cNvPicPr>
              <a:picLocks noChangeAspect="1"/>
            </p:cNvPicPr>
            <p:nvPr/>
          </p:nvPicPr>
          <p:blipFill rotWithShape="1">
            <a:blip r:embed="rId6"/>
            <a:srcRect l="11154" t="18543" r="10427" b="14468"/>
            <a:stretch/>
          </p:blipFill>
          <p:spPr>
            <a:xfrm>
              <a:off x="6463704" y="1662101"/>
              <a:ext cx="1814418" cy="784470"/>
            </a:xfrm>
            <a:prstGeom prst="rect">
              <a:avLst/>
            </a:prstGeom>
          </p:spPr>
        </p:pic>
        <p:pic>
          <p:nvPicPr>
            <p:cNvPr id="11" name="그림 10">
              <a:extLst>
                <a:ext uri="{FF2B5EF4-FFF2-40B4-BE49-F238E27FC236}">
                  <a16:creationId xmlns:a16="http://schemas.microsoft.com/office/drawing/2014/main" id="{C159EEE8-45C4-384A-BADD-3FB205F34ECF}"/>
                </a:ext>
              </a:extLst>
            </p:cNvPr>
            <p:cNvPicPr>
              <a:picLocks noChangeAspect="1"/>
            </p:cNvPicPr>
            <p:nvPr/>
          </p:nvPicPr>
          <p:blipFill>
            <a:blip r:embed="rId7"/>
            <a:stretch>
              <a:fillRect/>
            </a:stretch>
          </p:blipFill>
          <p:spPr>
            <a:xfrm>
              <a:off x="6565872" y="3288693"/>
              <a:ext cx="1553578" cy="529637"/>
            </a:xfrm>
            <a:prstGeom prst="rect">
              <a:avLst/>
            </a:prstGeom>
          </p:spPr>
        </p:pic>
        <p:sp>
          <p:nvSpPr>
            <p:cNvPr id="56" name="Google Shape;1035;p105">
              <a:extLst>
                <a:ext uri="{FF2B5EF4-FFF2-40B4-BE49-F238E27FC236}">
                  <a16:creationId xmlns:a16="http://schemas.microsoft.com/office/drawing/2014/main" id="{E71DB493-AE7D-0C4A-911D-054A88E813E4}"/>
                </a:ext>
              </a:extLst>
            </p:cNvPr>
            <p:cNvSpPr txBox="1"/>
            <p:nvPr/>
          </p:nvSpPr>
          <p:spPr>
            <a:xfrm>
              <a:off x="3579682" y="3032391"/>
              <a:ext cx="1768887" cy="300544"/>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800"/>
                <a:buFontTx/>
                <a:buNone/>
                <a:tabLst/>
                <a:defRPr/>
              </a:pPr>
              <a:r>
                <a:rPr kumimoji="0" lang="en-US" sz="1300" b="0" i="0" u="none" strike="noStrike" kern="0" cap="none" spc="0" normalizeH="0" baseline="0" noProof="0" dirty="0">
                  <a:ln>
                    <a:noFill/>
                  </a:ln>
                  <a:solidFill>
                    <a:schemeClr val="tx1"/>
                  </a:solidFill>
                  <a:effectLst/>
                  <a:uLnTx/>
                  <a:uFillTx/>
                </a:rPr>
                <a:t>Shared Data Assets</a:t>
              </a:r>
              <a:endParaRPr kumimoji="0" sz="1300" b="0" i="0" u="none" strike="noStrike" kern="0" cap="none" spc="0" normalizeH="0" baseline="0" noProof="0" dirty="0">
                <a:ln>
                  <a:noFill/>
                </a:ln>
                <a:solidFill>
                  <a:schemeClr val="tx1"/>
                </a:solidFill>
                <a:effectLst/>
                <a:uLnTx/>
                <a:uFillTx/>
              </a:endParaRPr>
            </a:p>
          </p:txBody>
        </p:sp>
        <p:pic>
          <p:nvPicPr>
            <p:cNvPr id="20" name="그림 19">
              <a:extLst>
                <a:ext uri="{FF2B5EF4-FFF2-40B4-BE49-F238E27FC236}">
                  <a16:creationId xmlns:a16="http://schemas.microsoft.com/office/drawing/2014/main" id="{F6E856B3-61CF-7B48-918A-0EAA0E28FFC5}"/>
                </a:ext>
              </a:extLst>
            </p:cNvPr>
            <p:cNvPicPr>
              <a:picLocks noChangeAspect="1"/>
            </p:cNvPicPr>
            <p:nvPr/>
          </p:nvPicPr>
          <p:blipFill>
            <a:blip r:embed="rId8"/>
            <a:stretch>
              <a:fillRect/>
            </a:stretch>
          </p:blipFill>
          <p:spPr>
            <a:xfrm>
              <a:off x="3549486" y="2324882"/>
              <a:ext cx="1814419" cy="731600"/>
            </a:xfrm>
            <a:prstGeom prst="rect">
              <a:avLst/>
            </a:prstGeom>
          </p:spPr>
        </p:pic>
        <p:cxnSp>
          <p:nvCxnSpPr>
            <p:cNvPr id="22" name="직선 연결선[R] 21">
              <a:extLst>
                <a:ext uri="{FF2B5EF4-FFF2-40B4-BE49-F238E27FC236}">
                  <a16:creationId xmlns:a16="http://schemas.microsoft.com/office/drawing/2014/main" id="{97835CCD-5AA3-7B40-965B-511DC3FC385F}"/>
                </a:ext>
              </a:extLst>
            </p:cNvPr>
            <p:cNvCxnSpPr>
              <a:cxnSpLocks/>
            </p:cNvCxnSpPr>
            <p:nvPr/>
          </p:nvCxnSpPr>
          <p:spPr>
            <a:xfrm>
              <a:off x="4469935" y="1792245"/>
              <a:ext cx="0" cy="44660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원통[C] 76">
              <a:extLst>
                <a:ext uri="{FF2B5EF4-FFF2-40B4-BE49-F238E27FC236}">
                  <a16:creationId xmlns:a16="http://schemas.microsoft.com/office/drawing/2014/main" id="{ABE87755-D110-F943-9A42-676DF61C3450}"/>
                </a:ext>
              </a:extLst>
            </p:cNvPr>
            <p:cNvSpPr/>
            <p:nvPr/>
          </p:nvSpPr>
          <p:spPr>
            <a:xfrm>
              <a:off x="4674066" y="3908801"/>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78" name="직선 연결선[R] 77">
              <a:extLst>
                <a:ext uri="{FF2B5EF4-FFF2-40B4-BE49-F238E27FC236}">
                  <a16:creationId xmlns:a16="http://schemas.microsoft.com/office/drawing/2014/main" id="{A4D99B41-3D83-AA45-824D-699D4CDB533D}"/>
                </a:ext>
              </a:extLst>
            </p:cNvPr>
            <p:cNvCxnSpPr>
              <a:cxnSpLocks/>
            </p:cNvCxnSpPr>
            <p:nvPr/>
          </p:nvCxnSpPr>
          <p:spPr>
            <a:xfrm>
              <a:off x="233630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직선 연결선[R] 82">
              <a:extLst>
                <a:ext uri="{FF2B5EF4-FFF2-40B4-BE49-F238E27FC236}">
                  <a16:creationId xmlns:a16="http://schemas.microsoft.com/office/drawing/2014/main" id="{CDFCB9BB-B8E7-CB4A-B339-1CD30A2A601E}"/>
                </a:ext>
              </a:extLst>
            </p:cNvPr>
            <p:cNvCxnSpPr>
              <a:cxnSpLocks/>
            </p:cNvCxnSpPr>
            <p:nvPr/>
          </p:nvCxnSpPr>
          <p:spPr>
            <a:xfrm flipV="1">
              <a:off x="233630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직선 연결선[R] 85">
              <a:extLst>
                <a:ext uri="{FF2B5EF4-FFF2-40B4-BE49-F238E27FC236}">
                  <a16:creationId xmlns:a16="http://schemas.microsoft.com/office/drawing/2014/main" id="{02946020-B97A-C74D-9B99-CFCB4781E77F}"/>
                </a:ext>
              </a:extLst>
            </p:cNvPr>
            <p:cNvCxnSpPr>
              <a:cxnSpLocks/>
            </p:cNvCxnSpPr>
            <p:nvPr/>
          </p:nvCxnSpPr>
          <p:spPr>
            <a:xfrm>
              <a:off x="4469935" y="3332935"/>
              <a:ext cx="0" cy="67851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원통[C] 91">
              <a:extLst>
                <a:ext uri="{FF2B5EF4-FFF2-40B4-BE49-F238E27FC236}">
                  <a16:creationId xmlns:a16="http://schemas.microsoft.com/office/drawing/2014/main" id="{62AAE931-F86E-DD41-9727-BC61F2CBA996}"/>
                </a:ext>
              </a:extLst>
            </p:cNvPr>
            <p:cNvSpPr/>
            <p:nvPr/>
          </p:nvSpPr>
          <p:spPr>
            <a:xfrm>
              <a:off x="1834112"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93" name="원통[C] 92">
              <a:extLst>
                <a:ext uri="{FF2B5EF4-FFF2-40B4-BE49-F238E27FC236}">
                  <a16:creationId xmlns:a16="http://schemas.microsoft.com/office/drawing/2014/main" id="{E85CF7BF-5702-7F43-A7A8-D603A7099E79}"/>
                </a:ext>
              </a:extLst>
            </p:cNvPr>
            <p:cNvSpPr/>
            <p:nvPr/>
          </p:nvSpPr>
          <p:spPr>
            <a:xfrm>
              <a:off x="1834112"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94" name="원통[C] 93">
              <a:extLst>
                <a:ext uri="{FF2B5EF4-FFF2-40B4-BE49-F238E27FC236}">
                  <a16:creationId xmlns:a16="http://schemas.microsoft.com/office/drawing/2014/main" id="{7C0FE97D-EEE6-0841-8A4B-2419B6B00452}"/>
                </a:ext>
              </a:extLst>
            </p:cNvPr>
            <p:cNvSpPr/>
            <p:nvPr/>
          </p:nvSpPr>
          <p:spPr>
            <a:xfrm>
              <a:off x="7477393"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95" name="원통[C] 94">
              <a:extLst>
                <a:ext uri="{FF2B5EF4-FFF2-40B4-BE49-F238E27FC236}">
                  <a16:creationId xmlns:a16="http://schemas.microsoft.com/office/drawing/2014/main" id="{413C288A-FDA7-384C-9958-BEA554766810}"/>
                </a:ext>
              </a:extLst>
            </p:cNvPr>
            <p:cNvSpPr/>
            <p:nvPr/>
          </p:nvSpPr>
          <p:spPr>
            <a:xfrm>
              <a:off x="7477393"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96" name="직선 연결선[R] 95">
              <a:extLst>
                <a:ext uri="{FF2B5EF4-FFF2-40B4-BE49-F238E27FC236}">
                  <a16:creationId xmlns:a16="http://schemas.microsoft.com/office/drawing/2014/main" id="{892E1983-F021-FD41-A1EE-BD0C124A12F9}"/>
                </a:ext>
              </a:extLst>
            </p:cNvPr>
            <p:cNvCxnSpPr>
              <a:cxnSpLocks/>
            </p:cNvCxnSpPr>
            <p:nvPr/>
          </p:nvCxnSpPr>
          <p:spPr>
            <a:xfrm flipH="1">
              <a:off x="532249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직선 연결선[R] 96">
              <a:extLst>
                <a:ext uri="{FF2B5EF4-FFF2-40B4-BE49-F238E27FC236}">
                  <a16:creationId xmlns:a16="http://schemas.microsoft.com/office/drawing/2014/main" id="{6A70E9DA-6F01-3147-B64E-C9681473953C}"/>
                </a:ext>
              </a:extLst>
            </p:cNvPr>
            <p:cNvCxnSpPr>
              <a:cxnSpLocks/>
            </p:cNvCxnSpPr>
            <p:nvPr/>
          </p:nvCxnSpPr>
          <p:spPr>
            <a:xfrm flipH="1" flipV="1">
              <a:off x="532249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그림 43">
              <a:extLst>
                <a:ext uri="{FF2B5EF4-FFF2-40B4-BE49-F238E27FC236}">
                  <a16:creationId xmlns:a16="http://schemas.microsoft.com/office/drawing/2014/main" id="{8212781E-217A-9340-BBD9-ECA9BA26B170}"/>
                </a:ext>
              </a:extLst>
            </p:cNvPr>
            <p:cNvPicPr>
              <a:picLocks noChangeAspect="1"/>
            </p:cNvPicPr>
            <p:nvPr/>
          </p:nvPicPr>
          <p:blipFill rotWithShape="1">
            <a:blip r:embed="rId9"/>
            <a:srcRect l="8121" t="18322" r="50985" b="27658"/>
            <a:stretch/>
          </p:blipFill>
          <p:spPr>
            <a:xfrm>
              <a:off x="3649538" y="3950867"/>
              <a:ext cx="1714367" cy="738986"/>
            </a:xfrm>
            <a:prstGeom prst="rect">
              <a:avLst/>
            </a:prstGeom>
          </p:spPr>
        </p:pic>
        <p:sp>
          <p:nvSpPr>
            <p:cNvPr id="25" name="원통[C] 24">
              <a:extLst>
                <a:ext uri="{FF2B5EF4-FFF2-40B4-BE49-F238E27FC236}">
                  <a16:creationId xmlns:a16="http://schemas.microsoft.com/office/drawing/2014/main" id="{B4555403-471F-3547-BD32-478665612C2F}"/>
                </a:ext>
              </a:extLst>
            </p:cNvPr>
            <p:cNvSpPr/>
            <p:nvPr/>
          </p:nvSpPr>
          <p:spPr>
            <a:xfrm>
              <a:off x="4659494" y="992474"/>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grpSp>
      <p:sp>
        <p:nvSpPr>
          <p:cNvPr id="113" name="Google Shape;8958;p624">
            <a:extLst>
              <a:ext uri="{FF2B5EF4-FFF2-40B4-BE49-F238E27FC236}">
                <a16:creationId xmlns:a16="http://schemas.microsoft.com/office/drawing/2014/main" id="{748119D4-038E-474B-AD43-683D882EB7E6}"/>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Background</a:t>
            </a:r>
            <a:endParaRPr lang="en-US" dirty="0">
              <a:solidFill>
                <a:srgbClr val="333333"/>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pic>
        <p:nvPicPr>
          <p:cNvPr id="38" name="그림 37">
            <a:extLst>
              <a:ext uri="{FF2B5EF4-FFF2-40B4-BE49-F238E27FC236}">
                <a16:creationId xmlns:a16="http://schemas.microsoft.com/office/drawing/2014/main" id="{5069D4BB-886A-F04B-82A9-AD34A00BC7D0}"/>
              </a:ext>
            </a:extLst>
          </p:cNvPr>
          <p:cNvPicPr>
            <a:picLocks noChangeAspect="1"/>
          </p:cNvPicPr>
          <p:nvPr/>
        </p:nvPicPr>
        <p:blipFill rotWithShape="1">
          <a:blip r:embed="rId3"/>
          <a:srcRect t="46650"/>
          <a:stretch/>
        </p:blipFill>
        <p:spPr>
          <a:xfrm>
            <a:off x="3733366" y="1039888"/>
            <a:ext cx="1534910" cy="701169"/>
          </a:xfrm>
          <a:prstGeom prst="rect">
            <a:avLst/>
          </a:prstGeom>
        </p:spPr>
      </p:pic>
      <p:grpSp>
        <p:nvGrpSpPr>
          <p:cNvPr id="30" name="그룹 29">
            <a:extLst>
              <a:ext uri="{FF2B5EF4-FFF2-40B4-BE49-F238E27FC236}">
                <a16:creationId xmlns:a16="http://schemas.microsoft.com/office/drawing/2014/main" id="{9319F94A-A8B0-9C4F-B7B7-C2633BE5D3D5}"/>
              </a:ext>
            </a:extLst>
          </p:cNvPr>
          <p:cNvGrpSpPr/>
          <p:nvPr/>
        </p:nvGrpSpPr>
        <p:grpSpPr>
          <a:xfrm>
            <a:off x="937450" y="992474"/>
            <a:ext cx="7340672" cy="3697379"/>
            <a:chOff x="937450" y="992474"/>
            <a:chExt cx="7340672" cy="3697379"/>
          </a:xfrm>
        </p:grpSpPr>
        <p:pic>
          <p:nvPicPr>
            <p:cNvPr id="34" name="그림 33">
              <a:extLst>
                <a:ext uri="{FF2B5EF4-FFF2-40B4-BE49-F238E27FC236}">
                  <a16:creationId xmlns:a16="http://schemas.microsoft.com/office/drawing/2014/main" id="{3DA130F6-C1CB-FC40-B2F4-841F16FF31A3}"/>
                </a:ext>
              </a:extLst>
            </p:cNvPr>
            <p:cNvPicPr>
              <a:picLocks noChangeAspect="1"/>
            </p:cNvPicPr>
            <p:nvPr/>
          </p:nvPicPr>
          <p:blipFill rotWithShape="1">
            <a:blip r:embed="rId4"/>
            <a:srcRect l="11154" t="18543" r="10427" b="14468"/>
            <a:stretch/>
          </p:blipFill>
          <p:spPr>
            <a:xfrm>
              <a:off x="6463704" y="1662101"/>
              <a:ext cx="1814418" cy="784470"/>
            </a:xfrm>
            <a:prstGeom prst="rect">
              <a:avLst/>
            </a:prstGeom>
          </p:spPr>
        </p:pic>
        <p:pic>
          <p:nvPicPr>
            <p:cNvPr id="35" name="그림 34">
              <a:extLst>
                <a:ext uri="{FF2B5EF4-FFF2-40B4-BE49-F238E27FC236}">
                  <a16:creationId xmlns:a16="http://schemas.microsoft.com/office/drawing/2014/main" id="{AE5CCFD5-1E40-8145-A686-8213564A09EC}"/>
                </a:ext>
              </a:extLst>
            </p:cNvPr>
            <p:cNvPicPr>
              <a:picLocks noChangeAspect="1"/>
            </p:cNvPicPr>
            <p:nvPr/>
          </p:nvPicPr>
          <p:blipFill>
            <a:blip r:embed="rId5"/>
            <a:stretch>
              <a:fillRect/>
            </a:stretch>
          </p:blipFill>
          <p:spPr>
            <a:xfrm>
              <a:off x="6565872" y="3288693"/>
              <a:ext cx="1553578" cy="529637"/>
            </a:xfrm>
            <a:prstGeom prst="rect">
              <a:avLst/>
            </a:prstGeom>
          </p:spPr>
        </p:pic>
        <p:pic>
          <p:nvPicPr>
            <p:cNvPr id="32" name="그림 31">
              <a:extLst>
                <a:ext uri="{FF2B5EF4-FFF2-40B4-BE49-F238E27FC236}">
                  <a16:creationId xmlns:a16="http://schemas.microsoft.com/office/drawing/2014/main" id="{0F3D2910-A007-7246-82F1-0DA23D68794A}"/>
                </a:ext>
              </a:extLst>
            </p:cNvPr>
            <p:cNvPicPr>
              <a:picLocks noChangeAspect="1"/>
            </p:cNvPicPr>
            <p:nvPr/>
          </p:nvPicPr>
          <p:blipFill>
            <a:blip r:embed="rId6"/>
            <a:stretch>
              <a:fillRect/>
            </a:stretch>
          </p:blipFill>
          <p:spPr>
            <a:xfrm>
              <a:off x="957358" y="1904578"/>
              <a:ext cx="1219310" cy="650039"/>
            </a:xfrm>
            <a:prstGeom prst="rect">
              <a:avLst/>
            </a:prstGeom>
          </p:spPr>
        </p:pic>
        <p:pic>
          <p:nvPicPr>
            <p:cNvPr id="33" name="그림 32">
              <a:extLst>
                <a:ext uri="{FF2B5EF4-FFF2-40B4-BE49-F238E27FC236}">
                  <a16:creationId xmlns:a16="http://schemas.microsoft.com/office/drawing/2014/main" id="{A9E83F82-3979-8A41-BB8F-D83234E28B02}"/>
                </a:ext>
              </a:extLst>
            </p:cNvPr>
            <p:cNvPicPr>
              <a:picLocks noChangeAspect="1"/>
            </p:cNvPicPr>
            <p:nvPr/>
          </p:nvPicPr>
          <p:blipFill>
            <a:blip r:embed="rId7"/>
            <a:stretch>
              <a:fillRect/>
            </a:stretch>
          </p:blipFill>
          <p:spPr>
            <a:xfrm>
              <a:off x="937450" y="3226687"/>
              <a:ext cx="1553578" cy="618562"/>
            </a:xfrm>
            <a:prstGeom prst="rect">
              <a:avLst/>
            </a:prstGeom>
          </p:spPr>
        </p:pic>
        <p:sp>
          <p:nvSpPr>
            <p:cNvPr id="36" name="Google Shape;1035;p105">
              <a:extLst>
                <a:ext uri="{FF2B5EF4-FFF2-40B4-BE49-F238E27FC236}">
                  <a16:creationId xmlns:a16="http://schemas.microsoft.com/office/drawing/2014/main" id="{750CFE31-D797-3A45-8C4F-1CA5E0ABB2E8}"/>
                </a:ext>
              </a:extLst>
            </p:cNvPr>
            <p:cNvSpPr txBox="1"/>
            <p:nvPr/>
          </p:nvSpPr>
          <p:spPr>
            <a:xfrm>
              <a:off x="3579682" y="3032391"/>
              <a:ext cx="1768887" cy="300544"/>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800"/>
                <a:buFontTx/>
                <a:buNone/>
                <a:tabLst/>
                <a:defRPr/>
              </a:pPr>
              <a:r>
                <a:rPr kumimoji="0" lang="en-US" sz="1300" b="0" i="0" u="none" strike="noStrike" kern="0" cap="none" spc="0" normalizeH="0" baseline="0" noProof="0" dirty="0">
                  <a:ln>
                    <a:noFill/>
                  </a:ln>
                  <a:solidFill>
                    <a:schemeClr val="tx1"/>
                  </a:solidFill>
                  <a:effectLst/>
                  <a:uLnTx/>
                  <a:uFillTx/>
                </a:rPr>
                <a:t>Shared Data Assets</a:t>
              </a:r>
              <a:endParaRPr kumimoji="0" sz="1300" b="0" i="0" u="none" strike="noStrike" kern="0" cap="none" spc="0" normalizeH="0" baseline="0" noProof="0" dirty="0">
                <a:ln>
                  <a:noFill/>
                </a:ln>
                <a:solidFill>
                  <a:schemeClr val="tx1"/>
                </a:solidFill>
                <a:effectLst/>
                <a:uLnTx/>
                <a:uFillTx/>
              </a:endParaRPr>
            </a:p>
          </p:txBody>
        </p:sp>
        <p:pic>
          <p:nvPicPr>
            <p:cNvPr id="37" name="그림 36">
              <a:extLst>
                <a:ext uri="{FF2B5EF4-FFF2-40B4-BE49-F238E27FC236}">
                  <a16:creationId xmlns:a16="http://schemas.microsoft.com/office/drawing/2014/main" id="{7F35F634-F079-1E46-9028-242D07314AF4}"/>
                </a:ext>
              </a:extLst>
            </p:cNvPr>
            <p:cNvPicPr>
              <a:picLocks noChangeAspect="1"/>
            </p:cNvPicPr>
            <p:nvPr/>
          </p:nvPicPr>
          <p:blipFill>
            <a:blip r:embed="rId8"/>
            <a:stretch>
              <a:fillRect/>
            </a:stretch>
          </p:blipFill>
          <p:spPr>
            <a:xfrm>
              <a:off x="3549486" y="2324882"/>
              <a:ext cx="1814419" cy="731600"/>
            </a:xfrm>
            <a:prstGeom prst="rect">
              <a:avLst/>
            </a:prstGeom>
          </p:spPr>
        </p:pic>
        <p:cxnSp>
          <p:nvCxnSpPr>
            <p:cNvPr id="40" name="직선 연결선[R] 39">
              <a:extLst>
                <a:ext uri="{FF2B5EF4-FFF2-40B4-BE49-F238E27FC236}">
                  <a16:creationId xmlns:a16="http://schemas.microsoft.com/office/drawing/2014/main" id="{C0C4A1F4-17A1-4E49-967F-8CE3FA117BF1}"/>
                </a:ext>
              </a:extLst>
            </p:cNvPr>
            <p:cNvCxnSpPr>
              <a:cxnSpLocks/>
            </p:cNvCxnSpPr>
            <p:nvPr/>
          </p:nvCxnSpPr>
          <p:spPr>
            <a:xfrm>
              <a:off x="4469935" y="1792245"/>
              <a:ext cx="0" cy="44660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원통[C] 40">
              <a:extLst>
                <a:ext uri="{FF2B5EF4-FFF2-40B4-BE49-F238E27FC236}">
                  <a16:creationId xmlns:a16="http://schemas.microsoft.com/office/drawing/2014/main" id="{7AC04117-16D4-D242-A0A4-951C71016C82}"/>
                </a:ext>
              </a:extLst>
            </p:cNvPr>
            <p:cNvSpPr/>
            <p:nvPr/>
          </p:nvSpPr>
          <p:spPr>
            <a:xfrm>
              <a:off x="4659494" y="992474"/>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2" name="원통[C] 41">
              <a:extLst>
                <a:ext uri="{FF2B5EF4-FFF2-40B4-BE49-F238E27FC236}">
                  <a16:creationId xmlns:a16="http://schemas.microsoft.com/office/drawing/2014/main" id="{95A2D64A-C2A0-1A46-9D5B-A41FAEF15746}"/>
                </a:ext>
              </a:extLst>
            </p:cNvPr>
            <p:cNvSpPr/>
            <p:nvPr/>
          </p:nvSpPr>
          <p:spPr>
            <a:xfrm>
              <a:off x="4674066" y="3908801"/>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43" name="직선 연결선[R] 42">
              <a:extLst>
                <a:ext uri="{FF2B5EF4-FFF2-40B4-BE49-F238E27FC236}">
                  <a16:creationId xmlns:a16="http://schemas.microsoft.com/office/drawing/2014/main" id="{8FD098CF-89F5-F94C-9971-5C3943D77F86}"/>
                </a:ext>
              </a:extLst>
            </p:cNvPr>
            <p:cNvCxnSpPr>
              <a:cxnSpLocks/>
            </p:cNvCxnSpPr>
            <p:nvPr/>
          </p:nvCxnSpPr>
          <p:spPr>
            <a:xfrm>
              <a:off x="233630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직선 연결선[R] 43">
              <a:extLst>
                <a:ext uri="{FF2B5EF4-FFF2-40B4-BE49-F238E27FC236}">
                  <a16:creationId xmlns:a16="http://schemas.microsoft.com/office/drawing/2014/main" id="{78F1B09F-99F1-884F-816A-4FA7A1926522}"/>
                </a:ext>
              </a:extLst>
            </p:cNvPr>
            <p:cNvCxnSpPr>
              <a:cxnSpLocks/>
            </p:cNvCxnSpPr>
            <p:nvPr/>
          </p:nvCxnSpPr>
          <p:spPr>
            <a:xfrm flipV="1">
              <a:off x="233630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직선 연결선[R] 44">
              <a:extLst>
                <a:ext uri="{FF2B5EF4-FFF2-40B4-BE49-F238E27FC236}">
                  <a16:creationId xmlns:a16="http://schemas.microsoft.com/office/drawing/2014/main" id="{5CB26680-A7A8-FC41-B70F-50DCC1CC8182}"/>
                </a:ext>
              </a:extLst>
            </p:cNvPr>
            <p:cNvCxnSpPr>
              <a:cxnSpLocks/>
            </p:cNvCxnSpPr>
            <p:nvPr/>
          </p:nvCxnSpPr>
          <p:spPr>
            <a:xfrm>
              <a:off x="4469935" y="3332935"/>
              <a:ext cx="0" cy="67851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원통[C] 45">
              <a:extLst>
                <a:ext uri="{FF2B5EF4-FFF2-40B4-BE49-F238E27FC236}">
                  <a16:creationId xmlns:a16="http://schemas.microsoft.com/office/drawing/2014/main" id="{C84C3B26-526D-B24F-A962-2190380A976A}"/>
                </a:ext>
              </a:extLst>
            </p:cNvPr>
            <p:cNvSpPr/>
            <p:nvPr/>
          </p:nvSpPr>
          <p:spPr>
            <a:xfrm>
              <a:off x="1834112"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7" name="원통[C] 46">
              <a:extLst>
                <a:ext uri="{FF2B5EF4-FFF2-40B4-BE49-F238E27FC236}">
                  <a16:creationId xmlns:a16="http://schemas.microsoft.com/office/drawing/2014/main" id="{2C44C4E8-D6DA-E549-8350-EB8EA4718369}"/>
                </a:ext>
              </a:extLst>
            </p:cNvPr>
            <p:cNvSpPr/>
            <p:nvPr/>
          </p:nvSpPr>
          <p:spPr>
            <a:xfrm>
              <a:off x="1834112"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8" name="원통[C] 47">
              <a:extLst>
                <a:ext uri="{FF2B5EF4-FFF2-40B4-BE49-F238E27FC236}">
                  <a16:creationId xmlns:a16="http://schemas.microsoft.com/office/drawing/2014/main" id="{91FB7078-A94A-584D-A8E8-4C8304D6DF8C}"/>
                </a:ext>
              </a:extLst>
            </p:cNvPr>
            <p:cNvSpPr/>
            <p:nvPr/>
          </p:nvSpPr>
          <p:spPr>
            <a:xfrm>
              <a:off x="7477393"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9" name="원통[C] 48">
              <a:extLst>
                <a:ext uri="{FF2B5EF4-FFF2-40B4-BE49-F238E27FC236}">
                  <a16:creationId xmlns:a16="http://schemas.microsoft.com/office/drawing/2014/main" id="{E8E3C966-C7EB-CA45-8932-AFB21C1E565F}"/>
                </a:ext>
              </a:extLst>
            </p:cNvPr>
            <p:cNvSpPr/>
            <p:nvPr/>
          </p:nvSpPr>
          <p:spPr>
            <a:xfrm>
              <a:off x="7477393"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50" name="직선 연결선[R] 49">
              <a:extLst>
                <a:ext uri="{FF2B5EF4-FFF2-40B4-BE49-F238E27FC236}">
                  <a16:creationId xmlns:a16="http://schemas.microsoft.com/office/drawing/2014/main" id="{2CB0498E-CBFD-A649-9D64-03DD508A50E3}"/>
                </a:ext>
              </a:extLst>
            </p:cNvPr>
            <p:cNvCxnSpPr>
              <a:cxnSpLocks/>
            </p:cNvCxnSpPr>
            <p:nvPr/>
          </p:nvCxnSpPr>
          <p:spPr>
            <a:xfrm flipH="1">
              <a:off x="532249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직선 연결선[R] 50">
              <a:extLst>
                <a:ext uri="{FF2B5EF4-FFF2-40B4-BE49-F238E27FC236}">
                  <a16:creationId xmlns:a16="http://schemas.microsoft.com/office/drawing/2014/main" id="{5380C705-42BB-DC49-81CF-47F3A1E9B518}"/>
                </a:ext>
              </a:extLst>
            </p:cNvPr>
            <p:cNvCxnSpPr>
              <a:cxnSpLocks/>
            </p:cNvCxnSpPr>
            <p:nvPr/>
          </p:nvCxnSpPr>
          <p:spPr>
            <a:xfrm flipH="1" flipV="1">
              <a:off x="532249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그림 51">
              <a:extLst>
                <a:ext uri="{FF2B5EF4-FFF2-40B4-BE49-F238E27FC236}">
                  <a16:creationId xmlns:a16="http://schemas.microsoft.com/office/drawing/2014/main" id="{036C22A9-DDC2-A643-A177-6C9734497F3E}"/>
                </a:ext>
              </a:extLst>
            </p:cNvPr>
            <p:cNvPicPr>
              <a:picLocks noChangeAspect="1"/>
            </p:cNvPicPr>
            <p:nvPr/>
          </p:nvPicPr>
          <p:blipFill rotWithShape="1">
            <a:blip r:embed="rId9"/>
            <a:srcRect l="8121" t="18322" r="50985" b="27658"/>
            <a:stretch/>
          </p:blipFill>
          <p:spPr>
            <a:xfrm>
              <a:off x="3649538" y="3950867"/>
              <a:ext cx="1714367" cy="738986"/>
            </a:xfrm>
            <a:prstGeom prst="rect">
              <a:avLst/>
            </a:prstGeom>
          </p:spPr>
        </p:pic>
      </p:gr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9" name="도넛[D] 38">
            <a:extLst>
              <a:ext uri="{FF2B5EF4-FFF2-40B4-BE49-F238E27FC236}">
                <a16:creationId xmlns:a16="http://schemas.microsoft.com/office/drawing/2014/main" id="{11ADD40A-E73E-E149-9D69-346AE5595119}"/>
              </a:ext>
            </a:extLst>
          </p:cNvPr>
          <p:cNvSpPr/>
          <p:nvPr/>
        </p:nvSpPr>
        <p:spPr>
          <a:xfrm>
            <a:off x="2537664" y="1743056"/>
            <a:ext cx="3800707" cy="2214134"/>
          </a:xfrm>
          <a:prstGeom prst="donut">
            <a:avLst>
              <a:gd name="adj" fmla="val 21992"/>
            </a:avLst>
          </a:prstGeom>
          <a:solidFill>
            <a:schemeClr val="accent2">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4" name="TextBox 103">
            <a:extLst>
              <a:ext uri="{FF2B5EF4-FFF2-40B4-BE49-F238E27FC236}">
                <a16:creationId xmlns:a16="http://schemas.microsoft.com/office/drawing/2014/main" id="{F6717937-A0B4-F24A-8760-50FFA15231B0}"/>
              </a:ext>
            </a:extLst>
          </p:cNvPr>
          <p:cNvSpPr txBox="1"/>
          <p:nvPr/>
        </p:nvSpPr>
        <p:spPr>
          <a:xfrm>
            <a:off x="5834757" y="914364"/>
            <a:ext cx="2026627" cy="292388"/>
          </a:xfrm>
          <a:prstGeom prst="rect">
            <a:avLst/>
          </a:prstGeom>
          <a:noFill/>
        </p:spPr>
        <p:txBody>
          <a:bodyPr wrap="square" rtlCol="0">
            <a:spAutoFit/>
          </a:bodyPr>
          <a:lstStyle/>
          <a:p>
            <a:r>
              <a:rPr kumimoji="1" lang="en-US" altLang="ko-KR" sz="1300" b="1" i="1" dirty="0">
                <a:solidFill>
                  <a:srgbClr val="0070C0"/>
                </a:solidFill>
                <a:highlight>
                  <a:srgbClr val="FFFF00"/>
                </a:highlight>
              </a:rPr>
              <a:t>On-Premise Integration</a:t>
            </a:r>
            <a:endParaRPr kumimoji="1" lang="ko-KR" altLang="en-US" sz="1300" b="1" i="1" dirty="0">
              <a:solidFill>
                <a:srgbClr val="0070C0"/>
              </a:solidFill>
              <a:highlight>
                <a:srgbClr val="FFFF00"/>
              </a:highlight>
            </a:endParaRPr>
          </a:p>
        </p:txBody>
      </p:sp>
      <p:sp>
        <p:nvSpPr>
          <p:cNvPr id="53" name="TextBox 52">
            <a:extLst>
              <a:ext uri="{FF2B5EF4-FFF2-40B4-BE49-F238E27FC236}">
                <a16:creationId xmlns:a16="http://schemas.microsoft.com/office/drawing/2014/main" id="{CBD2FCA2-E90F-B546-AF06-4D9C19EC8899}"/>
              </a:ext>
            </a:extLst>
          </p:cNvPr>
          <p:cNvSpPr txBox="1"/>
          <p:nvPr/>
        </p:nvSpPr>
        <p:spPr>
          <a:xfrm>
            <a:off x="4799901" y="1816336"/>
            <a:ext cx="1685482" cy="292388"/>
          </a:xfrm>
          <a:prstGeom prst="rect">
            <a:avLst/>
          </a:prstGeom>
          <a:noFill/>
        </p:spPr>
        <p:txBody>
          <a:bodyPr wrap="square" rtlCol="0">
            <a:spAutoFit/>
          </a:bodyPr>
          <a:lstStyle/>
          <a:p>
            <a:r>
              <a:rPr kumimoji="1" lang="en-US" altLang="ko-KR" sz="1300" b="1" i="1" dirty="0">
                <a:solidFill>
                  <a:srgbClr val="0070C0"/>
                </a:solidFill>
                <a:highlight>
                  <a:srgbClr val="FFFF00"/>
                </a:highlight>
              </a:rPr>
              <a:t>Cloud Integration</a:t>
            </a:r>
            <a:endParaRPr kumimoji="1" lang="ko-KR" altLang="en-US" sz="1300" b="1" i="1" dirty="0">
              <a:solidFill>
                <a:srgbClr val="0070C0"/>
              </a:solidFill>
              <a:highlight>
                <a:srgbClr val="FFFF00"/>
              </a:highlight>
            </a:endParaRPr>
          </a:p>
        </p:txBody>
      </p:sp>
      <p:sp>
        <p:nvSpPr>
          <p:cNvPr id="2" name="타원 1">
            <a:extLst>
              <a:ext uri="{FF2B5EF4-FFF2-40B4-BE49-F238E27FC236}">
                <a16:creationId xmlns:a16="http://schemas.microsoft.com/office/drawing/2014/main" id="{83EADDE3-E89C-3E48-969E-917E0F22C8FC}"/>
              </a:ext>
            </a:extLst>
          </p:cNvPr>
          <p:cNvSpPr/>
          <p:nvPr/>
        </p:nvSpPr>
        <p:spPr>
          <a:xfrm>
            <a:off x="3545829" y="2323819"/>
            <a:ext cx="1802740" cy="964874"/>
          </a:xfrm>
          <a:prstGeom prst="ellipse">
            <a:avLst/>
          </a:prstGeom>
          <a:solidFill>
            <a:srgbClr val="92D050">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4" name="TextBox 53">
            <a:extLst>
              <a:ext uri="{FF2B5EF4-FFF2-40B4-BE49-F238E27FC236}">
                <a16:creationId xmlns:a16="http://schemas.microsoft.com/office/drawing/2014/main" id="{980A7955-8DC9-3642-8DB6-2C2A788DB765}"/>
              </a:ext>
            </a:extLst>
          </p:cNvPr>
          <p:cNvSpPr txBox="1"/>
          <p:nvPr/>
        </p:nvSpPr>
        <p:spPr>
          <a:xfrm>
            <a:off x="3564836" y="2312130"/>
            <a:ext cx="1814418" cy="292388"/>
          </a:xfrm>
          <a:prstGeom prst="rect">
            <a:avLst/>
          </a:prstGeom>
          <a:noFill/>
        </p:spPr>
        <p:txBody>
          <a:bodyPr wrap="square" rtlCol="0">
            <a:spAutoFit/>
          </a:bodyPr>
          <a:lstStyle/>
          <a:p>
            <a:r>
              <a:rPr kumimoji="1" lang="en-US" altLang="ko-KR" sz="1300" b="1" i="1" dirty="0">
                <a:solidFill>
                  <a:srgbClr val="0070C0"/>
                </a:solidFill>
                <a:highlight>
                  <a:srgbClr val="FFFF00"/>
                </a:highlight>
              </a:rPr>
              <a:t>Workday Integration</a:t>
            </a:r>
            <a:endParaRPr kumimoji="1" lang="ko-KR" altLang="en-US" sz="1300" b="1" i="1" dirty="0">
              <a:solidFill>
                <a:srgbClr val="0070C0"/>
              </a:solidFill>
              <a:highlight>
                <a:srgbClr val="FFFF00"/>
              </a:highlight>
            </a:endParaRPr>
          </a:p>
        </p:txBody>
      </p:sp>
      <p:sp>
        <p:nvSpPr>
          <p:cNvPr id="57" name="Google Shape;8958;p624">
            <a:extLst>
              <a:ext uri="{FF2B5EF4-FFF2-40B4-BE49-F238E27FC236}">
                <a16:creationId xmlns:a16="http://schemas.microsoft.com/office/drawing/2014/main" id="{9DB64C5F-DEF8-B649-9E7B-75CE9E28DE7F}"/>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Hybrid Integration</a:t>
            </a:r>
          </a:p>
          <a:p>
            <a:pPr>
              <a:lnSpc>
                <a:spcPct val="90000"/>
              </a:lnSpc>
              <a:buClr>
                <a:schemeClr val="dk1"/>
              </a:buClr>
              <a:buSzPts val="2900"/>
            </a:pP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sp>
        <p:nvSpPr>
          <p:cNvPr id="102" name="도넛[D] 101">
            <a:extLst>
              <a:ext uri="{FF2B5EF4-FFF2-40B4-BE49-F238E27FC236}">
                <a16:creationId xmlns:a16="http://schemas.microsoft.com/office/drawing/2014/main" id="{275124D1-840E-B947-8412-67AA9521012D}"/>
              </a:ext>
            </a:extLst>
          </p:cNvPr>
          <p:cNvSpPr/>
          <p:nvPr/>
        </p:nvSpPr>
        <p:spPr>
          <a:xfrm>
            <a:off x="413762" y="699274"/>
            <a:ext cx="8100725" cy="4308448"/>
          </a:xfrm>
          <a:prstGeom prst="donut">
            <a:avLst>
              <a:gd name="adj" fmla="val 21678"/>
            </a:avLst>
          </a:prstGeom>
          <a:solidFill>
            <a:schemeClr val="accent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671729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8" name="Google Shape;8958;p624">
            <a:extLst>
              <a:ext uri="{FF2B5EF4-FFF2-40B4-BE49-F238E27FC236}">
                <a16:creationId xmlns:a16="http://schemas.microsoft.com/office/drawing/2014/main" id="{B6F76DBA-2E6F-994B-B2CD-EE17790623BB}"/>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1. On-Premise Integration</a:t>
            </a:r>
          </a:p>
          <a:p>
            <a:pPr>
              <a:lnSpc>
                <a:spcPct val="90000"/>
              </a:lnSpc>
              <a:buClr>
                <a:schemeClr val="dk1"/>
              </a:buClr>
              <a:buSzPts val="2900"/>
            </a:pP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5" name="그림 4">
            <a:extLst>
              <a:ext uri="{FF2B5EF4-FFF2-40B4-BE49-F238E27FC236}">
                <a16:creationId xmlns:a16="http://schemas.microsoft.com/office/drawing/2014/main" id="{42869631-E9FF-9340-A128-05ED8A68E520}"/>
              </a:ext>
            </a:extLst>
          </p:cNvPr>
          <p:cNvPicPr>
            <a:picLocks noChangeAspect="1"/>
          </p:cNvPicPr>
          <p:nvPr/>
        </p:nvPicPr>
        <p:blipFill rotWithShape="1">
          <a:blip r:embed="rId3"/>
          <a:srcRect t="46650"/>
          <a:stretch/>
        </p:blipFill>
        <p:spPr>
          <a:xfrm>
            <a:off x="3733366" y="1039888"/>
            <a:ext cx="1534910" cy="701169"/>
          </a:xfrm>
          <a:prstGeom prst="rect">
            <a:avLst/>
          </a:prstGeom>
        </p:spPr>
      </p:pic>
      <p:grpSp>
        <p:nvGrpSpPr>
          <p:cNvPr id="6" name="그룹 5">
            <a:extLst>
              <a:ext uri="{FF2B5EF4-FFF2-40B4-BE49-F238E27FC236}">
                <a16:creationId xmlns:a16="http://schemas.microsoft.com/office/drawing/2014/main" id="{C57D73D1-5DEB-AE44-8610-E73C952B4E9A}"/>
              </a:ext>
            </a:extLst>
          </p:cNvPr>
          <p:cNvGrpSpPr/>
          <p:nvPr/>
        </p:nvGrpSpPr>
        <p:grpSpPr>
          <a:xfrm>
            <a:off x="937450" y="992474"/>
            <a:ext cx="7340672" cy="3697379"/>
            <a:chOff x="937450" y="992474"/>
            <a:chExt cx="7340672" cy="3697379"/>
          </a:xfrm>
        </p:grpSpPr>
        <p:pic>
          <p:nvPicPr>
            <p:cNvPr id="7" name="그림 6">
              <a:extLst>
                <a:ext uri="{FF2B5EF4-FFF2-40B4-BE49-F238E27FC236}">
                  <a16:creationId xmlns:a16="http://schemas.microsoft.com/office/drawing/2014/main" id="{75E3D070-B257-3E4D-9B4C-D1BA76627141}"/>
                </a:ext>
              </a:extLst>
            </p:cNvPr>
            <p:cNvPicPr>
              <a:picLocks noChangeAspect="1"/>
            </p:cNvPicPr>
            <p:nvPr/>
          </p:nvPicPr>
          <p:blipFill rotWithShape="1">
            <a:blip r:embed="rId4"/>
            <a:srcRect l="11154" t="18543" r="10427" b="14468"/>
            <a:stretch/>
          </p:blipFill>
          <p:spPr>
            <a:xfrm>
              <a:off x="6463704" y="1662101"/>
              <a:ext cx="1814418" cy="784470"/>
            </a:xfrm>
            <a:prstGeom prst="rect">
              <a:avLst/>
            </a:prstGeom>
          </p:spPr>
        </p:pic>
        <p:pic>
          <p:nvPicPr>
            <p:cNvPr id="8" name="그림 7">
              <a:extLst>
                <a:ext uri="{FF2B5EF4-FFF2-40B4-BE49-F238E27FC236}">
                  <a16:creationId xmlns:a16="http://schemas.microsoft.com/office/drawing/2014/main" id="{8692A295-E101-2F43-9995-FF81195043B6}"/>
                </a:ext>
              </a:extLst>
            </p:cNvPr>
            <p:cNvPicPr>
              <a:picLocks noChangeAspect="1"/>
            </p:cNvPicPr>
            <p:nvPr/>
          </p:nvPicPr>
          <p:blipFill>
            <a:blip r:embed="rId5"/>
            <a:stretch>
              <a:fillRect/>
            </a:stretch>
          </p:blipFill>
          <p:spPr>
            <a:xfrm>
              <a:off x="6565872" y="3288693"/>
              <a:ext cx="1553578" cy="529637"/>
            </a:xfrm>
            <a:prstGeom prst="rect">
              <a:avLst/>
            </a:prstGeom>
          </p:spPr>
        </p:pic>
        <p:pic>
          <p:nvPicPr>
            <p:cNvPr id="9" name="그림 8">
              <a:extLst>
                <a:ext uri="{FF2B5EF4-FFF2-40B4-BE49-F238E27FC236}">
                  <a16:creationId xmlns:a16="http://schemas.microsoft.com/office/drawing/2014/main" id="{5D4DB126-C773-714B-82CF-723C3FB5EAF1}"/>
                </a:ext>
              </a:extLst>
            </p:cNvPr>
            <p:cNvPicPr>
              <a:picLocks noChangeAspect="1"/>
            </p:cNvPicPr>
            <p:nvPr/>
          </p:nvPicPr>
          <p:blipFill>
            <a:blip r:embed="rId6"/>
            <a:stretch>
              <a:fillRect/>
            </a:stretch>
          </p:blipFill>
          <p:spPr>
            <a:xfrm>
              <a:off x="957358" y="1904578"/>
              <a:ext cx="1219310" cy="650039"/>
            </a:xfrm>
            <a:prstGeom prst="rect">
              <a:avLst/>
            </a:prstGeom>
          </p:spPr>
        </p:pic>
        <p:pic>
          <p:nvPicPr>
            <p:cNvPr id="10" name="그림 9">
              <a:extLst>
                <a:ext uri="{FF2B5EF4-FFF2-40B4-BE49-F238E27FC236}">
                  <a16:creationId xmlns:a16="http://schemas.microsoft.com/office/drawing/2014/main" id="{E62CF393-4569-D344-A180-04BAA6D1F835}"/>
                </a:ext>
              </a:extLst>
            </p:cNvPr>
            <p:cNvPicPr>
              <a:picLocks noChangeAspect="1"/>
            </p:cNvPicPr>
            <p:nvPr/>
          </p:nvPicPr>
          <p:blipFill>
            <a:blip r:embed="rId7"/>
            <a:stretch>
              <a:fillRect/>
            </a:stretch>
          </p:blipFill>
          <p:spPr>
            <a:xfrm>
              <a:off x="937450" y="3226687"/>
              <a:ext cx="1553578" cy="618562"/>
            </a:xfrm>
            <a:prstGeom prst="rect">
              <a:avLst/>
            </a:prstGeom>
          </p:spPr>
        </p:pic>
        <p:sp>
          <p:nvSpPr>
            <p:cNvPr id="11" name="Google Shape;1035;p105">
              <a:extLst>
                <a:ext uri="{FF2B5EF4-FFF2-40B4-BE49-F238E27FC236}">
                  <a16:creationId xmlns:a16="http://schemas.microsoft.com/office/drawing/2014/main" id="{94F1E8B3-8E12-3447-83B3-C62B25A44A8A}"/>
                </a:ext>
              </a:extLst>
            </p:cNvPr>
            <p:cNvSpPr txBox="1"/>
            <p:nvPr/>
          </p:nvSpPr>
          <p:spPr>
            <a:xfrm>
              <a:off x="3579682" y="3032391"/>
              <a:ext cx="1768887" cy="300544"/>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800"/>
                <a:buFontTx/>
                <a:buNone/>
                <a:tabLst/>
                <a:defRPr/>
              </a:pPr>
              <a:r>
                <a:rPr kumimoji="0" lang="en-US" sz="1300" b="0" i="0" u="none" strike="noStrike" kern="0" cap="none" spc="0" normalizeH="0" baseline="0" noProof="0" dirty="0">
                  <a:ln>
                    <a:noFill/>
                  </a:ln>
                  <a:solidFill>
                    <a:schemeClr val="tx1"/>
                  </a:solidFill>
                  <a:effectLst/>
                  <a:uLnTx/>
                  <a:uFillTx/>
                </a:rPr>
                <a:t>Shared Data Assets</a:t>
              </a:r>
              <a:endParaRPr kumimoji="0" sz="1300" b="0" i="0" u="none" strike="noStrike" kern="0" cap="none" spc="0" normalizeH="0" baseline="0" noProof="0" dirty="0">
                <a:ln>
                  <a:noFill/>
                </a:ln>
                <a:solidFill>
                  <a:schemeClr val="tx1"/>
                </a:solidFill>
                <a:effectLst/>
                <a:uLnTx/>
                <a:uFillTx/>
              </a:endParaRPr>
            </a:p>
          </p:txBody>
        </p:sp>
        <p:pic>
          <p:nvPicPr>
            <p:cNvPr id="12" name="그림 11">
              <a:extLst>
                <a:ext uri="{FF2B5EF4-FFF2-40B4-BE49-F238E27FC236}">
                  <a16:creationId xmlns:a16="http://schemas.microsoft.com/office/drawing/2014/main" id="{2A9ABAA5-03CB-994E-8EF8-FB82B9750627}"/>
                </a:ext>
              </a:extLst>
            </p:cNvPr>
            <p:cNvPicPr>
              <a:picLocks noChangeAspect="1"/>
            </p:cNvPicPr>
            <p:nvPr/>
          </p:nvPicPr>
          <p:blipFill>
            <a:blip r:embed="rId8"/>
            <a:stretch>
              <a:fillRect/>
            </a:stretch>
          </p:blipFill>
          <p:spPr>
            <a:xfrm>
              <a:off x="3549486" y="2324882"/>
              <a:ext cx="1814419" cy="731600"/>
            </a:xfrm>
            <a:prstGeom prst="rect">
              <a:avLst/>
            </a:prstGeom>
          </p:spPr>
        </p:pic>
        <p:cxnSp>
          <p:nvCxnSpPr>
            <p:cNvPr id="13" name="직선 연결선[R] 12">
              <a:extLst>
                <a:ext uri="{FF2B5EF4-FFF2-40B4-BE49-F238E27FC236}">
                  <a16:creationId xmlns:a16="http://schemas.microsoft.com/office/drawing/2014/main" id="{9556CAC3-602A-EC40-9A5C-249575C83CC9}"/>
                </a:ext>
              </a:extLst>
            </p:cNvPr>
            <p:cNvCxnSpPr>
              <a:cxnSpLocks/>
            </p:cNvCxnSpPr>
            <p:nvPr/>
          </p:nvCxnSpPr>
          <p:spPr>
            <a:xfrm>
              <a:off x="4469935" y="1792245"/>
              <a:ext cx="0" cy="44660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원통[C] 13">
              <a:extLst>
                <a:ext uri="{FF2B5EF4-FFF2-40B4-BE49-F238E27FC236}">
                  <a16:creationId xmlns:a16="http://schemas.microsoft.com/office/drawing/2014/main" id="{DC0BAECC-AD3F-0142-8591-196A542DD974}"/>
                </a:ext>
              </a:extLst>
            </p:cNvPr>
            <p:cNvSpPr/>
            <p:nvPr/>
          </p:nvSpPr>
          <p:spPr>
            <a:xfrm>
              <a:off x="4659494" y="992474"/>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15" name="원통[C] 14">
              <a:extLst>
                <a:ext uri="{FF2B5EF4-FFF2-40B4-BE49-F238E27FC236}">
                  <a16:creationId xmlns:a16="http://schemas.microsoft.com/office/drawing/2014/main" id="{9EB8597E-001E-9A4B-AB43-8928E8A07F66}"/>
                </a:ext>
              </a:extLst>
            </p:cNvPr>
            <p:cNvSpPr/>
            <p:nvPr/>
          </p:nvSpPr>
          <p:spPr>
            <a:xfrm>
              <a:off x="4674066" y="3908801"/>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16" name="직선 연결선[R] 15">
              <a:extLst>
                <a:ext uri="{FF2B5EF4-FFF2-40B4-BE49-F238E27FC236}">
                  <a16:creationId xmlns:a16="http://schemas.microsoft.com/office/drawing/2014/main" id="{A6DA1115-BBE3-E843-BF93-C12071E19A5F}"/>
                </a:ext>
              </a:extLst>
            </p:cNvPr>
            <p:cNvCxnSpPr>
              <a:cxnSpLocks/>
            </p:cNvCxnSpPr>
            <p:nvPr/>
          </p:nvCxnSpPr>
          <p:spPr>
            <a:xfrm>
              <a:off x="233630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DF985A6D-326D-664A-B44A-455F55E0EBBF}"/>
                </a:ext>
              </a:extLst>
            </p:cNvPr>
            <p:cNvCxnSpPr>
              <a:cxnSpLocks/>
            </p:cNvCxnSpPr>
            <p:nvPr/>
          </p:nvCxnSpPr>
          <p:spPr>
            <a:xfrm flipV="1">
              <a:off x="233630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FF6A8FB6-B282-FE48-8542-CB48AC694364}"/>
                </a:ext>
              </a:extLst>
            </p:cNvPr>
            <p:cNvCxnSpPr>
              <a:cxnSpLocks/>
            </p:cNvCxnSpPr>
            <p:nvPr/>
          </p:nvCxnSpPr>
          <p:spPr>
            <a:xfrm>
              <a:off x="4469935" y="3332935"/>
              <a:ext cx="0" cy="67851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원통[C] 18">
              <a:extLst>
                <a:ext uri="{FF2B5EF4-FFF2-40B4-BE49-F238E27FC236}">
                  <a16:creationId xmlns:a16="http://schemas.microsoft.com/office/drawing/2014/main" id="{76B13985-F98D-9342-873D-E6FD193D1C83}"/>
                </a:ext>
              </a:extLst>
            </p:cNvPr>
            <p:cNvSpPr/>
            <p:nvPr/>
          </p:nvSpPr>
          <p:spPr>
            <a:xfrm>
              <a:off x="1834112"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20" name="원통[C] 19">
              <a:extLst>
                <a:ext uri="{FF2B5EF4-FFF2-40B4-BE49-F238E27FC236}">
                  <a16:creationId xmlns:a16="http://schemas.microsoft.com/office/drawing/2014/main" id="{864D1C47-E251-7346-AF5C-FE1B8ADF29EE}"/>
                </a:ext>
              </a:extLst>
            </p:cNvPr>
            <p:cNvSpPr/>
            <p:nvPr/>
          </p:nvSpPr>
          <p:spPr>
            <a:xfrm>
              <a:off x="1834112"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21" name="원통[C] 20">
              <a:extLst>
                <a:ext uri="{FF2B5EF4-FFF2-40B4-BE49-F238E27FC236}">
                  <a16:creationId xmlns:a16="http://schemas.microsoft.com/office/drawing/2014/main" id="{0EFB40ED-E10C-E74A-9EF0-80508F3FFAFE}"/>
                </a:ext>
              </a:extLst>
            </p:cNvPr>
            <p:cNvSpPr/>
            <p:nvPr/>
          </p:nvSpPr>
          <p:spPr>
            <a:xfrm>
              <a:off x="7477393"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22" name="원통[C] 21">
              <a:extLst>
                <a:ext uri="{FF2B5EF4-FFF2-40B4-BE49-F238E27FC236}">
                  <a16:creationId xmlns:a16="http://schemas.microsoft.com/office/drawing/2014/main" id="{F4E149B5-9C4D-224A-ABB4-07BA9D9887EF}"/>
                </a:ext>
              </a:extLst>
            </p:cNvPr>
            <p:cNvSpPr/>
            <p:nvPr/>
          </p:nvSpPr>
          <p:spPr>
            <a:xfrm>
              <a:off x="7477393"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23" name="직선 연결선[R] 22">
              <a:extLst>
                <a:ext uri="{FF2B5EF4-FFF2-40B4-BE49-F238E27FC236}">
                  <a16:creationId xmlns:a16="http://schemas.microsoft.com/office/drawing/2014/main" id="{D743DF46-B23F-B940-805F-8EE68C09E626}"/>
                </a:ext>
              </a:extLst>
            </p:cNvPr>
            <p:cNvCxnSpPr>
              <a:cxnSpLocks/>
            </p:cNvCxnSpPr>
            <p:nvPr/>
          </p:nvCxnSpPr>
          <p:spPr>
            <a:xfrm flipH="1">
              <a:off x="532249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B1AFDCA7-89D7-264A-B558-1C4968A7F45A}"/>
                </a:ext>
              </a:extLst>
            </p:cNvPr>
            <p:cNvCxnSpPr>
              <a:cxnSpLocks/>
            </p:cNvCxnSpPr>
            <p:nvPr/>
          </p:nvCxnSpPr>
          <p:spPr>
            <a:xfrm flipH="1" flipV="1">
              <a:off x="532249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그림 24">
              <a:extLst>
                <a:ext uri="{FF2B5EF4-FFF2-40B4-BE49-F238E27FC236}">
                  <a16:creationId xmlns:a16="http://schemas.microsoft.com/office/drawing/2014/main" id="{8EA4F1F3-3AA2-A941-A52E-069E3DAED53B}"/>
                </a:ext>
              </a:extLst>
            </p:cNvPr>
            <p:cNvPicPr>
              <a:picLocks noChangeAspect="1"/>
            </p:cNvPicPr>
            <p:nvPr/>
          </p:nvPicPr>
          <p:blipFill rotWithShape="1">
            <a:blip r:embed="rId9"/>
            <a:srcRect l="8121" t="18322" r="50985" b="27658"/>
            <a:stretch/>
          </p:blipFill>
          <p:spPr>
            <a:xfrm>
              <a:off x="3649538" y="3950867"/>
              <a:ext cx="1714367" cy="738986"/>
            </a:xfrm>
            <a:prstGeom prst="rect">
              <a:avLst/>
            </a:prstGeom>
          </p:spPr>
        </p:pic>
      </p:grpSp>
      <p:sp>
        <p:nvSpPr>
          <p:cNvPr id="27" name="TextBox 26">
            <a:extLst>
              <a:ext uri="{FF2B5EF4-FFF2-40B4-BE49-F238E27FC236}">
                <a16:creationId xmlns:a16="http://schemas.microsoft.com/office/drawing/2014/main" id="{655131C8-FDC8-0246-940D-FF1FCBA22690}"/>
              </a:ext>
            </a:extLst>
          </p:cNvPr>
          <p:cNvSpPr txBox="1"/>
          <p:nvPr/>
        </p:nvSpPr>
        <p:spPr>
          <a:xfrm>
            <a:off x="5834757" y="914364"/>
            <a:ext cx="2026627" cy="292388"/>
          </a:xfrm>
          <a:prstGeom prst="rect">
            <a:avLst/>
          </a:prstGeom>
          <a:noFill/>
        </p:spPr>
        <p:txBody>
          <a:bodyPr wrap="square" rtlCol="0">
            <a:spAutoFit/>
          </a:bodyPr>
          <a:lstStyle/>
          <a:p>
            <a:r>
              <a:rPr kumimoji="1" lang="en-US" altLang="ko-KR" sz="1300" b="1" i="1" dirty="0">
                <a:solidFill>
                  <a:srgbClr val="0070C0"/>
                </a:solidFill>
                <a:highlight>
                  <a:srgbClr val="FFFF00"/>
                </a:highlight>
              </a:rPr>
              <a:t>On-Premise Integration</a:t>
            </a:r>
            <a:endParaRPr kumimoji="1" lang="ko-KR" altLang="en-US" sz="1300" b="1" i="1" dirty="0">
              <a:solidFill>
                <a:srgbClr val="0070C0"/>
              </a:solidFill>
              <a:highlight>
                <a:srgbClr val="FFFF00"/>
              </a:highlight>
            </a:endParaRPr>
          </a:p>
        </p:txBody>
      </p:sp>
      <p:sp>
        <p:nvSpPr>
          <p:cNvPr id="31" name="도넛[D] 30">
            <a:extLst>
              <a:ext uri="{FF2B5EF4-FFF2-40B4-BE49-F238E27FC236}">
                <a16:creationId xmlns:a16="http://schemas.microsoft.com/office/drawing/2014/main" id="{06C116FC-837A-C544-96D6-C34BCD860D43}"/>
              </a:ext>
            </a:extLst>
          </p:cNvPr>
          <p:cNvSpPr/>
          <p:nvPr/>
        </p:nvSpPr>
        <p:spPr>
          <a:xfrm>
            <a:off x="413762" y="699274"/>
            <a:ext cx="8100725" cy="4308448"/>
          </a:xfrm>
          <a:prstGeom prst="donut">
            <a:avLst>
              <a:gd name="adj" fmla="val 21678"/>
            </a:avLst>
          </a:prstGeom>
          <a:solidFill>
            <a:schemeClr val="accent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46916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38"/>
        <p:cNvGrpSpPr/>
        <p:nvPr/>
      </p:nvGrpSpPr>
      <p:grpSpPr>
        <a:xfrm>
          <a:off x="0" y="0"/>
          <a:ext cx="0" cy="0"/>
          <a:chOff x="0" y="0"/>
          <a:chExt cx="0" cy="0"/>
        </a:xfrm>
      </p:grpSpPr>
      <p:sp>
        <p:nvSpPr>
          <p:cNvPr id="8639" name="Google Shape;8639;p610"/>
          <p:cNvSpPr txBox="1">
            <a:spLocks noGrp="1"/>
          </p:cNvSpPr>
          <p:nvPr>
            <p:ph type="ftr" idx="4294967295"/>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8D8D8D"/>
              </a:buClr>
              <a:buSzPts val="500"/>
              <a:buFont typeface="Verdana"/>
              <a:buNone/>
            </a:pPr>
            <a:r>
              <a:rPr lang="en-US" sz="500" b="0" i="0" u="none" strike="noStrike" cap="none">
                <a:solidFill>
                  <a:srgbClr val="8D8D8D"/>
                </a:solidFill>
                <a:latin typeface="Verdana"/>
                <a:ea typeface="Verdana"/>
                <a:cs typeface="Verdana"/>
                <a:sym typeface="Verdana"/>
              </a:rPr>
              <a:t>© Copyright 2000-2019 TIBCO Software Inc.        </a:t>
            </a:r>
            <a:endParaRPr sz="500" b="0" i="0" u="none" strike="noStrike" cap="none">
              <a:solidFill>
                <a:srgbClr val="8D8D8D"/>
              </a:solidFill>
              <a:latin typeface="Verdana"/>
              <a:ea typeface="Verdana"/>
              <a:cs typeface="Verdana"/>
              <a:sym typeface="Verdana"/>
            </a:endParaRPr>
          </a:p>
        </p:txBody>
      </p:sp>
      <p:sp>
        <p:nvSpPr>
          <p:cNvPr id="8640" name="Google Shape;8640;p610"/>
          <p:cNvSpPr txBox="1">
            <a:spLocks noGrp="1"/>
          </p:cNvSpPr>
          <p:nvPr>
            <p:ph type="sldNum" idx="4294967295"/>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500"/>
              <a:buFont typeface="Verdana"/>
              <a:buNone/>
            </a:pPr>
            <a:fld id="{00000000-1234-1234-1234-123412341234}" type="slidenum">
              <a:rPr lang="en-US" sz="500" b="0" i="0" u="none" strike="noStrike" cap="none">
                <a:solidFill>
                  <a:srgbClr val="8D8D8D"/>
                </a:solidFill>
                <a:latin typeface="Verdana"/>
                <a:ea typeface="Verdana"/>
                <a:cs typeface="Verdana"/>
                <a:sym typeface="Verdana"/>
              </a:rPr>
              <a:t>2</a:t>
            </a:fld>
            <a:endParaRPr sz="500" b="0" i="0" u="none" strike="noStrike" cap="none">
              <a:solidFill>
                <a:srgbClr val="8D8D8D"/>
              </a:solidFill>
              <a:latin typeface="Verdana"/>
              <a:ea typeface="Verdana"/>
              <a:cs typeface="Verdana"/>
              <a:sym typeface="Verda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6" name="직사각형 5">
            <a:extLst>
              <a:ext uri="{FF2B5EF4-FFF2-40B4-BE49-F238E27FC236}">
                <a16:creationId xmlns:a16="http://schemas.microsoft.com/office/drawing/2014/main" id="{A292F63D-A5CD-1F46-B557-07D6211E835B}"/>
              </a:ext>
            </a:extLst>
          </p:cNvPr>
          <p:cNvSpPr/>
          <p:nvPr/>
        </p:nvSpPr>
        <p:spPr>
          <a:xfrm>
            <a:off x="630926" y="1708946"/>
            <a:ext cx="7880972" cy="1430610"/>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Concept</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9" name="그림 28">
            <a:extLst>
              <a:ext uri="{FF2B5EF4-FFF2-40B4-BE49-F238E27FC236}">
                <a16:creationId xmlns:a16="http://schemas.microsoft.com/office/drawing/2014/main" id="{EE88E3D8-C6D8-1F44-A1AF-73011E881D3B}"/>
              </a:ext>
            </a:extLst>
          </p:cNvPr>
          <p:cNvPicPr>
            <a:picLocks noChangeAspect="1"/>
          </p:cNvPicPr>
          <p:nvPr/>
        </p:nvPicPr>
        <p:blipFill>
          <a:blip r:embed="rId3"/>
          <a:stretch>
            <a:fillRect/>
          </a:stretch>
        </p:blipFill>
        <p:spPr>
          <a:xfrm>
            <a:off x="3863320" y="732426"/>
            <a:ext cx="1051744" cy="424078"/>
          </a:xfrm>
          <a:prstGeom prst="rect">
            <a:avLst/>
          </a:prstGeom>
        </p:spPr>
      </p:pic>
      <p:pic>
        <p:nvPicPr>
          <p:cNvPr id="3" name="그림 2">
            <a:extLst>
              <a:ext uri="{FF2B5EF4-FFF2-40B4-BE49-F238E27FC236}">
                <a16:creationId xmlns:a16="http://schemas.microsoft.com/office/drawing/2014/main" id="{F8C62722-99DB-9D4E-8119-F8CD108D11B0}"/>
              </a:ext>
            </a:extLst>
          </p:cNvPr>
          <p:cNvPicPr>
            <a:picLocks noChangeAspect="1"/>
          </p:cNvPicPr>
          <p:nvPr/>
        </p:nvPicPr>
        <p:blipFill>
          <a:blip r:embed="rId4"/>
          <a:stretch>
            <a:fillRect/>
          </a:stretch>
        </p:blipFill>
        <p:spPr>
          <a:xfrm>
            <a:off x="630925" y="1448849"/>
            <a:ext cx="731123" cy="193612"/>
          </a:xfrm>
          <a:prstGeom prst="rect">
            <a:avLst/>
          </a:prstGeom>
        </p:spPr>
      </p:pic>
      <p:sp>
        <p:nvSpPr>
          <p:cNvPr id="4" name="TextBox 3">
            <a:extLst>
              <a:ext uri="{FF2B5EF4-FFF2-40B4-BE49-F238E27FC236}">
                <a16:creationId xmlns:a16="http://schemas.microsoft.com/office/drawing/2014/main" id="{93E727ED-6CF4-414D-AC3C-96BB61922354}"/>
              </a:ext>
            </a:extLst>
          </p:cNvPr>
          <p:cNvSpPr txBox="1"/>
          <p:nvPr/>
        </p:nvSpPr>
        <p:spPr>
          <a:xfrm>
            <a:off x="1322319" y="1398422"/>
            <a:ext cx="1420582" cy="307777"/>
          </a:xfrm>
          <a:prstGeom prst="rect">
            <a:avLst/>
          </a:prstGeom>
          <a:noFill/>
        </p:spPr>
        <p:txBody>
          <a:bodyPr wrap="none" rtlCol="0">
            <a:spAutoFit/>
          </a:bodyPr>
          <a:lstStyle/>
          <a:p>
            <a:r>
              <a:rPr kumimoji="1" lang="en-US" altLang="ko-KR" dirty="0" err="1">
                <a:solidFill>
                  <a:srgbClr val="318CDD"/>
                </a:solidFill>
              </a:rPr>
              <a:t>BusinessWorks</a:t>
            </a:r>
            <a:endParaRPr kumimoji="1" lang="ko-KR" altLang="en-US" dirty="0">
              <a:solidFill>
                <a:srgbClr val="318CDD"/>
              </a:solidFill>
            </a:endParaRPr>
          </a:p>
        </p:txBody>
      </p:sp>
      <p:grpSp>
        <p:nvGrpSpPr>
          <p:cNvPr id="5" name="그룹 4">
            <a:extLst>
              <a:ext uri="{FF2B5EF4-FFF2-40B4-BE49-F238E27FC236}">
                <a16:creationId xmlns:a16="http://schemas.microsoft.com/office/drawing/2014/main" id="{45B713DC-0E86-1844-B6DE-881770A19132}"/>
              </a:ext>
            </a:extLst>
          </p:cNvPr>
          <p:cNvGrpSpPr/>
          <p:nvPr/>
        </p:nvGrpSpPr>
        <p:grpSpPr>
          <a:xfrm>
            <a:off x="866493" y="1863091"/>
            <a:ext cx="4396815" cy="648072"/>
            <a:chOff x="2063360" y="2081402"/>
            <a:chExt cx="4396815" cy="648072"/>
          </a:xfrm>
        </p:grpSpPr>
        <p:grpSp>
          <p:nvGrpSpPr>
            <p:cNvPr id="68" name="그룹 45">
              <a:extLst>
                <a:ext uri="{FF2B5EF4-FFF2-40B4-BE49-F238E27FC236}">
                  <a16:creationId xmlns:a16="http://schemas.microsoft.com/office/drawing/2014/main" id="{26346FE7-4156-9449-A126-C42277E2E701}"/>
                </a:ext>
              </a:extLst>
            </p:cNvPr>
            <p:cNvGrpSpPr/>
            <p:nvPr/>
          </p:nvGrpSpPr>
          <p:grpSpPr>
            <a:xfrm>
              <a:off x="2063360" y="2081402"/>
              <a:ext cx="4396815" cy="648072"/>
              <a:chOff x="2504728" y="2060848"/>
              <a:chExt cx="2736304" cy="864096"/>
            </a:xfrm>
          </p:grpSpPr>
          <p:sp>
            <p:nvSpPr>
              <p:cNvPr id="69" name="모서리가 둥근 직사각형 20">
                <a:extLst>
                  <a:ext uri="{FF2B5EF4-FFF2-40B4-BE49-F238E27FC236}">
                    <a16:creationId xmlns:a16="http://schemas.microsoft.com/office/drawing/2014/main" id="{0FAF3F07-53BE-A049-B53E-8424DCD8EACD}"/>
                  </a:ext>
                </a:extLst>
              </p:cNvPr>
              <p:cNvSpPr/>
              <p:nvPr/>
            </p:nvSpPr>
            <p:spPr bwMode="auto">
              <a:xfrm>
                <a:off x="2504728" y="2060848"/>
                <a:ext cx="864096" cy="864096"/>
              </a:xfrm>
              <a:prstGeom prst="roundRect">
                <a:avLst/>
              </a:prstGeom>
              <a:solidFill>
                <a:srgbClr val="FFFFFF"/>
              </a:solidFill>
              <a:ln w="38100" algn="ctr">
                <a:solidFill>
                  <a:srgbClr val="0070C0"/>
                </a:solidFill>
                <a:round/>
                <a:headEnd/>
                <a:tailEnd/>
              </a:ln>
            </p:spPr>
            <p:txBody>
              <a:bodyPr vert="horz" wrap="none" lIns="91440" tIns="45720" rIns="91440" bIns="45720" numCol="1" rtlCol="0" anchor="t" anchorCtr="0" compatLnSpc="1">
                <a:prstTxWarp prst="textNoShape">
                  <a:avLst/>
                </a:prstTxWarp>
              </a:bodyPr>
              <a:lstStyle/>
              <a:p>
                <a:pPr algn="ctr" latinLnBrk="1">
                  <a:buClrTx/>
                  <a:buFontTx/>
                  <a:buNone/>
                  <a:defRPr/>
                </a:pPr>
                <a:r>
                  <a:rPr kumimoji="1" lang="en-US" altLang="ko-KR" sz="1050" b="1" dirty="0">
                    <a:solidFill>
                      <a:srgbClr val="1F497D"/>
                    </a:solidFill>
                    <a:latin typeface="Arial" pitchFamily="34" charset="0"/>
                    <a:ea typeface="맑은 고딕" pitchFamily="50" charset="-127"/>
                    <a:cs typeface="굴림" pitchFamily="50" charset="-127"/>
                  </a:rPr>
                  <a:t>Process #1</a:t>
                </a:r>
                <a:endParaRPr kumimoji="1" lang="ko-KR" altLang="en-US" sz="1050" b="1" dirty="0">
                  <a:solidFill>
                    <a:srgbClr val="1F497D"/>
                  </a:solidFill>
                  <a:latin typeface="Arial" pitchFamily="34" charset="0"/>
                  <a:ea typeface="맑은 고딕" pitchFamily="50" charset="-127"/>
                  <a:cs typeface="굴림" pitchFamily="50" charset="-127"/>
                </a:endParaRPr>
              </a:p>
            </p:txBody>
          </p:sp>
          <p:sp>
            <p:nvSpPr>
              <p:cNvPr id="70" name="모서리가 둥근 직사각형 21">
                <a:extLst>
                  <a:ext uri="{FF2B5EF4-FFF2-40B4-BE49-F238E27FC236}">
                    <a16:creationId xmlns:a16="http://schemas.microsoft.com/office/drawing/2014/main" id="{23835773-215F-4342-A8BE-D041F6E60661}"/>
                  </a:ext>
                </a:extLst>
              </p:cNvPr>
              <p:cNvSpPr/>
              <p:nvPr/>
            </p:nvSpPr>
            <p:spPr bwMode="auto">
              <a:xfrm>
                <a:off x="3440832" y="2060848"/>
                <a:ext cx="864096" cy="864096"/>
              </a:xfrm>
              <a:prstGeom prst="roundRect">
                <a:avLst/>
              </a:prstGeom>
              <a:solidFill>
                <a:srgbClr val="FFFFFF"/>
              </a:solidFill>
              <a:ln w="38100" algn="ctr">
                <a:solidFill>
                  <a:srgbClr val="0070C0"/>
                </a:solidFill>
                <a:round/>
                <a:headEnd/>
                <a:tailEnd/>
              </a:ln>
            </p:spPr>
            <p:txBody>
              <a:bodyPr vert="horz" wrap="none" lIns="91440" tIns="45720" rIns="91440" bIns="45720" numCol="1" rtlCol="0" anchor="t" anchorCtr="0" compatLnSpc="1">
                <a:prstTxWarp prst="textNoShape">
                  <a:avLst/>
                </a:prstTxWarp>
              </a:bodyPr>
              <a:lstStyle/>
              <a:p>
                <a:pPr algn="ctr" latinLnBrk="1">
                  <a:buClrTx/>
                  <a:buFontTx/>
                  <a:buNone/>
                  <a:defRPr/>
                </a:pPr>
                <a:r>
                  <a:rPr kumimoji="1" lang="en-US" altLang="ko-KR" sz="1050" b="1" dirty="0">
                    <a:solidFill>
                      <a:srgbClr val="1F497D"/>
                    </a:solidFill>
                    <a:latin typeface="Arial" pitchFamily="34" charset="0"/>
                    <a:ea typeface="맑은 고딕" pitchFamily="50" charset="-127"/>
                    <a:cs typeface="굴림" pitchFamily="50" charset="-127"/>
                  </a:rPr>
                  <a:t>Process #2</a:t>
                </a:r>
                <a:endParaRPr kumimoji="1" lang="ko-KR" altLang="en-US" sz="1050" b="1" dirty="0">
                  <a:solidFill>
                    <a:srgbClr val="1F497D"/>
                  </a:solidFill>
                  <a:latin typeface="Arial" pitchFamily="34" charset="0"/>
                  <a:ea typeface="맑은 고딕" pitchFamily="50" charset="-127"/>
                  <a:cs typeface="굴림" pitchFamily="50" charset="-127"/>
                </a:endParaRPr>
              </a:p>
            </p:txBody>
          </p:sp>
          <p:sp>
            <p:nvSpPr>
              <p:cNvPr id="71" name="모서리가 둥근 직사각형 22">
                <a:extLst>
                  <a:ext uri="{FF2B5EF4-FFF2-40B4-BE49-F238E27FC236}">
                    <a16:creationId xmlns:a16="http://schemas.microsoft.com/office/drawing/2014/main" id="{95A3DB94-CEFE-EF40-8B8D-188E0DBB13E5}"/>
                  </a:ext>
                </a:extLst>
              </p:cNvPr>
              <p:cNvSpPr/>
              <p:nvPr/>
            </p:nvSpPr>
            <p:spPr bwMode="auto">
              <a:xfrm>
                <a:off x="4376936" y="2060848"/>
                <a:ext cx="864096" cy="864096"/>
              </a:xfrm>
              <a:prstGeom prst="roundRect">
                <a:avLst/>
              </a:prstGeom>
              <a:solidFill>
                <a:srgbClr val="FFFFFF"/>
              </a:solidFill>
              <a:ln w="38100" algn="ctr">
                <a:solidFill>
                  <a:srgbClr val="0070C0"/>
                </a:solidFill>
                <a:round/>
                <a:headEnd/>
                <a:tailEnd/>
              </a:ln>
            </p:spPr>
            <p:txBody>
              <a:bodyPr vert="horz" wrap="none" lIns="91440" tIns="45720" rIns="91440" bIns="45720" numCol="1" rtlCol="0" anchor="t" anchorCtr="0" compatLnSpc="1">
                <a:prstTxWarp prst="textNoShape">
                  <a:avLst/>
                </a:prstTxWarp>
              </a:bodyPr>
              <a:lstStyle/>
              <a:p>
                <a:pPr algn="ctr" latinLnBrk="1">
                  <a:buClrTx/>
                  <a:buFontTx/>
                  <a:buNone/>
                  <a:defRPr/>
                </a:pPr>
                <a:r>
                  <a:rPr kumimoji="1" lang="en-US" altLang="ko-KR" sz="1050" b="1" dirty="0">
                    <a:solidFill>
                      <a:srgbClr val="1F497D"/>
                    </a:solidFill>
                    <a:latin typeface="Arial" pitchFamily="34" charset="0"/>
                    <a:ea typeface="맑은 고딕" pitchFamily="50" charset="-127"/>
                    <a:cs typeface="굴림" pitchFamily="50" charset="-127"/>
                  </a:rPr>
                  <a:t>Process #3</a:t>
                </a:r>
                <a:endParaRPr kumimoji="1" lang="ko-KR" altLang="en-US" sz="1050" b="1" dirty="0">
                  <a:solidFill>
                    <a:srgbClr val="1F497D"/>
                  </a:solidFill>
                  <a:latin typeface="Arial" pitchFamily="34" charset="0"/>
                  <a:ea typeface="맑은 고딕" pitchFamily="50" charset="-127"/>
                  <a:cs typeface="굴림" pitchFamily="50" charset="-127"/>
                </a:endParaRPr>
              </a:p>
            </p:txBody>
          </p:sp>
        </p:grpSp>
        <p:pic>
          <p:nvPicPr>
            <p:cNvPr id="72" name="Picture 40" descr="BW_designer">
              <a:extLst>
                <a:ext uri="{FF2B5EF4-FFF2-40B4-BE49-F238E27FC236}">
                  <a16:creationId xmlns:a16="http://schemas.microsoft.com/office/drawing/2014/main" id="{B4B487E5-1784-1641-9799-CC2BD39D7401}"/>
                </a:ext>
              </a:extLst>
            </p:cNvPr>
            <p:cNvPicPr>
              <a:picLocks noChangeAspect="1" noChangeArrowheads="1"/>
            </p:cNvPicPr>
            <p:nvPr/>
          </p:nvPicPr>
          <p:blipFill>
            <a:blip r:embed="rId5" cstate="print"/>
            <a:srcRect l="21846" t="13865" r="5401" b="53105"/>
            <a:stretch>
              <a:fillRect/>
            </a:stretch>
          </p:blipFill>
          <p:spPr bwMode="auto">
            <a:xfrm>
              <a:off x="2168027" y="2369433"/>
              <a:ext cx="1152128" cy="206077"/>
            </a:xfrm>
            <a:prstGeom prst="rect">
              <a:avLst/>
            </a:prstGeom>
            <a:noFill/>
            <a:ln w="9525">
              <a:solidFill>
                <a:srgbClr val="0070C0"/>
              </a:solidFill>
              <a:miter lim="800000"/>
              <a:headEnd/>
              <a:tailEnd/>
            </a:ln>
          </p:spPr>
        </p:pic>
        <p:pic>
          <p:nvPicPr>
            <p:cNvPr id="73" name="Picture 40" descr="BW_designer">
              <a:extLst>
                <a:ext uri="{FF2B5EF4-FFF2-40B4-BE49-F238E27FC236}">
                  <a16:creationId xmlns:a16="http://schemas.microsoft.com/office/drawing/2014/main" id="{08C29F3B-A6D0-3541-8622-E6B693271C7D}"/>
                </a:ext>
              </a:extLst>
            </p:cNvPr>
            <p:cNvPicPr>
              <a:picLocks noChangeAspect="1" noChangeArrowheads="1"/>
            </p:cNvPicPr>
            <p:nvPr/>
          </p:nvPicPr>
          <p:blipFill>
            <a:blip r:embed="rId5" cstate="print"/>
            <a:srcRect l="21846" t="13865" r="5401" b="53105"/>
            <a:stretch>
              <a:fillRect/>
            </a:stretch>
          </p:blipFill>
          <p:spPr bwMode="auto">
            <a:xfrm>
              <a:off x="3719545" y="2369433"/>
              <a:ext cx="1152128" cy="206077"/>
            </a:xfrm>
            <a:prstGeom prst="rect">
              <a:avLst/>
            </a:prstGeom>
            <a:noFill/>
            <a:ln w="9525">
              <a:solidFill>
                <a:srgbClr val="0070C0"/>
              </a:solidFill>
              <a:miter lim="800000"/>
              <a:headEnd/>
              <a:tailEnd/>
            </a:ln>
          </p:spPr>
        </p:pic>
        <p:pic>
          <p:nvPicPr>
            <p:cNvPr id="74" name="Picture 40" descr="BW_designer">
              <a:extLst>
                <a:ext uri="{FF2B5EF4-FFF2-40B4-BE49-F238E27FC236}">
                  <a16:creationId xmlns:a16="http://schemas.microsoft.com/office/drawing/2014/main" id="{62487A16-9918-7A44-AF07-2F1C0A4A5C30}"/>
                </a:ext>
              </a:extLst>
            </p:cNvPr>
            <p:cNvPicPr>
              <a:picLocks noChangeAspect="1" noChangeArrowheads="1"/>
            </p:cNvPicPr>
            <p:nvPr/>
          </p:nvPicPr>
          <p:blipFill>
            <a:blip r:embed="rId5" cstate="print"/>
            <a:srcRect l="21846" t="13865" r="5401" b="53105"/>
            <a:stretch>
              <a:fillRect/>
            </a:stretch>
          </p:blipFill>
          <p:spPr bwMode="auto">
            <a:xfrm>
              <a:off x="5199055" y="2369433"/>
              <a:ext cx="1152128" cy="206077"/>
            </a:xfrm>
            <a:prstGeom prst="rect">
              <a:avLst/>
            </a:prstGeom>
            <a:noFill/>
            <a:ln w="9525">
              <a:solidFill>
                <a:srgbClr val="0070C0"/>
              </a:solidFill>
              <a:miter lim="800000"/>
              <a:headEnd/>
              <a:tailEnd/>
            </a:ln>
          </p:spPr>
        </p:pic>
      </p:grpSp>
      <p:sp>
        <p:nvSpPr>
          <p:cNvPr id="75" name="모서리가 둥근 직사각형 74">
            <a:extLst>
              <a:ext uri="{FF2B5EF4-FFF2-40B4-BE49-F238E27FC236}">
                <a16:creationId xmlns:a16="http://schemas.microsoft.com/office/drawing/2014/main" id="{645CF4AC-34A9-9348-932F-F8AAD61286E1}"/>
              </a:ext>
            </a:extLst>
          </p:cNvPr>
          <p:cNvSpPr/>
          <p:nvPr/>
        </p:nvSpPr>
        <p:spPr bwMode="auto">
          <a:xfrm>
            <a:off x="1828255" y="2632907"/>
            <a:ext cx="857380" cy="288032"/>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buClrTx/>
              <a:buFontTx/>
              <a:buNone/>
              <a:defRPr/>
            </a:pPr>
            <a:r>
              <a:rPr lang="en-US" altLang="ko-KR" sz="1050" b="1" dirty="0">
                <a:solidFill>
                  <a:sysClr val="windowText" lastClr="000000"/>
                </a:solidFill>
                <a:latin typeface="맑은 고딕" pitchFamily="50" charset="-127"/>
                <a:ea typeface="맑은 고딕" pitchFamily="50" charset="-127"/>
                <a:cs typeface="+mn-cs"/>
              </a:rPr>
              <a:t>Transform</a:t>
            </a:r>
            <a:endParaRPr lang="ko-KR" altLang="en-US" sz="1050" b="1" dirty="0">
              <a:solidFill>
                <a:sysClr val="windowText" lastClr="000000"/>
              </a:solidFill>
              <a:latin typeface="맑은 고딕" pitchFamily="50" charset="-127"/>
              <a:ea typeface="맑은 고딕" pitchFamily="50" charset="-127"/>
              <a:cs typeface="+mn-cs"/>
            </a:endParaRPr>
          </a:p>
        </p:txBody>
      </p:sp>
      <p:sp>
        <p:nvSpPr>
          <p:cNvPr id="76" name="모서리가 둥근 직사각형 75">
            <a:extLst>
              <a:ext uri="{FF2B5EF4-FFF2-40B4-BE49-F238E27FC236}">
                <a16:creationId xmlns:a16="http://schemas.microsoft.com/office/drawing/2014/main" id="{8388F08F-EE58-F148-9E54-E2B229ED147F}"/>
              </a:ext>
            </a:extLst>
          </p:cNvPr>
          <p:cNvSpPr/>
          <p:nvPr/>
        </p:nvSpPr>
        <p:spPr bwMode="auto">
          <a:xfrm>
            <a:off x="2924909" y="2632907"/>
            <a:ext cx="857380" cy="288032"/>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buClrTx/>
              <a:buFontTx/>
              <a:buNone/>
              <a:defRPr/>
            </a:pPr>
            <a:r>
              <a:rPr lang="en-US" altLang="ko-KR" sz="1050" b="1" dirty="0">
                <a:solidFill>
                  <a:sysClr val="windowText" lastClr="000000"/>
                </a:solidFill>
                <a:latin typeface="맑은 고딕" pitchFamily="50" charset="-127"/>
                <a:ea typeface="맑은 고딕" pitchFamily="50" charset="-127"/>
                <a:cs typeface="+mn-cs"/>
              </a:rPr>
              <a:t>Routing</a:t>
            </a:r>
            <a:endParaRPr lang="ko-KR" altLang="en-US" sz="1050" b="1" dirty="0">
              <a:solidFill>
                <a:sysClr val="windowText" lastClr="000000"/>
              </a:solidFill>
              <a:latin typeface="맑은 고딕" pitchFamily="50" charset="-127"/>
              <a:ea typeface="맑은 고딕" pitchFamily="50" charset="-127"/>
              <a:cs typeface="+mn-cs"/>
            </a:endParaRPr>
          </a:p>
        </p:txBody>
      </p:sp>
      <p:sp>
        <p:nvSpPr>
          <p:cNvPr id="77" name="모서리가 둥근 직사각형 76">
            <a:extLst>
              <a:ext uri="{FF2B5EF4-FFF2-40B4-BE49-F238E27FC236}">
                <a16:creationId xmlns:a16="http://schemas.microsoft.com/office/drawing/2014/main" id="{A35DF5FE-E997-E44D-AEE0-4B4E1998E923}"/>
              </a:ext>
            </a:extLst>
          </p:cNvPr>
          <p:cNvSpPr/>
          <p:nvPr/>
        </p:nvSpPr>
        <p:spPr bwMode="auto">
          <a:xfrm>
            <a:off x="4021563" y="2632907"/>
            <a:ext cx="857380" cy="288032"/>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buClrTx/>
              <a:buFontTx/>
              <a:buNone/>
              <a:defRPr/>
            </a:pPr>
            <a:r>
              <a:rPr lang="en-US" altLang="ko-KR" sz="1050" b="1" dirty="0">
                <a:solidFill>
                  <a:sysClr val="windowText" lastClr="000000"/>
                </a:solidFill>
                <a:latin typeface="맑은 고딕" pitchFamily="50" charset="-127"/>
                <a:ea typeface="맑은 고딕" pitchFamily="50" charset="-127"/>
                <a:cs typeface="+mn-cs"/>
              </a:rPr>
              <a:t>Transaction</a:t>
            </a:r>
            <a:endParaRPr lang="ko-KR" altLang="en-US" sz="1050" b="1" dirty="0">
              <a:solidFill>
                <a:sysClr val="windowText" lastClr="000000"/>
              </a:solidFill>
              <a:latin typeface="맑은 고딕" pitchFamily="50" charset="-127"/>
              <a:ea typeface="맑은 고딕" pitchFamily="50" charset="-127"/>
              <a:cs typeface="+mn-cs"/>
            </a:endParaRPr>
          </a:p>
        </p:txBody>
      </p:sp>
      <p:sp>
        <p:nvSpPr>
          <p:cNvPr id="78" name="모서리가 둥근 직사각형 77">
            <a:extLst>
              <a:ext uri="{FF2B5EF4-FFF2-40B4-BE49-F238E27FC236}">
                <a16:creationId xmlns:a16="http://schemas.microsoft.com/office/drawing/2014/main" id="{6D57B0C6-CE11-1844-BEEF-8325BAE494CE}"/>
              </a:ext>
            </a:extLst>
          </p:cNvPr>
          <p:cNvSpPr/>
          <p:nvPr/>
        </p:nvSpPr>
        <p:spPr bwMode="auto">
          <a:xfrm>
            <a:off x="5118217" y="2632907"/>
            <a:ext cx="857380" cy="288032"/>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buClrTx/>
              <a:buFontTx/>
              <a:buNone/>
              <a:defRPr/>
            </a:pPr>
            <a:r>
              <a:rPr lang="en-US" altLang="ko-KR" sz="1050" b="1" dirty="0">
                <a:solidFill>
                  <a:sysClr val="windowText" lastClr="000000"/>
                </a:solidFill>
                <a:latin typeface="맑은 고딕" pitchFamily="50" charset="-127"/>
                <a:ea typeface="맑은 고딕" pitchFamily="50" charset="-127"/>
                <a:cs typeface="+mn-cs"/>
              </a:rPr>
              <a:t>Logging</a:t>
            </a:r>
            <a:endParaRPr lang="ko-KR" altLang="en-US" sz="1050" b="1" dirty="0">
              <a:solidFill>
                <a:sysClr val="windowText" lastClr="000000"/>
              </a:solidFill>
              <a:latin typeface="맑은 고딕" pitchFamily="50" charset="-127"/>
              <a:ea typeface="맑은 고딕" pitchFamily="50" charset="-127"/>
              <a:cs typeface="+mn-cs"/>
            </a:endParaRPr>
          </a:p>
        </p:txBody>
      </p:sp>
      <p:sp>
        <p:nvSpPr>
          <p:cNvPr id="79" name="모서리가 둥근 직사각형 78">
            <a:extLst>
              <a:ext uri="{FF2B5EF4-FFF2-40B4-BE49-F238E27FC236}">
                <a16:creationId xmlns:a16="http://schemas.microsoft.com/office/drawing/2014/main" id="{2F9871C3-B2D5-614A-AB85-1BD816B9FA6E}"/>
              </a:ext>
            </a:extLst>
          </p:cNvPr>
          <p:cNvSpPr/>
          <p:nvPr/>
        </p:nvSpPr>
        <p:spPr bwMode="auto">
          <a:xfrm>
            <a:off x="6214871" y="2632907"/>
            <a:ext cx="857380" cy="288032"/>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buClrTx/>
              <a:buFontTx/>
              <a:buNone/>
              <a:defRPr/>
            </a:pPr>
            <a:r>
              <a:rPr lang="en-US" altLang="ko-KR" sz="1050" b="1" dirty="0">
                <a:solidFill>
                  <a:sysClr val="windowText" lastClr="000000"/>
                </a:solidFill>
                <a:latin typeface="맑은 고딕" pitchFamily="50" charset="-127"/>
                <a:ea typeface="맑은 고딕" pitchFamily="50" charset="-127"/>
                <a:cs typeface="+mn-cs"/>
              </a:rPr>
              <a:t>Security</a:t>
            </a:r>
            <a:endParaRPr lang="ko-KR" altLang="en-US" sz="1050" b="1" dirty="0">
              <a:solidFill>
                <a:sysClr val="windowText" lastClr="000000"/>
              </a:solidFill>
              <a:latin typeface="맑은 고딕" pitchFamily="50" charset="-127"/>
              <a:ea typeface="맑은 고딕" pitchFamily="50" charset="-127"/>
              <a:cs typeface="+mn-cs"/>
            </a:endParaRPr>
          </a:p>
        </p:txBody>
      </p:sp>
      <p:sp>
        <p:nvSpPr>
          <p:cNvPr id="7" name="삼각형 6">
            <a:extLst>
              <a:ext uri="{FF2B5EF4-FFF2-40B4-BE49-F238E27FC236}">
                <a16:creationId xmlns:a16="http://schemas.microsoft.com/office/drawing/2014/main" id="{D4956C86-2FB0-8E44-9107-A86C206ACB3F}"/>
              </a:ext>
            </a:extLst>
          </p:cNvPr>
          <p:cNvSpPr/>
          <p:nvPr/>
        </p:nvSpPr>
        <p:spPr>
          <a:xfrm flipV="1">
            <a:off x="3321426" y="1592937"/>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3" name="삼각형 82">
            <a:extLst>
              <a:ext uri="{FF2B5EF4-FFF2-40B4-BE49-F238E27FC236}">
                <a16:creationId xmlns:a16="http://schemas.microsoft.com/office/drawing/2014/main" id="{A8B40F2C-A47B-0A42-A7D9-5E06C6FDA7C9}"/>
              </a:ext>
            </a:extLst>
          </p:cNvPr>
          <p:cNvSpPr/>
          <p:nvPr/>
        </p:nvSpPr>
        <p:spPr>
          <a:xfrm flipV="1">
            <a:off x="5212946" y="1592937"/>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 name="TextBox 7">
            <a:extLst>
              <a:ext uri="{FF2B5EF4-FFF2-40B4-BE49-F238E27FC236}">
                <a16:creationId xmlns:a16="http://schemas.microsoft.com/office/drawing/2014/main" id="{8AFB06A8-E13C-4745-AE4A-CB673FF1CE94}"/>
              </a:ext>
            </a:extLst>
          </p:cNvPr>
          <p:cNvSpPr txBox="1"/>
          <p:nvPr/>
        </p:nvSpPr>
        <p:spPr>
          <a:xfrm>
            <a:off x="3114334" y="1241791"/>
            <a:ext cx="639919" cy="369332"/>
          </a:xfrm>
          <a:prstGeom prst="rect">
            <a:avLst/>
          </a:prstGeom>
          <a:noFill/>
        </p:spPr>
        <p:txBody>
          <a:bodyPr wrap="none" rtlCol="0">
            <a:spAutoFit/>
          </a:bodyPr>
          <a:lstStyle/>
          <a:p>
            <a:pPr algn="ctr"/>
            <a:r>
              <a:rPr kumimoji="1" lang="en-US" altLang="ko-KR" sz="900" dirty="0"/>
              <a:t>Workday</a:t>
            </a:r>
          </a:p>
          <a:p>
            <a:pPr algn="ctr"/>
            <a:r>
              <a:rPr kumimoji="1" lang="en-US" altLang="ko-KR" sz="900" dirty="0"/>
              <a:t>Plug-in</a:t>
            </a:r>
            <a:endParaRPr kumimoji="1" lang="ko-KR" altLang="en-US" sz="900" dirty="0"/>
          </a:p>
        </p:txBody>
      </p:sp>
      <p:sp>
        <p:nvSpPr>
          <p:cNvPr id="84" name="TextBox 83">
            <a:extLst>
              <a:ext uri="{FF2B5EF4-FFF2-40B4-BE49-F238E27FC236}">
                <a16:creationId xmlns:a16="http://schemas.microsoft.com/office/drawing/2014/main" id="{1F358256-E513-9343-8B0E-B4A024B48C77}"/>
              </a:ext>
            </a:extLst>
          </p:cNvPr>
          <p:cNvSpPr txBox="1"/>
          <p:nvPr/>
        </p:nvSpPr>
        <p:spPr>
          <a:xfrm>
            <a:off x="5059825" y="1241791"/>
            <a:ext cx="543740" cy="369332"/>
          </a:xfrm>
          <a:prstGeom prst="rect">
            <a:avLst/>
          </a:prstGeom>
          <a:noFill/>
        </p:spPr>
        <p:txBody>
          <a:bodyPr wrap="none" rtlCol="0">
            <a:spAutoFit/>
          </a:bodyPr>
          <a:lstStyle/>
          <a:p>
            <a:pPr algn="ctr"/>
            <a:r>
              <a:rPr kumimoji="1" lang="en-US" altLang="ko-KR" sz="900" dirty="0" err="1"/>
              <a:t>sFTP</a:t>
            </a:r>
            <a:endParaRPr kumimoji="1" lang="en-US" altLang="ko-KR" sz="900" dirty="0"/>
          </a:p>
          <a:p>
            <a:pPr algn="ctr"/>
            <a:r>
              <a:rPr kumimoji="1" lang="en-US" altLang="ko-KR" sz="900" dirty="0"/>
              <a:t>Plug-in</a:t>
            </a:r>
            <a:endParaRPr kumimoji="1" lang="ko-KR" altLang="en-US" sz="900" dirty="0"/>
          </a:p>
        </p:txBody>
      </p:sp>
      <p:sp>
        <p:nvSpPr>
          <p:cNvPr id="85" name="삼각형 84">
            <a:extLst>
              <a:ext uri="{FF2B5EF4-FFF2-40B4-BE49-F238E27FC236}">
                <a16:creationId xmlns:a16="http://schemas.microsoft.com/office/drawing/2014/main" id="{35BAE2DA-C65C-D449-BA1A-8987D2FB1EED}"/>
              </a:ext>
            </a:extLst>
          </p:cNvPr>
          <p:cNvSpPr/>
          <p:nvPr/>
        </p:nvSpPr>
        <p:spPr>
          <a:xfrm>
            <a:off x="2742901" y="3027667"/>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6" name="삼각형 85">
            <a:extLst>
              <a:ext uri="{FF2B5EF4-FFF2-40B4-BE49-F238E27FC236}">
                <a16:creationId xmlns:a16="http://schemas.microsoft.com/office/drawing/2014/main" id="{B579E29F-C228-4240-9F91-E750A3170529}"/>
              </a:ext>
            </a:extLst>
          </p:cNvPr>
          <p:cNvSpPr/>
          <p:nvPr/>
        </p:nvSpPr>
        <p:spPr>
          <a:xfrm>
            <a:off x="4079439" y="3027667"/>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7" name="TextBox 86">
            <a:extLst>
              <a:ext uri="{FF2B5EF4-FFF2-40B4-BE49-F238E27FC236}">
                <a16:creationId xmlns:a16="http://schemas.microsoft.com/office/drawing/2014/main" id="{6BE15368-6F89-2545-8510-60C484AC1F9F}"/>
              </a:ext>
            </a:extLst>
          </p:cNvPr>
          <p:cNvSpPr txBox="1"/>
          <p:nvPr/>
        </p:nvSpPr>
        <p:spPr>
          <a:xfrm>
            <a:off x="2583899" y="3217816"/>
            <a:ext cx="543739" cy="313932"/>
          </a:xfrm>
          <a:prstGeom prst="rect">
            <a:avLst/>
          </a:prstGeom>
          <a:noFill/>
        </p:spPr>
        <p:txBody>
          <a:bodyPr wrap="none" rtlCol="0">
            <a:spAutoFit/>
          </a:bodyPr>
          <a:lstStyle/>
          <a:p>
            <a:pPr algn="ctr">
              <a:lnSpc>
                <a:spcPct val="80000"/>
              </a:lnSpc>
            </a:pPr>
            <a:r>
              <a:rPr kumimoji="1" lang="en-US" altLang="ko-KR" sz="900" dirty="0"/>
              <a:t>SAP</a:t>
            </a:r>
          </a:p>
          <a:p>
            <a:pPr algn="ctr">
              <a:lnSpc>
                <a:spcPct val="80000"/>
              </a:lnSpc>
            </a:pPr>
            <a:r>
              <a:rPr kumimoji="1" lang="en-US" altLang="ko-KR" sz="900" dirty="0"/>
              <a:t>Plug-in</a:t>
            </a:r>
            <a:endParaRPr kumimoji="1" lang="ko-KR" altLang="en-US" sz="900" dirty="0"/>
          </a:p>
        </p:txBody>
      </p:sp>
      <p:sp>
        <p:nvSpPr>
          <p:cNvPr id="88" name="TextBox 87">
            <a:extLst>
              <a:ext uri="{FF2B5EF4-FFF2-40B4-BE49-F238E27FC236}">
                <a16:creationId xmlns:a16="http://schemas.microsoft.com/office/drawing/2014/main" id="{5C4A6CF2-8D84-EF48-AB0A-CAB49C1F0FC2}"/>
              </a:ext>
            </a:extLst>
          </p:cNvPr>
          <p:cNvSpPr txBox="1"/>
          <p:nvPr/>
        </p:nvSpPr>
        <p:spPr>
          <a:xfrm>
            <a:off x="3926318" y="3217816"/>
            <a:ext cx="543739" cy="313932"/>
          </a:xfrm>
          <a:prstGeom prst="rect">
            <a:avLst/>
          </a:prstGeom>
          <a:noFill/>
        </p:spPr>
        <p:txBody>
          <a:bodyPr wrap="none" rtlCol="0">
            <a:spAutoFit/>
          </a:bodyPr>
          <a:lstStyle/>
          <a:p>
            <a:pPr algn="ctr">
              <a:lnSpc>
                <a:spcPct val="80000"/>
              </a:lnSpc>
            </a:pPr>
            <a:r>
              <a:rPr kumimoji="1" lang="en-US" altLang="ko-KR" sz="900" dirty="0"/>
              <a:t>DBMS</a:t>
            </a:r>
          </a:p>
          <a:p>
            <a:pPr algn="ctr">
              <a:lnSpc>
                <a:spcPct val="80000"/>
              </a:lnSpc>
            </a:pPr>
            <a:r>
              <a:rPr kumimoji="1" lang="en-US" altLang="ko-KR" sz="900" dirty="0"/>
              <a:t>Plug-in</a:t>
            </a:r>
            <a:endParaRPr kumimoji="1" lang="ko-KR" altLang="en-US" sz="900" dirty="0"/>
          </a:p>
        </p:txBody>
      </p:sp>
      <p:sp>
        <p:nvSpPr>
          <p:cNvPr id="89" name="삼각형 88">
            <a:extLst>
              <a:ext uri="{FF2B5EF4-FFF2-40B4-BE49-F238E27FC236}">
                <a16:creationId xmlns:a16="http://schemas.microsoft.com/office/drawing/2014/main" id="{773588E9-4A78-4C43-B581-81C7B1832EEB}"/>
              </a:ext>
            </a:extLst>
          </p:cNvPr>
          <p:cNvSpPr/>
          <p:nvPr/>
        </p:nvSpPr>
        <p:spPr>
          <a:xfrm>
            <a:off x="5421857" y="3027667"/>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90" name="TextBox 89">
            <a:extLst>
              <a:ext uri="{FF2B5EF4-FFF2-40B4-BE49-F238E27FC236}">
                <a16:creationId xmlns:a16="http://schemas.microsoft.com/office/drawing/2014/main" id="{96CD71F1-E7CD-A642-AE15-8115501AF8F6}"/>
              </a:ext>
            </a:extLst>
          </p:cNvPr>
          <p:cNvSpPr txBox="1"/>
          <p:nvPr/>
        </p:nvSpPr>
        <p:spPr>
          <a:xfrm>
            <a:off x="5268736" y="3217816"/>
            <a:ext cx="543739" cy="313932"/>
          </a:xfrm>
          <a:prstGeom prst="rect">
            <a:avLst/>
          </a:prstGeom>
          <a:noFill/>
        </p:spPr>
        <p:txBody>
          <a:bodyPr wrap="none" rtlCol="0">
            <a:spAutoFit/>
          </a:bodyPr>
          <a:lstStyle/>
          <a:p>
            <a:pPr algn="ctr">
              <a:lnSpc>
                <a:spcPct val="80000"/>
              </a:lnSpc>
            </a:pPr>
            <a:r>
              <a:rPr kumimoji="1" lang="en-US" altLang="ko-KR" sz="900" dirty="0" err="1"/>
              <a:t>sFTP</a:t>
            </a:r>
            <a:endParaRPr kumimoji="1" lang="en-US" altLang="ko-KR" sz="900" dirty="0"/>
          </a:p>
          <a:p>
            <a:pPr algn="ctr">
              <a:lnSpc>
                <a:spcPct val="80000"/>
              </a:lnSpc>
            </a:pPr>
            <a:r>
              <a:rPr kumimoji="1" lang="en-US" altLang="ko-KR" sz="900" dirty="0"/>
              <a:t>Plug-in</a:t>
            </a:r>
            <a:endParaRPr kumimoji="1" lang="ko-KR" altLang="en-US" sz="900" dirty="0"/>
          </a:p>
        </p:txBody>
      </p:sp>
      <p:sp>
        <p:nvSpPr>
          <p:cNvPr id="93" name="직사각형 92">
            <a:extLst>
              <a:ext uri="{FF2B5EF4-FFF2-40B4-BE49-F238E27FC236}">
                <a16:creationId xmlns:a16="http://schemas.microsoft.com/office/drawing/2014/main" id="{24DB477B-9709-EB47-9EFF-7FD50CA0798D}"/>
              </a:ext>
            </a:extLst>
          </p:cNvPr>
          <p:cNvSpPr/>
          <p:nvPr/>
        </p:nvSpPr>
        <p:spPr>
          <a:xfrm>
            <a:off x="630926" y="3574546"/>
            <a:ext cx="7880972" cy="337056"/>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accent1"/>
                </a:solidFill>
              </a:rPr>
              <a:t>High-Speed Message-Oriented Middleware</a:t>
            </a:r>
            <a:endParaRPr kumimoji="1" lang="ko-KR" altLang="en-US" dirty="0">
              <a:solidFill>
                <a:schemeClr val="accent1"/>
              </a:solidFill>
            </a:endParaRPr>
          </a:p>
        </p:txBody>
      </p:sp>
      <p:pic>
        <p:nvPicPr>
          <p:cNvPr id="94" name="그림 93">
            <a:extLst>
              <a:ext uri="{FF2B5EF4-FFF2-40B4-BE49-F238E27FC236}">
                <a16:creationId xmlns:a16="http://schemas.microsoft.com/office/drawing/2014/main" id="{BA1A65CE-1151-AF4B-81B7-0B073D27F064}"/>
              </a:ext>
            </a:extLst>
          </p:cNvPr>
          <p:cNvPicPr>
            <a:picLocks noChangeAspect="1"/>
          </p:cNvPicPr>
          <p:nvPr/>
        </p:nvPicPr>
        <p:blipFill>
          <a:blip r:embed="rId4"/>
          <a:stretch>
            <a:fillRect/>
          </a:stretch>
        </p:blipFill>
        <p:spPr>
          <a:xfrm>
            <a:off x="630925" y="3333772"/>
            <a:ext cx="731123" cy="193612"/>
          </a:xfrm>
          <a:prstGeom prst="rect">
            <a:avLst/>
          </a:prstGeom>
        </p:spPr>
      </p:pic>
      <p:sp>
        <p:nvSpPr>
          <p:cNvPr id="95" name="TextBox 94">
            <a:extLst>
              <a:ext uri="{FF2B5EF4-FFF2-40B4-BE49-F238E27FC236}">
                <a16:creationId xmlns:a16="http://schemas.microsoft.com/office/drawing/2014/main" id="{DAA0CD7D-9EB2-A849-A5D1-C4AF95AB4922}"/>
              </a:ext>
            </a:extLst>
          </p:cNvPr>
          <p:cNvSpPr txBox="1"/>
          <p:nvPr/>
        </p:nvSpPr>
        <p:spPr>
          <a:xfrm>
            <a:off x="1322319" y="3283345"/>
            <a:ext cx="574196" cy="307777"/>
          </a:xfrm>
          <a:prstGeom prst="rect">
            <a:avLst/>
          </a:prstGeom>
          <a:noFill/>
        </p:spPr>
        <p:txBody>
          <a:bodyPr wrap="none" rtlCol="0">
            <a:spAutoFit/>
          </a:bodyPr>
          <a:lstStyle/>
          <a:p>
            <a:r>
              <a:rPr kumimoji="1" lang="en-US" altLang="ko-KR" dirty="0">
                <a:solidFill>
                  <a:srgbClr val="318CDD"/>
                </a:solidFill>
              </a:rPr>
              <a:t>EMS</a:t>
            </a:r>
            <a:endParaRPr kumimoji="1" lang="ko-KR" altLang="en-US" dirty="0">
              <a:solidFill>
                <a:srgbClr val="318CDD"/>
              </a:solidFill>
            </a:endParaRPr>
          </a:p>
        </p:txBody>
      </p:sp>
      <p:grpSp>
        <p:nvGrpSpPr>
          <p:cNvPr id="96" name="그룹 95">
            <a:extLst>
              <a:ext uri="{FF2B5EF4-FFF2-40B4-BE49-F238E27FC236}">
                <a16:creationId xmlns:a16="http://schemas.microsoft.com/office/drawing/2014/main" id="{1840ACC3-E51B-384C-ABAD-9B4B3F52625C}"/>
              </a:ext>
            </a:extLst>
          </p:cNvPr>
          <p:cNvGrpSpPr/>
          <p:nvPr/>
        </p:nvGrpSpPr>
        <p:grpSpPr>
          <a:xfrm>
            <a:off x="5363365" y="1857153"/>
            <a:ext cx="2892641" cy="648072"/>
            <a:chOff x="2063359" y="2081402"/>
            <a:chExt cx="2892641" cy="648072"/>
          </a:xfrm>
        </p:grpSpPr>
        <p:grpSp>
          <p:nvGrpSpPr>
            <p:cNvPr id="97" name="그룹 45">
              <a:extLst>
                <a:ext uri="{FF2B5EF4-FFF2-40B4-BE49-F238E27FC236}">
                  <a16:creationId xmlns:a16="http://schemas.microsoft.com/office/drawing/2014/main" id="{9F444EE6-BDC7-0B4F-B536-ED88B5B1357A}"/>
                </a:ext>
              </a:extLst>
            </p:cNvPr>
            <p:cNvGrpSpPr/>
            <p:nvPr/>
          </p:nvGrpSpPr>
          <p:grpSpPr>
            <a:xfrm>
              <a:off x="2063359" y="2081402"/>
              <a:ext cx="2892641" cy="648072"/>
              <a:chOff x="2504728" y="2060848"/>
              <a:chExt cx="1800200" cy="864096"/>
            </a:xfrm>
          </p:grpSpPr>
          <p:sp>
            <p:nvSpPr>
              <p:cNvPr id="101" name="모서리가 둥근 직사각형 20">
                <a:extLst>
                  <a:ext uri="{FF2B5EF4-FFF2-40B4-BE49-F238E27FC236}">
                    <a16:creationId xmlns:a16="http://schemas.microsoft.com/office/drawing/2014/main" id="{88DBE469-ECC9-8247-BAEA-88E4A89958E9}"/>
                  </a:ext>
                </a:extLst>
              </p:cNvPr>
              <p:cNvSpPr/>
              <p:nvPr/>
            </p:nvSpPr>
            <p:spPr bwMode="auto">
              <a:xfrm>
                <a:off x="2504728" y="2060848"/>
                <a:ext cx="864096" cy="864096"/>
              </a:xfrm>
              <a:prstGeom prst="roundRect">
                <a:avLst/>
              </a:prstGeom>
              <a:solidFill>
                <a:srgbClr val="FFFFFF"/>
              </a:solidFill>
              <a:ln w="38100" algn="ctr">
                <a:solidFill>
                  <a:srgbClr val="0070C0"/>
                </a:solidFill>
                <a:round/>
                <a:headEnd/>
                <a:tailEnd/>
              </a:ln>
            </p:spPr>
            <p:txBody>
              <a:bodyPr vert="horz" wrap="none" lIns="91440" tIns="45720" rIns="91440" bIns="45720" numCol="1" rtlCol="0" anchor="t" anchorCtr="0" compatLnSpc="1">
                <a:prstTxWarp prst="textNoShape">
                  <a:avLst/>
                </a:prstTxWarp>
              </a:bodyPr>
              <a:lstStyle/>
              <a:p>
                <a:pPr algn="ctr" latinLnBrk="1">
                  <a:buClrTx/>
                  <a:buFontTx/>
                  <a:buNone/>
                  <a:defRPr/>
                </a:pPr>
                <a:r>
                  <a:rPr kumimoji="1" lang="en-US" altLang="ko-KR" sz="1050" b="1" dirty="0">
                    <a:solidFill>
                      <a:srgbClr val="1F497D"/>
                    </a:solidFill>
                    <a:latin typeface="Arial" pitchFamily="34" charset="0"/>
                    <a:ea typeface="맑은 고딕" pitchFamily="50" charset="-127"/>
                    <a:cs typeface="굴림" pitchFamily="50" charset="-127"/>
                  </a:rPr>
                  <a:t>Process #4</a:t>
                </a:r>
                <a:endParaRPr kumimoji="1" lang="ko-KR" altLang="en-US" sz="1050" b="1" dirty="0">
                  <a:solidFill>
                    <a:srgbClr val="1F497D"/>
                  </a:solidFill>
                  <a:latin typeface="Arial" pitchFamily="34" charset="0"/>
                  <a:ea typeface="맑은 고딕" pitchFamily="50" charset="-127"/>
                  <a:cs typeface="굴림" pitchFamily="50" charset="-127"/>
                </a:endParaRPr>
              </a:p>
            </p:txBody>
          </p:sp>
          <p:sp>
            <p:nvSpPr>
              <p:cNvPr id="103" name="모서리가 둥근 직사각형 21">
                <a:extLst>
                  <a:ext uri="{FF2B5EF4-FFF2-40B4-BE49-F238E27FC236}">
                    <a16:creationId xmlns:a16="http://schemas.microsoft.com/office/drawing/2014/main" id="{140E765D-682E-244D-8C7F-A626F8BF641B}"/>
                  </a:ext>
                </a:extLst>
              </p:cNvPr>
              <p:cNvSpPr/>
              <p:nvPr/>
            </p:nvSpPr>
            <p:spPr bwMode="auto">
              <a:xfrm>
                <a:off x="3440832" y="2060848"/>
                <a:ext cx="864096" cy="864096"/>
              </a:xfrm>
              <a:prstGeom prst="roundRect">
                <a:avLst/>
              </a:prstGeom>
              <a:solidFill>
                <a:srgbClr val="FFFFFF"/>
              </a:solidFill>
              <a:ln w="38100" algn="ctr">
                <a:solidFill>
                  <a:srgbClr val="0070C0"/>
                </a:solidFill>
                <a:round/>
                <a:headEnd/>
                <a:tailEnd/>
              </a:ln>
            </p:spPr>
            <p:txBody>
              <a:bodyPr vert="horz" wrap="none" lIns="91440" tIns="45720" rIns="91440" bIns="45720" numCol="1" rtlCol="0" anchor="t" anchorCtr="0" compatLnSpc="1">
                <a:prstTxWarp prst="textNoShape">
                  <a:avLst/>
                </a:prstTxWarp>
              </a:bodyPr>
              <a:lstStyle/>
              <a:p>
                <a:pPr algn="ctr" latinLnBrk="1">
                  <a:buClrTx/>
                  <a:buFontTx/>
                  <a:buNone/>
                  <a:defRPr/>
                </a:pPr>
                <a:r>
                  <a:rPr kumimoji="1" lang="en-US" altLang="ko-KR" sz="1050" b="1" dirty="0">
                    <a:solidFill>
                      <a:srgbClr val="1F497D"/>
                    </a:solidFill>
                    <a:latin typeface="Arial" pitchFamily="34" charset="0"/>
                    <a:ea typeface="맑은 고딕" pitchFamily="50" charset="-127"/>
                    <a:cs typeface="굴림" pitchFamily="50" charset="-127"/>
                  </a:rPr>
                  <a:t>Process #5</a:t>
                </a:r>
                <a:endParaRPr kumimoji="1" lang="ko-KR" altLang="en-US" sz="1050" b="1" dirty="0">
                  <a:solidFill>
                    <a:srgbClr val="1F497D"/>
                  </a:solidFill>
                  <a:latin typeface="Arial" pitchFamily="34" charset="0"/>
                  <a:ea typeface="맑은 고딕" pitchFamily="50" charset="-127"/>
                  <a:cs typeface="굴림" pitchFamily="50" charset="-127"/>
                </a:endParaRPr>
              </a:p>
            </p:txBody>
          </p:sp>
        </p:grpSp>
        <p:pic>
          <p:nvPicPr>
            <p:cNvPr id="98" name="Picture 40" descr="BW_designer">
              <a:extLst>
                <a:ext uri="{FF2B5EF4-FFF2-40B4-BE49-F238E27FC236}">
                  <a16:creationId xmlns:a16="http://schemas.microsoft.com/office/drawing/2014/main" id="{7D9C8818-EA74-8240-91EA-CEB7725A9C03}"/>
                </a:ext>
              </a:extLst>
            </p:cNvPr>
            <p:cNvPicPr>
              <a:picLocks noChangeAspect="1" noChangeArrowheads="1"/>
            </p:cNvPicPr>
            <p:nvPr/>
          </p:nvPicPr>
          <p:blipFill>
            <a:blip r:embed="rId5" cstate="print"/>
            <a:srcRect l="21846" t="13865" r="5401" b="53105"/>
            <a:stretch>
              <a:fillRect/>
            </a:stretch>
          </p:blipFill>
          <p:spPr bwMode="auto">
            <a:xfrm>
              <a:off x="2168027" y="2369433"/>
              <a:ext cx="1152128" cy="206077"/>
            </a:xfrm>
            <a:prstGeom prst="rect">
              <a:avLst/>
            </a:prstGeom>
            <a:noFill/>
            <a:ln w="9525">
              <a:solidFill>
                <a:srgbClr val="0070C0"/>
              </a:solidFill>
              <a:miter lim="800000"/>
              <a:headEnd/>
              <a:tailEnd/>
            </a:ln>
          </p:spPr>
        </p:pic>
        <p:pic>
          <p:nvPicPr>
            <p:cNvPr id="99" name="Picture 40" descr="BW_designer">
              <a:extLst>
                <a:ext uri="{FF2B5EF4-FFF2-40B4-BE49-F238E27FC236}">
                  <a16:creationId xmlns:a16="http://schemas.microsoft.com/office/drawing/2014/main" id="{5D33ED9C-252E-7C4E-92F1-3F4DD1E6C761}"/>
                </a:ext>
              </a:extLst>
            </p:cNvPr>
            <p:cNvPicPr>
              <a:picLocks noChangeAspect="1" noChangeArrowheads="1"/>
            </p:cNvPicPr>
            <p:nvPr/>
          </p:nvPicPr>
          <p:blipFill>
            <a:blip r:embed="rId5" cstate="print"/>
            <a:srcRect l="21846" t="13865" r="5401" b="53105"/>
            <a:stretch>
              <a:fillRect/>
            </a:stretch>
          </p:blipFill>
          <p:spPr bwMode="auto">
            <a:xfrm>
              <a:off x="3719545" y="2369433"/>
              <a:ext cx="1152128" cy="206077"/>
            </a:xfrm>
            <a:prstGeom prst="rect">
              <a:avLst/>
            </a:prstGeom>
            <a:noFill/>
            <a:ln w="9525">
              <a:solidFill>
                <a:srgbClr val="0070C0"/>
              </a:solidFill>
              <a:miter lim="800000"/>
              <a:headEnd/>
              <a:tailEnd/>
            </a:ln>
          </p:spPr>
        </p:pic>
      </p:grpSp>
      <p:sp>
        <p:nvSpPr>
          <p:cNvPr id="107" name="삼각형 106">
            <a:extLst>
              <a:ext uri="{FF2B5EF4-FFF2-40B4-BE49-F238E27FC236}">
                <a16:creationId xmlns:a16="http://schemas.microsoft.com/office/drawing/2014/main" id="{3068CFD5-8C92-6F40-8FB3-A039D30F9DF3}"/>
              </a:ext>
            </a:extLst>
          </p:cNvPr>
          <p:cNvSpPr/>
          <p:nvPr/>
        </p:nvSpPr>
        <p:spPr>
          <a:xfrm>
            <a:off x="6784394" y="3027667"/>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8" name="TextBox 107">
            <a:extLst>
              <a:ext uri="{FF2B5EF4-FFF2-40B4-BE49-F238E27FC236}">
                <a16:creationId xmlns:a16="http://schemas.microsoft.com/office/drawing/2014/main" id="{7787D38D-0721-B744-A711-31EEC55A5E03}"/>
              </a:ext>
            </a:extLst>
          </p:cNvPr>
          <p:cNvSpPr txBox="1"/>
          <p:nvPr/>
        </p:nvSpPr>
        <p:spPr>
          <a:xfrm>
            <a:off x="6624862" y="3217816"/>
            <a:ext cx="556563" cy="313932"/>
          </a:xfrm>
          <a:prstGeom prst="rect">
            <a:avLst/>
          </a:prstGeom>
          <a:noFill/>
        </p:spPr>
        <p:txBody>
          <a:bodyPr wrap="none" rtlCol="0">
            <a:spAutoFit/>
          </a:bodyPr>
          <a:lstStyle/>
          <a:p>
            <a:pPr algn="ctr">
              <a:lnSpc>
                <a:spcPct val="80000"/>
              </a:lnSpc>
            </a:pPr>
            <a:r>
              <a:rPr kumimoji="1" lang="en-US" altLang="ko-KR" sz="900" dirty="0"/>
              <a:t>TCP/IP</a:t>
            </a:r>
          </a:p>
          <a:p>
            <a:pPr algn="ctr">
              <a:lnSpc>
                <a:spcPct val="80000"/>
              </a:lnSpc>
            </a:pPr>
            <a:r>
              <a:rPr kumimoji="1" lang="en-US" altLang="ko-KR" sz="900" dirty="0"/>
              <a:t>Plug-in</a:t>
            </a:r>
            <a:endParaRPr kumimoji="1" lang="ko-KR" altLang="en-US" sz="900" dirty="0"/>
          </a:p>
        </p:txBody>
      </p:sp>
      <p:sp>
        <p:nvSpPr>
          <p:cNvPr id="109" name="직사각형 108">
            <a:extLst>
              <a:ext uri="{FF2B5EF4-FFF2-40B4-BE49-F238E27FC236}">
                <a16:creationId xmlns:a16="http://schemas.microsoft.com/office/drawing/2014/main" id="{559F8394-9756-514C-9571-70E244BA8209}"/>
              </a:ext>
            </a:extLst>
          </p:cNvPr>
          <p:cNvSpPr/>
          <p:nvPr/>
        </p:nvSpPr>
        <p:spPr>
          <a:xfrm>
            <a:off x="630926" y="4055834"/>
            <a:ext cx="7880972" cy="53716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dirty="0">
                <a:solidFill>
                  <a:schemeClr val="accent2"/>
                </a:solidFill>
              </a:rPr>
              <a:t>Legacy HR</a:t>
            </a:r>
            <a:endParaRPr kumimoji="1" lang="ko-KR" altLang="en-US" dirty="0">
              <a:solidFill>
                <a:schemeClr val="accent2"/>
              </a:solidFill>
            </a:endParaRPr>
          </a:p>
        </p:txBody>
      </p:sp>
      <p:pic>
        <p:nvPicPr>
          <p:cNvPr id="110" name="그림 109">
            <a:extLst>
              <a:ext uri="{FF2B5EF4-FFF2-40B4-BE49-F238E27FC236}">
                <a16:creationId xmlns:a16="http://schemas.microsoft.com/office/drawing/2014/main" id="{F83939AE-5F91-7843-970F-4654122C84F1}"/>
              </a:ext>
            </a:extLst>
          </p:cNvPr>
          <p:cNvPicPr>
            <a:picLocks noChangeAspect="1"/>
          </p:cNvPicPr>
          <p:nvPr/>
        </p:nvPicPr>
        <p:blipFill>
          <a:blip r:embed="rId6"/>
          <a:stretch>
            <a:fillRect/>
          </a:stretch>
        </p:blipFill>
        <p:spPr>
          <a:xfrm>
            <a:off x="7577300" y="121913"/>
            <a:ext cx="1356982" cy="722162"/>
          </a:xfrm>
          <a:prstGeom prst="rect">
            <a:avLst/>
          </a:prstGeom>
        </p:spPr>
      </p:pic>
      <p:sp>
        <p:nvSpPr>
          <p:cNvPr id="9" name="TextBox 8">
            <a:extLst>
              <a:ext uri="{FF2B5EF4-FFF2-40B4-BE49-F238E27FC236}">
                <a16:creationId xmlns:a16="http://schemas.microsoft.com/office/drawing/2014/main" id="{BD6FFC0C-979C-9F4C-92BC-6EAC7FD73B1E}"/>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sp>
        <p:nvSpPr>
          <p:cNvPr id="10" name="모서리가 둥근 직사각형 9">
            <a:extLst>
              <a:ext uri="{FF2B5EF4-FFF2-40B4-BE49-F238E27FC236}">
                <a16:creationId xmlns:a16="http://schemas.microsoft.com/office/drawing/2014/main" id="{04A188C7-0DDB-534A-A857-223AC717A272}"/>
              </a:ext>
            </a:extLst>
          </p:cNvPr>
          <p:cNvSpPr/>
          <p:nvPr/>
        </p:nvSpPr>
        <p:spPr>
          <a:xfrm>
            <a:off x="2161948" y="4161556"/>
            <a:ext cx="895569" cy="3257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ERP</a:t>
            </a:r>
            <a:endParaRPr kumimoji="1" lang="ko-KR" altLang="en-US" sz="1200" dirty="0"/>
          </a:p>
        </p:txBody>
      </p:sp>
      <p:sp>
        <p:nvSpPr>
          <p:cNvPr id="111" name="모서리가 둥근 직사각형 110">
            <a:extLst>
              <a:ext uri="{FF2B5EF4-FFF2-40B4-BE49-F238E27FC236}">
                <a16:creationId xmlns:a16="http://schemas.microsoft.com/office/drawing/2014/main" id="{C55BE276-752F-C242-BB9B-6137558E1F21}"/>
              </a:ext>
            </a:extLst>
          </p:cNvPr>
          <p:cNvSpPr/>
          <p:nvPr/>
        </p:nvSpPr>
        <p:spPr>
          <a:xfrm>
            <a:off x="3339199" y="4161556"/>
            <a:ext cx="895569" cy="3257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RDBMS</a:t>
            </a:r>
            <a:endParaRPr kumimoji="1" lang="ko-KR" altLang="en-US" sz="1200" dirty="0"/>
          </a:p>
        </p:txBody>
      </p:sp>
      <p:sp>
        <p:nvSpPr>
          <p:cNvPr id="112" name="모서리가 둥근 직사각형 111">
            <a:extLst>
              <a:ext uri="{FF2B5EF4-FFF2-40B4-BE49-F238E27FC236}">
                <a16:creationId xmlns:a16="http://schemas.microsoft.com/office/drawing/2014/main" id="{794BCD43-43D4-D546-A563-F54FA9CE7DB0}"/>
              </a:ext>
            </a:extLst>
          </p:cNvPr>
          <p:cNvSpPr/>
          <p:nvPr/>
        </p:nvSpPr>
        <p:spPr>
          <a:xfrm>
            <a:off x="4516450" y="4161556"/>
            <a:ext cx="895569" cy="3257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File</a:t>
            </a:r>
            <a:endParaRPr kumimoji="1" lang="ko-KR" altLang="en-US" sz="1200" dirty="0"/>
          </a:p>
        </p:txBody>
      </p:sp>
      <p:sp>
        <p:nvSpPr>
          <p:cNvPr id="113" name="모서리가 둥근 직사각형 112">
            <a:extLst>
              <a:ext uri="{FF2B5EF4-FFF2-40B4-BE49-F238E27FC236}">
                <a16:creationId xmlns:a16="http://schemas.microsoft.com/office/drawing/2014/main" id="{B7A348A2-6F81-9C4C-BFE2-33DA8DFA14B8}"/>
              </a:ext>
            </a:extLst>
          </p:cNvPr>
          <p:cNvSpPr/>
          <p:nvPr/>
        </p:nvSpPr>
        <p:spPr>
          <a:xfrm>
            <a:off x="5693701" y="4161556"/>
            <a:ext cx="895569" cy="3257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J2EE</a:t>
            </a:r>
            <a:endParaRPr kumimoji="1" lang="ko-KR" altLang="en-US" sz="1200" dirty="0"/>
          </a:p>
        </p:txBody>
      </p:sp>
      <p:cxnSp>
        <p:nvCxnSpPr>
          <p:cNvPr id="12" name="직선 화살표 연결선 11">
            <a:extLst>
              <a:ext uri="{FF2B5EF4-FFF2-40B4-BE49-F238E27FC236}">
                <a16:creationId xmlns:a16="http://schemas.microsoft.com/office/drawing/2014/main" id="{18A79CCC-9112-F343-B11B-E04640CA5A98}"/>
              </a:ext>
            </a:extLst>
          </p:cNvPr>
          <p:cNvCxnSpPr>
            <a:stCxn id="8" idx="3"/>
          </p:cNvCxnSpPr>
          <p:nvPr/>
        </p:nvCxnSpPr>
        <p:spPr>
          <a:xfrm flipV="1">
            <a:off x="3754253" y="1163382"/>
            <a:ext cx="468158" cy="26307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96E7B486-30E5-5A4B-BA1F-7F8D85761C38}"/>
              </a:ext>
            </a:extLst>
          </p:cNvPr>
          <p:cNvCxnSpPr>
            <a:stCxn id="84" idx="1"/>
          </p:cNvCxnSpPr>
          <p:nvPr/>
        </p:nvCxnSpPr>
        <p:spPr>
          <a:xfrm flipH="1" flipV="1">
            <a:off x="4572000" y="1163382"/>
            <a:ext cx="487825" cy="26307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9464136-6F07-534E-932E-C3812BBECE83}"/>
              </a:ext>
            </a:extLst>
          </p:cNvPr>
          <p:cNvSpPr txBox="1"/>
          <p:nvPr/>
        </p:nvSpPr>
        <p:spPr>
          <a:xfrm>
            <a:off x="3851182" y="1290888"/>
            <a:ext cx="623889" cy="215444"/>
          </a:xfrm>
          <a:prstGeom prst="rect">
            <a:avLst/>
          </a:prstGeom>
          <a:noFill/>
        </p:spPr>
        <p:txBody>
          <a:bodyPr wrap="none" rtlCol="0">
            <a:spAutoFit/>
          </a:bodyPr>
          <a:lstStyle/>
          <a:p>
            <a:pPr algn="ctr"/>
            <a:r>
              <a:rPr kumimoji="1" lang="en-US" altLang="ko-KR" sz="800" dirty="0">
                <a:solidFill>
                  <a:srgbClr val="00B0F0"/>
                </a:solidFill>
              </a:rPr>
              <a:t>Real-time</a:t>
            </a:r>
            <a:endParaRPr kumimoji="1" lang="ko-KR" altLang="en-US" sz="800" dirty="0">
              <a:solidFill>
                <a:srgbClr val="00B0F0"/>
              </a:solidFill>
            </a:endParaRPr>
          </a:p>
        </p:txBody>
      </p:sp>
      <p:sp>
        <p:nvSpPr>
          <p:cNvPr id="115" name="TextBox 114">
            <a:extLst>
              <a:ext uri="{FF2B5EF4-FFF2-40B4-BE49-F238E27FC236}">
                <a16:creationId xmlns:a16="http://schemas.microsoft.com/office/drawing/2014/main" id="{E52F8FDF-1A6D-6441-9AC2-12A7233D2CA6}"/>
              </a:ext>
            </a:extLst>
          </p:cNvPr>
          <p:cNvSpPr txBox="1"/>
          <p:nvPr/>
        </p:nvSpPr>
        <p:spPr>
          <a:xfrm>
            <a:off x="4499140" y="1290888"/>
            <a:ext cx="449162" cy="215444"/>
          </a:xfrm>
          <a:prstGeom prst="rect">
            <a:avLst/>
          </a:prstGeom>
          <a:noFill/>
        </p:spPr>
        <p:txBody>
          <a:bodyPr wrap="none" rtlCol="0">
            <a:spAutoFit/>
          </a:bodyPr>
          <a:lstStyle/>
          <a:p>
            <a:pPr algn="ctr"/>
            <a:r>
              <a:rPr kumimoji="1" lang="en-US" altLang="ko-KR" sz="800" dirty="0">
                <a:solidFill>
                  <a:srgbClr val="00B0F0"/>
                </a:solidFill>
              </a:rPr>
              <a:t>Batch</a:t>
            </a:r>
            <a:endParaRPr kumimoji="1" lang="ko-KR" altLang="en-US" sz="800" dirty="0">
              <a:solidFill>
                <a:srgbClr val="00B0F0"/>
              </a:solidFill>
            </a:endParaRPr>
          </a:p>
        </p:txBody>
      </p:sp>
      <p:sp>
        <p:nvSpPr>
          <p:cNvPr id="116" name="모서리가 둥근 직사각형 115">
            <a:extLst>
              <a:ext uri="{FF2B5EF4-FFF2-40B4-BE49-F238E27FC236}">
                <a16:creationId xmlns:a16="http://schemas.microsoft.com/office/drawing/2014/main" id="{27322D23-11D5-E540-B2FB-D6BF08E090BC}"/>
              </a:ext>
            </a:extLst>
          </p:cNvPr>
          <p:cNvSpPr/>
          <p:nvPr/>
        </p:nvSpPr>
        <p:spPr>
          <a:xfrm>
            <a:off x="6870952" y="4161556"/>
            <a:ext cx="895569" cy="32572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WAS</a:t>
            </a:r>
            <a:endParaRPr kumimoji="1" lang="ko-KR" altLang="en-US" sz="1200" dirty="0"/>
          </a:p>
        </p:txBody>
      </p:sp>
      <p:cxnSp>
        <p:nvCxnSpPr>
          <p:cNvPr id="19" name="직선 연결선[R] 18">
            <a:extLst>
              <a:ext uri="{FF2B5EF4-FFF2-40B4-BE49-F238E27FC236}">
                <a16:creationId xmlns:a16="http://schemas.microsoft.com/office/drawing/2014/main" id="{35DD1AA4-B198-394D-9613-97F681B11066}"/>
              </a:ext>
            </a:extLst>
          </p:cNvPr>
          <p:cNvCxnSpPr>
            <a:cxnSpLocks/>
            <a:stCxn id="87" idx="2"/>
            <a:endCxn id="10" idx="0"/>
          </p:cNvCxnSpPr>
          <p:nvPr/>
        </p:nvCxnSpPr>
        <p:spPr>
          <a:xfrm flipH="1">
            <a:off x="2609733" y="3531748"/>
            <a:ext cx="246036" cy="62980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20" name="직선 연결선[R] 119">
            <a:extLst>
              <a:ext uri="{FF2B5EF4-FFF2-40B4-BE49-F238E27FC236}">
                <a16:creationId xmlns:a16="http://schemas.microsoft.com/office/drawing/2014/main" id="{DF013FA5-C44A-A649-92E2-3596CA1CFDF9}"/>
              </a:ext>
            </a:extLst>
          </p:cNvPr>
          <p:cNvCxnSpPr>
            <a:cxnSpLocks/>
            <a:stCxn id="88" idx="2"/>
            <a:endCxn id="111" idx="0"/>
          </p:cNvCxnSpPr>
          <p:nvPr/>
        </p:nvCxnSpPr>
        <p:spPr>
          <a:xfrm flipH="1">
            <a:off x="3786984" y="3531748"/>
            <a:ext cx="411204" cy="62980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21" name="직선 연결선[R] 120">
            <a:extLst>
              <a:ext uri="{FF2B5EF4-FFF2-40B4-BE49-F238E27FC236}">
                <a16:creationId xmlns:a16="http://schemas.microsoft.com/office/drawing/2014/main" id="{932EDB69-BF85-8646-8B2F-EA1C3702F41C}"/>
              </a:ext>
            </a:extLst>
          </p:cNvPr>
          <p:cNvCxnSpPr>
            <a:cxnSpLocks/>
            <a:stCxn id="90" idx="2"/>
            <a:endCxn id="112" idx="0"/>
          </p:cNvCxnSpPr>
          <p:nvPr/>
        </p:nvCxnSpPr>
        <p:spPr>
          <a:xfrm flipH="1">
            <a:off x="4964235" y="3531748"/>
            <a:ext cx="576371" cy="62980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22" name="직선 연결선[R] 121">
            <a:extLst>
              <a:ext uri="{FF2B5EF4-FFF2-40B4-BE49-F238E27FC236}">
                <a16:creationId xmlns:a16="http://schemas.microsoft.com/office/drawing/2014/main" id="{9B4E7F40-A3CE-3D49-8D96-098E6A263D26}"/>
              </a:ext>
            </a:extLst>
          </p:cNvPr>
          <p:cNvCxnSpPr>
            <a:cxnSpLocks/>
            <a:stCxn id="108" idx="2"/>
            <a:endCxn id="113" idx="0"/>
          </p:cNvCxnSpPr>
          <p:nvPr/>
        </p:nvCxnSpPr>
        <p:spPr>
          <a:xfrm flipH="1">
            <a:off x="6141486" y="3531748"/>
            <a:ext cx="761658" cy="62980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24" name="직선 연결선[R] 123">
            <a:extLst>
              <a:ext uri="{FF2B5EF4-FFF2-40B4-BE49-F238E27FC236}">
                <a16:creationId xmlns:a16="http://schemas.microsoft.com/office/drawing/2014/main" id="{5FA4714B-A4B1-424A-B771-B9E501793A94}"/>
              </a:ext>
            </a:extLst>
          </p:cNvPr>
          <p:cNvCxnSpPr>
            <a:cxnSpLocks/>
            <a:stCxn id="108" idx="2"/>
            <a:endCxn id="116" idx="0"/>
          </p:cNvCxnSpPr>
          <p:nvPr/>
        </p:nvCxnSpPr>
        <p:spPr>
          <a:xfrm>
            <a:off x="6903144" y="3531748"/>
            <a:ext cx="415593" cy="62980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79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Operation</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9" name="그림 8">
            <a:extLst>
              <a:ext uri="{FF2B5EF4-FFF2-40B4-BE49-F238E27FC236}">
                <a16:creationId xmlns:a16="http://schemas.microsoft.com/office/drawing/2014/main" id="{48D55879-B71B-3A4E-920B-14EDBA1403B6}"/>
              </a:ext>
            </a:extLst>
          </p:cNvPr>
          <p:cNvPicPr>
            <a:picLocks noChangeAspect="1"/>
          </p:cNvPicPr>
          <p:nvPr/>
        </p:nvPicPr>
        <p:blipFill>
          <a:blip r:embed="rId3"/>
          <a:stretch>
            <a:fillRect/>
          </a:stretch>
        </p:blipFill>
        <p:spPr>
          <a:xfrm>
            <a:off x="7577300" y="121913"/>
            <a:ext cx="1356982" cy="722162"/>
          </a:xfrm>
          <a:prstGeom prst="rect">
            <a:avLst/>
          </a:prstGeom>
        </p:spPr>
      </p:pic>
      <p:sp>
        <p:nvSpPr>
          <p:cNvPr id="10" name="TextBox 9">
            <a:extLst>
              <a:ext uri="{FF2B5EF4-FFF2-40B4-BE49-F238E27FC236}">
                <a16:creationId xmlns:a16="http://schemas.microsoft.com/office/drawing/2014/main" id="{711D93FE-4391-824D-8864-060BB9C90DB5}"/>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pic>
        <p:nvPicPr>
          <p:cNvPr id="12" name="Picture 3" descr="Screen Shot 2013-10-05 at 5.34.15 PM.png">
            <a:extLst>
              <a:ext uri="{FF2B5EF4-FFF2-40B4-BE49-F238E27FC236}">
                <a16:creationId xmlns:a16="http://schemas.microsoft.com/office/drawing/2014/main" id="{170390C4-55F2-E94A-9C80-A0CE32DD80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362" y="1228905"/>
            <a:ext cx="5391468" cy="3170605"/>
          </a:xfrm>
          <a:prstGeom prst="rect">
            <a:avLst/>
          </a:prstGeom>
          <a:ln>
            <a:noFill/>
          </a:ln>
          <a:effectLst/>
        </p:spPr>
      </p:pic>
      <p:sp>
        <p:nvSpPr>
          <p:cNvPr id="2" name="TextBox 1">
            <a:extLst>
              <a:ext uri="{FF2B5EF4-FFF2-40B4-BE49-F238E27FC236}">
                <a16:creationId xmlns:a16="http://schemas.microsoft.com/office/drawing/2014/main" id="{168195C4-0950-BC49-9F67-C7FB8A5C96AE}"/>
              </a:ext>
            </a:extLst>
          </p:cNvPr>
          <p:cNvSpPr txBox="1"/>
          <p:nvPr/>
        </p:nvSpPr>
        <p:spPr>
          <a:xfrm>
            <a:off x="1796475" y="884839"/>
            <a:ext cx="2114681" cy="307777"/>
          </a:xfrm>
          <a:prstGeom prst="rect">
            <a:avLst/>
          </a:prstGeom>
          <a:noFill/>
        </p:spPr>
        <p:txBody>
          <a:bodyPr wrap="none" rtlCol="0">
            <a:spAutoFit/>
          </a:bodyPr>
          <a:lstStyle/>
          <a:p>
            <a:r>
              <a:rPr kumimoji="1" lang="en-US" altLang="ko-KR" b="1" dirty="0"/>
              <a:t>Process (Design Time)</a:t>
            </a:r>
            <a:endParaRPr kumimoji="1" lang="ko-KR" altLang="en-US" b="1" dirty="0"/>
          </a:p>
        </p:txBody>
      </p:sp>
      <p:sp>
        <p:nvSpPr>
          <p:cNvPr id="3" name="TextBox 2">
            <a:extLst>
              <a:ext uri="{FF2B5EF4-FFF2-40B4-BE49-F238E27FC236}">
                <a16:creationId xmlns:a16="http://schemas.microsoft.com/office/drawing/2014/main" id="{084884FC-F15B-844D-9A46-F257D01E1854}"/>
              </a:ext>
            </a:extLst>
          </p:cNvPr>
          <p:cNvSpPr txBox="1"/>
          <p:nvPr/>
        </p:nvSpPr>
        <p:spPr>
          <a:xfrm>
            <a:off x="5934517" y="1490768"/>
            <a:ext cx="3023585" cy="2646878"/>
          </a:xfrm>
          <a:prstGeom prst="rect">
            <a:avLst/>
          </a:prstGeom>
          <a:noFill/>
        </p:spPr>
        <p:txBody>
          <a:bodyPr wrap="none" rtlCol="0">
            <a:spAutoFit/>
          </a:bodyPr>
          <a:lstStyle/>
          <a:p>
            <a:pPr>
              <a:spcAft>
                <a:spcPts val="600"/>
              </a:spcAft>
            </a:pPr>
            <a:r>
              <a:rPr kumimoji="1" lang="ko-KR" altLang="en-US" b="1" dirty="0"/>
              <a:t>어떤</a:t>
            </a:r>
            <a:r>
              <a:rPr kumimoji="1" lang="ko-KR" altLang="en-US" dirty="0"/>
              <a:t>      </a:t>
            </a:r>
            <a:r>
              <a:rPr kumimoji="1" lang="en-US" altLang="ko-KR" dirty="0"/>
              <a:t>activity</a:t>
            </a:r>
            <a:r>
              <a:rPr kumimoji="1" lang="ko-KR" altLang="en-US" dirty="0" err="1"/>
              <a:t>를</a:t>
            </a:r>
            <a:r>
              <a:rPr kumimoji="1" lang="ko-KR" altLang="en-US" dirty="0"/>
              <a:t> </a:t>
            </a:r>
            <a:r>
              <a:rPr kumimoji="1" lang="en-US" altLang="ko-KR" dirty="0"/>
              <a:t>trigger</a:t>
            </a:r>
            <a:r>
              <a:rPr kumimoji="1" lang="ko-KR" altLang="en-US" dirty="0"/>
              <a:t>로</a:t>
            </a:r>
            <a:endParaRPr kumimoji="1" lang="en-US" altLang="ko-KR" dirty="0"/>
          </a:p>
          <a:p>
            <a:pPr>
              <a:spcAft>
                <a:spcPts val="600"/>
              </a:spcAft>
            </a:pPr>
            <a:r>
              <a:rPr kumimoji="1" lang="ko-KR" altLang="en-US" b="1" dirty="0"/>
              <a:t>어느</a:t>
            </a:r>
            <a:r>
              <a:rPr kumimoji="1" lang="ko-KR" altLang="en-US" dirty="0"/>
              <a:t>      </a:t>
            </a:r>
            <a:r>
              <a:rPr kumimoji="1" lang="en-US" altLang="ko-KR" dirty="0"/>
              <a:t>source</a:t>
            </a:r>
            <a:r>
              <a:rPr kumimoji="1" lang="ko-KR" altLang="en-US" dirty="0"/>
              <a:t>로부터</a:t>
            </a:r>
            <a:endParaRPr kumimoji="1" lang="en-US" altLang="ko-KR" dirty="0"/>
          </a:p>
          <a:p>
            <a:pPr>
              <a:spcAft>
                <a:spcPts val="600"/>
              </a:spcAft>
            </a:pPr>
            <a:r>
              <a:rPr kumimoji="1" lang="ko-KR" altLang="en-US" b="1" dirty="0"/>
              <a:t>어떤  </a:t>
            </a:r>
            <a:r>
              <a:rPr kumimoji="1" lang="ko-KR" altLang="en-US" dirty="0"/>
              <a:t>    프로토콜 및 </a:t>
            </a:r>
            <a:r>
              <a:rPr kumimoji="1" lang="en-US" altLang="ko-KR" dirty="0"/>
              <a:t>method</a:t>
            </a:r>
            <a:r>
              <a:rPr kumimoji="1" lang="ko-KR" altLang="en-US" dirty="0" err="1"/>
              <a:t>를</a:t>
            </a:r>
            <a:r>
              <a:rPr kumimoji="1" lang="ko-KR" altLang="en-US" dirty="0"/>
              <a:t> 통해</a:t>
            </a:r>
            <a:endParaRPr kumimoji="1" lang="en-US" altLang="ko-KR" dirty="0"/>
          </a:p>
          <a:p>
            <a:pPr>
              <a:spcAft>
                <a:spcPts val="600"/>
              </a:spcAft>
            </a:pPr>
            <a:r>
              <a:rPr kumimoji="1" lang="ko-KR" altLang="en-US" b="1" dirty="0"/>
              <a:t>어떤 </a:t>
            </a:r>
            <a:r>
              <a:rPr kumimoji="1" lang="ko-KR" altLang="en-US" dirty="0"/>
              <a:t>     데이터를 </a:t>
            </a:r>
            <a:endParaRPr kumimoji="1" lang="en-US" altLang="ko-KR" dirty="0"/>
          </a:p>
          <a:p>
            <a:pPr>
              <a:spcAft>
                <a:spcPts val="600"/>
              </a:spcAft>
            </a:pPr>
            <a:r>
              <a:rPr kumimoji="1" lang="ko-KR" altLang="en-US" b="1" dirty="0"/>
              <a:t>어떤</a:t>
            </a:r>
            <a:r>
              <a:rPr kumimoji="1" lang="ko-KR" altLang="en-US" dirty="0"/>
              <a:t>      포맷으로 읽어 들여</a:t>
            </a:r>
            <a:endParaRPr kumimoji="1" lang="en-US" altLang="ko-KR" dirty="0"/>
          </a:p>
          <a:p>
            <a:pPr>
              <a:spcAft>
                <a:spcPts val="600"/>
              </a:spcAft>
            </a:pPr>
            <a:r>
              <a:rPr kumimoji="1" lang="ko-KR" altLang="en-US" b="1" dirty="0"/>
              <a:t>어떻게</a:t>
            </a:r>
            <a:r>
              <a:rPr kumimoji="1" lang="ko-KR" altLang="en-US" dirty="0"/>
              <a:t>  변환하고 처리하여</a:t>
            </a:r>
            <a:endParaRPr kumimoji="1" lang="en-US" altLang="ko-KR" dirty="0"/>
          </a:p>
          <a:p>
            <a:pPr>
              <a:spcAft>
                <a:spcPts val="600"/>
              </a:spcAft>
            </a:pPr>
            <a:r>
              <a:rPr kumimoji="1" lang="ko-KR" altLang="en-US" b="1" dirty="0"/>
              <a:t>어떤</a:t>
            </a:r>
            <a:r>
              <a:rPr kumimoji="1" lang="ko-KR" altLang="en-US" dirty="0"/>
              <a:t>      포맷으로</a:t>
            </a:r>
            <a:endParaRPr kumimoji="1" lang="en-US" altLang="ko-KR" dirty="0"/>
          </a:p>
          <a:p>
            <a:pPr>
              <a:spcAft>
                <a:spcPts val="600"/>
              </a:spcAft>
            </a:pPr>
            <a:r>
              <a:rPr kumimoji="1" lang="ko-KR" altLang="en-US" b="1" dirty="0"/>
              <a:t>어떤</a:t>
            </a:r>
            <a:r>
              <a:rPr kumimoji="1" lang="ko-KR" altLang="en-US" dirty="0"/>
              <a:t>      프로토콜 및 </a:t>
            </a:r>
            <a:r>
              <a:rPr kumimoji="1" lang="en-US" altLang="ko-KR" dirty="0"/>
              <a:t>method</a:t>
            </a:r>
            <a:r>
              <a:rPr kumimoji="1" lang="ko-KR" altLang="en-US" dirty="0" err="1"/>
              <a:t>를</a:t>
            </a:r>
            <a:r>
              <a:rPr kumimoji="1" lang="ko-KR" altLang="en-US" dirty="0"/>
              <a:t> 통해</a:t>
            </a:r>
            <a:endParaRPr kumimoji="1" lang="en-US" altLang="ko-KR" dirty="0"/>
          </a:p>
          <a:p>
            <a:pPr>
              <a:spcAft>
                <a:spcPts val="600"/>
              </a:spcAft>
            </a:pPr>
            <a:r>
              <a:rPr kumimoji="1" lang="ko-KR" altLang="en-US" b="1" dirty="0"/>
              <a:t>어느</a:t>
            </a:r>
            <a:r>
              <a:rPr kumimoji="1" lang="ko-KR" altLang="en-US" dirty="0"/>
              <a:t>      </a:t>
            </a:r>
            <a:r>
              <a:rPr kumimoji="1" lang="en-US" altLang="ko-KR" dirty="0"/>
              <a:t>target</a:t>
            </a:r>
            <a:r>
              <a:rPr kumimoji="1" lang="ko-KR" altLang="en-US" dirty="0"/>
              <a:t>에 전달할 것인가</a:t>
            </a:r>
            <a:r>
              <a:rPr kumimoji="1" lang="en-US" altLang="ko-KR" dirty="0"/>
              <a:t>?</a:t>
            </a:r>
            <a:r>
              <a:rPr kumimoji="1" lang="ko-KR" altLang="en-US" dirty="0"/>
              <a:t> </a:t>
            </a:r>
          </a:p>
        </p:txBody>
      </p:sp>
      <p:pic>
        <p:nvPicPr>
          <p:cNvPr id="19" name="그림 18">
            <a:extLst>
              <a:ext uri="{FF2B5EF4-FFF2-40B4-BE49-F238E27FC236}">
                <a16:creationId xmlns:a16="http://schemas.microsoft.com/office/drawing/2014/main" id="{7D7A2BDE-443B-6641-B7E4-A2B2FB3F9E4A}"/>
              </a:ext>
            </a:extLst>
          </p:cNvPr>
          <p:cNvPicPr>
            <a:picLocks noChangeAspect="1"/>
          </p:cNvPicPr>
          <p:nvPr/>
        </p:nvPicPr>
        <p:blipFill>
          <a:blip r:embed="rId5"/>
          <a:stretch>
            <a:fillRect/>
          </a:stretch>
        </p:blipFill>
        <p:spPr>
          <a:xfrm>
            <a:off x="1929532" y="4418073"/>
            <a:ext cx="731123" cy="193612"/>
          </a:xfrm>
          <a:prstGeom prst="rect">
            <a:avLst/>
          </a:prstGeom>
        </p:spPr>
      </p:pic>
      <p:sp>
        <p:nvSpPr>
          <p:cNvPr id="20" name="TextBox 19">
            <a:extLst>
              <a:ext uri="{FF2B5EF4-FFF2-40B4-BE49-F238E27FC236}">
                <a16:creationId xmlns:a16="http://schemas.microsoft.com/office/drawing/2014/main" id="{51503D31-9737-E846-A932-097777F7B265}"/>
              </a:ext>
            </a:extLst>
          </p:cNvPr>
          <p:cNvSpPr txBox="1"/>
          <p:nvPr/>
        </p:nvSpPr>
        <p:spPr>
          <a:xfrm>
            <a:off x="2620926" y="4367646"/>
            <a:ext cx="1420582" cy="307777"/>
          </a:xfrm>
          <a:prstGeom prst="rect">
            <a:avLst/>
          </a:prstGeom>
          <a:noFill/>
        </p:spPr>
        <p:txBody>
          <a:bodyPr wrap="none" rtlCol="0">
            <a:spAutoFit/>
          </a:bodyPr>
          <a:lstStyle/>
          <a:p>
            <a:r>
              <a:rPr kumimoji="1" lang="en-US" altLang="ko-KR" dirty="0" err="1">
                <a:solidFill>
                  <a:srgbClr val="318CDD"/>
                </a:solidFill>
              </a:rPr>
              <a:t>BusinessStudio</a:t>
            </a:r>
            <a:endParaRPr kumimoji="1" lang="ko-KR" altLang="en-US" dirty="0">
              <a:solidFill>
                <a:srgbClr val="318CDD"/>
              </a:solidFill>
            </a:endParaRPr>
          </a:p>
        </p:txBody>
      </p:sp>
      <p:sp>
        <p:nvSpPr>
          <p:cNvPr id="7" name="직사각형 6">
            <a:extLst>
              <a:ext uri="{FF2B5EF4-FFF2-40B4-BE49-F238E27FC236}">
                <a16:creationId xmlns:a16="http://schemas.microsoft.com/office/drawing/2014/main" id="{A4CF1923-AA9A-5047-B8A1-3DD7B5E35611}"/>
              </a:ext>
            </a:extLst>
          </p:cNvPr>
          <p:cNvSpPr/>
          <p:nvPr/>
        </p:nvSpPr>
        <p:spPr>
          <a:xfrm>
            <a:off x="5960893" y="1336431"/>
            <a:ext cx="642129" cy="291904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27427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Operation</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9" name="그림 8">
            <a:extLst>
              <a:ext uri="{FF2B5EF4-FFF2-40B4-BE49-F238E27FC236}">
                <a16:creationId xmlns:a16="http://schemas.microsoft.com/office/drawing/2014/main" id="{48D55879-B71B-3A4E-920B-14EDBA1403B6}"/>
              </a:ext>
            </a:extLst>
          </p:cNvPr>
          <p:cNvPicPr>
            <a:picLocks noChangeAspect="1"/>
          </p:cNvPicPr>
          <p:nvPr/>
        </p:nvPicPr>
        <p:blipFill>
          <a:blip r:embed="rId3"/>
          <a:stretch>
            <a:fillRect/>
          </a:stretch>
        </p:blipFill>
        <p:spPr>
          <a:xfrm>
            <a:off x="7577300" y="121913"/>
            <a:ext cx="1356982" cy="722162"/>
          </a:xfrm>
          <a:prstGeom prst="rect">
            <a:avLst/>
          </a:prstGeom>
        </p:spPr>
      </p:pic>
      <p:sp>
        <p:nvSpPr>
          <p:cNvPr id="10" name="TextBox 9">
            <a:extLst>
              <a:ext uri="{FF2B5EF4-FFF2-40B4-BE49-F238E27FC236}">
                <a16:creationId xmlns:a16="http://schemas.microsoft.com/office/drawing/2014/main" id="{711D93FE-4391-824D-8864-060BB9C90DB5}"/>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pic>
        <p:nvPicPr>
          <p:cNvPr id="12" name="Picture 3" descr="Screen Shot 2013-10-05 at 5.34.15 PM.png">
            <a:extLst>
              <a:ext uri="{FF2B5EF4-FFF2-40B4-BE49-F238E27FC236}">
                <a16:creationId xmlns:a16="http://schemas.microsoft.com/office/drawing/2014/main" id="{170390C4-55F2-E94A-9C80-A0CE32DD80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362" y="1228905"/>
            <a:ext cx="5391468" cy="3170605"/>
          </a:xfrm>
          <a:prstGeom prst="rect">
            <a:avLst/>
          </a:prstGeom>
          <a:ln>
            <a:noFill/>
          </a:ln>
          <a:effectLst/>
        </p:spPr>
      </p:pic>
      <p:sp>
        <p:nvSpPr>
          <p:cNvPr id="2" name="TextBox 1">
            <a:extLst>
              <a:ext uri="{FF2B5EF4-FFF2-40B4-BE49-F238E27FC236}">
                <a16:creationId xmlns:a16="http://schemas.microsoft.com/office/drawing/2014/main" id="{168195C4-0950-BC49-9F67-C7FB8A5C96AE}"/>
              </a:ext>
            </a:extLst>
          </p:cNvPr>
          <p:cNvSpPr txBox="1"/>
          <p:nvPr/>
        </p:nvSpPr>
        <p:spPr>
          <a:xfrm>
            <a:off x="1796475" y="884839"/>
            <a:ext cx="2114681" cy="307777"/>
          </a:xfrm>
          <a:prstGeom prst="rect">
            <a:avLst/>
          </a:prstGeom>
          <a:noFill/>
        </p:spPr>
        <p:txBody>
          <a:bodyPr wrap="none" rtlCol="0">
            <a:spAutoFit/>
          </a:bodyPr>
          <a:lstStyle/>
          <a:p>
            <a:r>
              <a:rPr kumimoji="1" lang="en-US" altLang="ko-KR" b="1" dirty="0"/>
              <a:t>Process (Design Time)</a:t>
            </a:r>
            <a:endParaRPr kumimoji="1" lang="ko-KR" altLang="en-US" b="1" dirty="0"/>
          </a:p>
        </p:txBody>
      </p:sp>
      <p:sp>
        <p:nvSpPr>
          <p:cNvPr id="14" name="TextBox 13">
            <a:extLst>
              <a:ext uri="{FF2B5EF4-FFF2-40B4-BE49-F238E27FC236}">
                <a16:creationId xmlns:a16="http://schemas.microsoft.com/office/drawing/2014/main" id="{CC6A8037-E24C-C64C-A93E-F4EAAE5327C3}"/>
              </a:ext>
            </a:extLst>
          </p:cNvPr>
          <p:cNvSpPr txBox="1"/>
          <p:nvPr/>
        </p:nvSpPr>
        <p:spPr>
          <a:xfrm>
            <a:off x="6290185" y="884839"/>
            <a:ext cx="2141933" cy="307777"/>
          </a:xfrm>
          <a:prstGeom prst="rect">
            <a:avLst/>
          </a:prstGeom>
          <a:noFill/>
        </p:spPr>
        <p:txBody>
          <a:bodyPr wrap="none" rtlCol="0">
            <a:spAutoFit/>
          </a:bodyPr>
          <a:lstStyle/>
          <a:p>
            <a:pPr algn="ctr"/>
            <a:r>
              <a:rPr kumimoji="1" lang="en-US" altLang="ko-KR" b="1" dirty="0"/>
              <a:t>Application (Run Time)</a:t>
            </a:r>
          </a:p>
        </p:txBody>
      </p:sp>
      <p:pic>
        <p:nvPicPr>
          <p:cNvPr id="4" name="그림 3">
            <a:extLst>
              <a:ext uri="{FF2B5EF4-FFF2-40B4-BE49-F238E27FC236}">
                <a16:creationId xmlns:a16="http://schemas.microsoft.com/office/drawing/2014/main" id="{55618C71-B300-B146-94C1-1DDA0405EDC4}"/>
              </a:ext>
            </a:extLst>
          </p:cNvPr>
          <p:cNvPicPr>
            <a:picLocks noChangeAspect="1"/>
          </p:cNvPicPr>
          <p:nvPr/>
        </p:nvPicPr>
        <p:blipFill>
          <a:blip r:embed="rId5"/>
          <a:stretch>
            <a:fillRect/>
          </a:stretch>
        </p:blipFill>
        <p:spPr>
          <a:xfrm>
            <a:off x="6818050" y="1478409"/>
            <a:ext cx="1078490" cy="776513"/>
          </a:xfrm>
          <a:prstGeom prst="rect">
            <a:avLst/>
          </a:prstGeom>
        </p:spPr>
      </p:pic>
      <p:pic>
        <p:nvPicPr>
          <p:cNvPr id="37" name="그림 36">
            <a:extLst>
              <a:ext uri="{FF2B5EF4-FFF2-40B4-BE49-F238E27FC236}">
                <a16:creationId xmlns:a16="http://schemas.microsoft.com/office/drawing/2014/main" id="{2D6DA989-6DDE-2B4F-AF92-3B2B43E72006}"/>
              </a:ext>
            </a:extLst>
          </p:cNvPr>
          <p:cNvPicPr>
            <a:picLocks noChangeAspect="1"/>
          </p:cNvPicPr>
          <p:nvPr/>
        </p:nvPicPr>
        <p:blipFill>
          <a:blip r:embed="rId6"/>
          <a:stretch>
            <a:fillRect/>
          </a:stretch>
        </p:blipFill>
        <p:spPr>
          <a:xfrm>
            <a:off x="6329467" y="4418073"/>
            <a:ext cx="731123" cy="193612"/>
          </a:xfrm>
          <a:prstGeom prst="rect">
            <a:avLst/>
          </a:prstGeom>
        </p:spPr>
      </p:pic>
      <p:sp>
        <p:nvSpPr>
          <p:cNvPr id="38" name="TextBox 37">
            <a:extLst>
              <a:ext uri="{FF2B5EF4-FFF2-40B4-BE49-F238E27FC236}">
                <a16:creationId xmlns:a16="http://schemas.microsoft.com/office/drawing/2014/main" id="{093338ED-F2DD-C341-A5B8-02AEB4BFFF7A}"/>
              </a:ext>
            </a:extLst>
          </p:cNvPr>
          <p:cNvSpPr txBox="1"/>
          <p:nvPr/>
        </p:nvSpPr>
        <p:spPr>
          <a:xfrm>
            <a:off x="7020861" y="4367646"/>
            <a:ext cx="1420582" cy="307777"/>
          </a:xfrm>
          <a:prstGeom prst="rect">
            <a:avLst/>
          </a:prstGeom>
          <a:noFill/>
        </p:spPr>
        <p:txBody>
          <a:bodyPr wrap="none" rtlCol="0">
            <a:spAutoFit/>
          </a:bodyPr>
          <a:lstStyle/>
          <a:p>
            <a:r>
              <a:rPr kumimoji="1" lang="en-US" altLang="ko-KR" dirty="0" err="1">
                <a:solidFill>
                  <a:srgbClr val="318CDD"/>
                </a:solidFill>
              </a:rPr>
              <a:t>BusinessWorks</a:t>
            </a:r>
            <a:endParaRPr kumimoji="1" lang="ko-KR" altLang="en-US" dirty="0">
              <a:solidFill>
                <a:srgbClr val="318CDD"/>
              </a:solidFill>
            </a:endParaRPr>
          </a:p>
        </p:txBody>
      </p:sp>
      <p:pic>
        <p:nvPicPr>
          <p:cNvPr id="5" name="그림 4">
            <a:extLst>
              <a:ext uri="{FF2B5EF4-FFF2-40B4-BE49-F238E27FC236}">
                <a16:creationId xmlns:a16="http://schemas.microsoft.com/office/drawing/2014/main" id="{84CDBFAF-45C3-BB4B-8073-7C41C2B65581}"/>
              </a:ext>
            </a:extLst>
          </p:cNvPr>
          <p:cNvPicPr>
            <a:picLocks noChangeAspect="1"/>
          </p:cNvPicPr>
          <p:nvPr/>
        </p:nvPicPr>
        <p:blipFill>
          <a:blip r:embed="rId7"/>
          <a:stretch>
            <a:fillRect/>
          </a:stretch>
        </p:blipFill>
        <p:spPr>
          <a:xfrm>
            <a:off x="6062438" y="2793437"/>
            <a:ext cx="2582380" cy="1225668"/>
          </a:xfrm>
          <a:prstGeom prst="rect">
            <a:avLst/>
          </a:prstGeom>
        </p:spPr>
      </p:pic>
      <p:cxnSp>
        <p:nvCxnSpPr>
          <p:cNvPr id="36" name="직선 화살표 연결선 35">
            <a:extLst>
              <a:ext uri="{FF2B5EF4-FFF2-40B4-BE49-F238E27FC236}">
                <a16:creationId xmlns:a16="http://schemas.microsoft.com/office/drawing/2014/main" id="{0285F409-80E8-9E4A-B4DE-37149B5C8BEE}"/>
              </a:ext>
            </a:extLst>
          </p:cNvPr>
          <p:cNvCxnSpPr>
            <a:stCxn id="4" idx="2"/>
          </p:cNvCxnSpPr>
          <p:nvPr/>
        </p:nvCxnSpPr>
        <p:spPr>
          <a:xfrm flipH="1">
            <a:off x="6724697" y="2254922"/>
            <a:ext cx="632598" cy="593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7585590B-E014-004D-8FE0-EA25DF86024E}"/>
              </a:ext>
            </a:extLst>
          </p:cNvPr>
          <p:cNvCxnSpPr>
            <a:stCxn id="4" idx="2"/>
          </p:cNvCxnSpPr>
          <p:nvPr/>
        </p:nvCxnSpPr>
        <p:spPr>
          <a:xfrm>
            <a:off x="7357295" y="2254922"/>
            <a:ext cx="539245" cy="53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3" name="그림 62">
            <a:extLst>
              <a:ext uri="{FF2B5EF4-FFF2-40B4-BE49-F238E27FC236}">
                <a16:creationId xmlns:a16="http://schemas.microsoft.com/office/drawing/2014/main" id="{4F8943C4-CD43-4F42-BE82-405EF313F5C5}"/>
              </a:ext>
            </a:extLst>
          </p:cNvPr>
          <p:cNvPicPr>
            <a:picLocks noChangeAspect="1"/>
          </p:cNvPicPr>
          <p:nvPr/>
        </p:nvPicPr>
        <p:blipFill>
          <a:blip r:embed="rId6"/>
          <a:stretch>
            <a:fillRect/>
          </a:stretch>
        </p:blipFill>
        <p:spPr>
          <a:xfrm>
            <a:off x="1929532" y="4418073"/>
            <a:ext cx="731123" cy="193612"/>
          </a:xfrm>
          <a:prstGeom prst="rect">
            <a:avLst/>
          </a:prstGeom>
        </p:spPr>
      </p:pic>
      <p:sp>
        <p:nvSpPr>
          <p:cNvPr id="64" name="TextBox 63">
            <a:extLst>
              <a:ext uri="{FF2B5EF4-FFF2-40B4-BE49-F238E27FC236}">
                <a16:creationId xmlns:a16="http://schemas.microsoft.com/office/drawing/2014/main" id="{D88F7254-484A-4F42-9A1A-9AEABD49744E}"/>
              </a:ext>
            </a:extLst>
          </p:cNvPr>
          <p:cNvSpPr txBox="1"/>
          <p:nvPr/>
        </p:nvSpPr>
        <p:spPr>
          <a:xfrm>
            <a:off x="2620926" y="4367646"/>
            <a:ext cx="1420582" cy="307777"/>
          </a:xfrm>
          <a:prstGeom prst="rect">
            <a:avLst/>
          </a:prstGeom>
          <a:noFill/>
        </p:spPr>
        <p:txBody>
          <a:bodyPr wrap="none" rtlCol="0">
            <a:spAutoFit/>
          </a:bodyPr>
          <a:lstStyle/>
          <a:p>
            <a:r>
              <a:rPr kumimoji="1" lang="en-US" altLang="ko-KR" dirty="0" err="1">
                <a:solidFill>
                  <a:srgbClr val="318CDD"/>
                </a:solidFill>
              </a:rPr>
              <a:t>BusinessStudio</a:t>
            </a:r>
            <a:endParaRPr kumimoji="1" lang="ko-KR" altLang="en-US" dirty="0">
              <a:solidFill>
                <a:srgbClr val="318CDD"/>
              </a:solidFill>
            </a:endParaRPr>
          </a:p>
        </p:txBody>
      </p:sp>
    </p:spTree>
    <p:extLst>
      <p:ext uri="{BB962C8B-B14F-4D97-AF65-F5344CB8AC3E}">
        <p14:creationId xmlns:p14="http://schemas.microsoft.com/office/powerpoint/2010/main" val="1931035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Things to Consider</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9" name="그림 8">
            <a:extLst>
              <a:ext uri="{FF2B5EF4-FFF2-40B4-BE49-F238E27FC236}">
                <a16:creationId xmlns:a16="http://schemas.microsoft.com/office/drawing/2014/main" id="{48D55879-B71B-3A4E-920B-14EDBA1403B6}"/>
              </a:ext>
            </a:extLst>
          </p:cNvPr>
          <p:cNvPicPr>
            <a:picLocks noChangeAspect="1"/>
          </p:cNvPicPr>
          <p:nvPr/>
        </p:nvPicPr>
        <p:blipFill>
          <a:blip r:embed="rId3"/>
          <a:stretch>
            <a:fillRect/>
          </a:stretch>
        </p:blipFill>
        <p:spPr>
          <a:xfrm>
            <a:off x="7577300" y="121913"/>
            <a:ext cx="1356982" cy="722162"/>
          </a:xfrm>
          <a:prstGeom prst="rect">
            <a:avLst/>
          </a:prstGeom>
        </p:spPr>
      </p:pic>
      <p:sp>
        <p:nvSpPr>
          <p:cNvPr id="10" name="TextBox 9">
            <a:extLst>
              <a:ext uri="{FF2B5EF4-FFF2-40B4-BE49-F238E27FC236}">
                <a16:creationId xmlns:a16="http://schemas.microsoft.com/office/drawing/2014/main" id="{711D93FE-4391-824D-8864-060BB9C90DB5}"/>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sp>
        <p:nvSpPr>
          <p:cNvPr id="11" name="TextBox 10">
            <a:extLst>
              <a:ext uri="{FF2B5EF4-FFF2-40B4-BE49-F238E27FC236}">
                <a16:creationId xmlns:a16="http://schemas.microsoft.com/office/drawing/2014/main" id="{B825A682-F0AF-FA4C-9641-A35604EB6E79}"/>
              </a:ext>
            </a:extLst>
          </p:cNvPr>
          <p:cNvSpPr txBox="1"/>
          <p:nvPr/>
        </p:nvSpPr>
        <p:spPr>
          <a:xfrm>
            <a:off x="630925" y="1175085"/>
            <a:ext cx="7705956" cy="2793329"/>
          </a:xfrm>
          <a:prstGeom prst="rect">
            <a:avLst/>
          </a:prstGeom>
          <a:noFill/>
        </p:spPr>
        <p:txBody>
          <a:bodyPr wrap="none" rtlCol="0">
            <a:spAutoFit/>
          </a:bodyPr>
          <a:lstStyle/>
          <a:p>
            <a:pPr marL="457200" indent="-457200">
              <a:lnSpc>
                <a:spcPct val="150000"/>
              </a:lnSpc>
              <a:buClr>
                <a:schemeClr val="accent1"/>
              </a:buClr>
              <a:buAutoNum type="arabicPeriod"/>
            </a:pPr>
            <a:r>
              <a:rPr kumimoji="1" lang="en-US" altLang="ko-KR" sz="2400" b="1" dirty="0">
                <a:solidFill>
                  <a:srgbClr val="00B0F0"/>
                </a:solidFill>
              </a:rPr>
              <a:t>Easy Integration</a:t>
            </a:r>
            <a:r>
              <a:rPr kumimoji="1" lang="ko-KR" altLang="en-US" sz="2400" b="1" dirty="0">
                <a:solidFill>
                  <a:srgbClr val="00B0F0"/>
                </a:solidFill>
              </a:rPr>
              <a:t> </a:t>
            </a:r>
            <a:r>
              <a:rPr kumimoji="1" lang="en-US" altLang="ko-KR" sz="2400" dirty="0">
                <a:solidFill>
                  <a:schemeClr val="tx1"/>
                </a:solidFill>
              </a:rPr>
              <a:t>:</a:t>
            </a:r>
            <a:r>
              <a:rPr kumimoji="1" lang="ko-KR" altLang="en-US" sz="2400" dirty="0">
                <a:solidFill>
                  <a:schemeClr val="tx1"/>
                </a:solidFill>
              </a:rPr>
              <a:t> 다양한 기술 및 제품 연계</a:t>
            </a:r>
            <a:endParaRPr kumimoji="1" lang="en-US" altLang="ko-KR" sz="2400" dirty="0">
              <a:solidFill>
                <a:schemeClr val="tx1"/>
              </a:solidFill>
            </a:endParaRPr>
          </a:p>
          <a:p>
            <a:pPr marL="457200" indent="-457200">
              <a:lnSpc>
                <a:spcPct val="150000"/>
              </a:lnSpc>
              <a:buClr>
                <a:schemeClr val="accent1"/>
              </a:buClr>
              <a:buAutoNum type="arabicPeriod"/>
            </a:pPr>
            <a:r>
              <a:rPr kumimoji="1" lang="en-US" altLang="ko-KR" sz="2400" b="1" dirty="0">
                <a:solidFill>
                  <a:srgbClr val="00B0F0"/>
                </a:solidFill>
              </a:rPr>
              <a:t>Productivity</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통합을 위한 개발 생산성 </a:t>
            </a:r>
            <a:r>
              <a:rPr kumimoji="1" lang="en-US" altLang="ko-KR" sz="2400" dirty="0">
                <a:solidFill>
                  <a:schemeClr val="tx1"/>
                </a:solidFill>
              </a:rPr>
              <a:t>(Zero-code)</a:t>
            </a:r>
          </a:p>
          <a:p>
            <a:pPr marL="457200" indent="-457200">
              <a:lnSpc>
                <a:spcPct val="150000"/>
              </a:lnSpc>
              <a:buClr>
                <a:schemeClr val="accent1"/>
              </a:buClr>
              <a:buFont typeface="Arial"/>
              <a:buAutoNum type="arabicPeriod"/>
            </a:pPr>
            <a:r>
              <a:rPr kumimoji="1" lang="en-US" altLang="ko-KR" sz="2400" b="1" dirty="0">
                <a:solidFill>
                  <a:srgbClr val="00B0F0"/>
                </a:solidFill>
              </a:rPr>
              <a:t>Performance </a:t>
            </a:r>
            <a:r>
              <a:rPr kumimoji="1" lang="en-US" altLang="ko-KR" sz="2400" dirty="0">
                <a:solidFill>
                  <a:schemeClr val="tx1"/>
                </a:solidFill>
              </a:rPr>
              <a:t>:</a:t>
            </a:r>
            <a:r>
              <a:rPr kumimoji="1" lang="ko-KR" altLang="en-US" sz="2400" dirty="0">
                <a:solidFill>
                  <a:schemeClr val="tx1"/>
                </a:solidFill>
              </a:rPr>
              <a:t> 업무</a:t>
            </a:r>
            <a:r>
              <a:rPr kumimoji="1" lang="en-US" altLang="ko-KR" sz="2400" dirty="0">
                <a:solidFill>
                  <a:schemeClr val="tx1"/>
                </a:solidFill>
              </a:rPr>
              <a:t> </a:t>
            </a:r>
            <a:r>
              <a:rPr kumimoji="1" lang="ko-KR" altLang="en-US" sz="2400" dirty="0">
                <a:solidFill>
                  <a:schemeClr val="tx1"/>
                </a:solidFill>
              </a:rPr>
              <a:t>특성 반영한 프로세스</a:t>
            </a:r>
            <a:endParaRPr kumimoji="1" lang="en-US" altLang="ko-KR" sz="2400" b="1" dirty="0">
              <a:solidFill>
                <a:srgbClr val="00B0F0"/>
              </a:solidFill>
            </a:endParaRPr>
          </a:p>
          <a:p>
            <a:pPr marL="457200" indent="-457200">
              <a:lnSpc>
                <a:spcPct val="150000"/>
              </a:lnSpc>
              <a:buClr>
                <a:schemeClr val="accent1"/>
              </a:buClr>
              <a:buFont typeface="Arial"/>
              <a:buAutoNum type="arabicPeriod"/>
            </a:pPr>
            <a:r>
              <a:rPr kumimoji="1" lang="en-US" altLang="ko-KR" sz="2400" b="1" dirty="0">
                <a:solidFill>
                  <a:srgbClr val="00B0F0"/>
                </a:solidFill>
              </a:rPr>
              <a:t>Fault Tolerance</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ko-KR" altLang="en-US" sz="2400" dirty="0" err="1">
                <a:solidFill>
                  <a:schemeClr val="tx1"/>
                </a:solidFill>
              </a:rPr>
              <a:t>고가용성</a:t>
            </a:r>
            <a:r>
              <a:rPr kumimoji="1" lang="ko-KR" altLang="en-US" sz="2400" dirty="0">
                <a:solidFill>
                  <a:schemeClr val="tx1"/>
                </a:solidFill>
              </a:rPr>
              <a:t> </a:t>
            </a:r>
            <a:r>
              <a:rPr kumimoji="1" lang="en-US" altLang="ko-KR" sz="2400" dirty="0">
                <a:solidFill>
                  <a:schemeClr val="tx1"/>
                </a:solidFill>
              </a:rPr>
              <a:t>HA</a:t>
            </a:r>
            <a:r>
              <a:rPr kumimoji="1" lang="ko-KR" altLang="en-US" sz="2400" dirty="0">
                <a:solidFill>
                  <a:schemeClr val="tx1"/>
                </a:solidFill>
              </a:rPr>
              <a:t> 구성</a:t>
            </a:r>
            <a:endParaRPr kumimoji="1" lang="en-US" altLang="ko-KR" sz="2400" dirty="0">
              <a:solidFill>
                <a:schemeClr val="tx1"/>
              </a:solidFill>
            </a:endParaRPr>
          </a:p>
          <a:p>
            <a:pPr marL="457200" indent="-457200">
              <a:lnSpc>
                <a:spcPct val="150000"/>
              </a:lnSpc>
              <a:buClr>
                <a:schemeClr val="accent1"/>
              </a:buClr>
              <a:buFont typeface="Arial"/>
              <a:buAutoNum type="arabicPeriod"/>
            </a:pPr>
            <a:r>
              <a:rPr kumimoji="1" lang="en-US" altLang="ko-KR" sz="2400" b="1" dirty="0">
                <a:solidFill>
                  <a:srgbClr val="00B0F0"/>
                </a:solidFill>
              </a:rPr>
              <a:t>Security</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접근제어 및 전문 암호화</a:t>
            </a:r>
          </a:p>
        </p:txBody>
      </p:sp>
    </p:spTree>
    <p:extLst>
      <p:ext uri="{BB962C8B-B14F-4D97-AF65-F5344CB8AC3E}">
        <p14:creationId xmlns:p14="http://schemas.microsoft.com/office/powerpoint/2010/main" val="221152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1. Easy Integration</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sp>
        <p:nvSpPr>
          <p:cNvPr id="8" name="Text Box 93">
            <a:extLst>
              <a:ext uri="{FF2B5EF4-FFF2-40B4-BE49-F238E27FC236}">
                <a16:creationId xmlns:a16="http://schemas.microsoft.com/office/drawing/2014/main" id="{1CE02E8A-8F4B-9341-AAD0-0B129BDF5DFC}"/>
              </a:ext>
            </a:extLst>
          </p:cNvPr>
          <p:cNvSpPr txBox="1">
            <a:spLocks noChangeArrowheads="1"/>
          </p:cNvSpPr>
          <p:nvPr/>
        </p:nvSpPr>
        <p:spPr bwMode="auto">
          <a:xfrm>
            <a:off x="766566" y="1065427"/>
            <a:ext cx="3271024" cy="277705"/>
          </a:xfrm>
          <a:prstGeom prst="rect">
            <a:avLst/>
          </a:prstGeom>
          <a:solidFill>
            <a:schemeClr val="accent1"/>
          </a:solidFill>
          <a:ln w="9525" cap="flat" cmpd="sng" algn="ctr">
            <a:noFill/>
            <a:prstDash val="solid"/>
            <a:headEnd/>
            <a:tailEnd/>
          </a:ln>
          <a:effectLst>
            <a:outerShdw blurRad="40000" dist="23000" dir="5400000" rotWithShape="0">
              <a:srgbClr val="000000">
                <a:alpha val="35000"/>
              </a:srgbClr>
            </a:outerShdw>
          </a:effectLst>
        </p:spPr>
        <p:txBody>
          <a:bodyPr wrap="none">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1200" b="1" i="0" u="none" strike="noStrike" kern="1200" cap="none" spc="0" normalizeH="0" baseline="0" noProof="0" dirty="0">
                <a:ln>
                  <a:noFill/>
                </a:ln>
                <a:solidFill>
                  <a:srgbClr val="FFFFFF"/>
                </a:solidFill>
                <a:effectLst/>
                <a:uLnTx/>
                <a:uFillTx/>
                <a:latin typeface="맑은 고딕" pitchFamily="50" charset="-127"/>
                <a:ea typeface="돋움체"/>
                <a:cs typeface="+mn-cs"/>
              </a:rPr>
              <a:t>EAI </a:t>
            </a:r>
            <a:r>
              <a:rPr kumimoji="0" lang="ko-KR" altLang="en-US" sz="1200" b="1" i="0" u="none" strike="noStrike" kern="1200" cap="none" spc="0" normalizeH="0" baseline="0" noProof="0" dirty="0">
                <a:ln>
                  <a:noFill/>
                </a:ln>
                <a:solidFill>
                  <a:srgbClr val="FFFFFF"/>
                </a:solidFill>
                <a:effectLst/>
                <a:uLnTx/>
                <a:uFillTx/>
                <a:latin typeface="맑은 고딕" pitchFamily="50" charset="-127"/>
                <a:ea typeface="돋움체"/>
                <a:cs typeface="+mn-cs"/>
              </a:rPr>
              <a:t>벤더 중 가장 다양한 종류의 어댑터 보유</a:t>
            </a:r>
          </a:p>
        </p:txBody>
      </p:sp>
      <p:graphicFrame>
        <p:nvGraphicFramePr>
          <p:cNvPr id="9" name="Group 5">
            <a:extLst>
              <a:ext uri="{FF2B5EF4-FFF2-40B4-BE49-F238E27FC236}">
                <a16:creationId xmlns:a16="http://schemas.microsoft.com/office/drawing/2014/main" id="{75DAEC32-4A6E-9D41-8308-E28904923422}"/>
              </a:ext>
            </a:extLst>
          </p:cNvPr>
          <p:cNvGraphicFramePr>
            <a:graphicFrameLocks noGrp="1"/>
          </p:cNvGraphicFramePr>
          <p:nvPr>
            <p:extLst>
              <p:ext uri="{D42A27DB-BD31-4B8C-83A1-F6EECF244321}">
                <p14:modId xmlns:p14="http://schemas.microsoft.com/office/powerpoint/2010/main" val="1708563095"/>
              </p:ext>
            </p:extLst>
          </p:nvPr>
        </p:nvGraphicFramePr>
        <p:xfrm>
          <a:off x="474184" y="1429635"/>
          <a:ext cx="3887862" cy="3097063"/>
        </p:xfrm>
        <a:graphic>
          <a:graphicData uri="http://schemas.openxmlformats.org/drawingml/2006/table">
            <a:tbl>
              <a:tblPr/>
              <a:tblGrid>
                <a:gridCol w="1146110">
                  <a:extLst>
                    <a:ext uri="{9D8B030D-6E8A-4147-A177-3AD203B41FA5}">
                      <a16:colId xmlns:a16="http://schemas.microsoft.com/office/drawing/2014/main" val="20000"/>
                    </a:ext>
                  </a:extLst>
                </a:gridCol>
                <a:gridCol w="2741752">
                  <a:extLst>
                    <a:ext uri="{9D8B030D-6E8A-4147-A177-3AD203B41FA5}">
                      <a16:colId xmlns:a16="http://schemas.microsoft.com/office/drawing/2014/main" val="20001"/>
                    </a:ext>
                  </a:extLst>
                </a:gridCol>
              </a:tblGrid>
              <a:tr h="27305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50" b="0" i="0" u="none" strike="noStrike" cap="none" normalizeH="0" baseline="0" dirty="0">
                          <a:ln>
                            <a:noFill/>
                          </a:ln>
                          <a:solidFill>
                            <a:srgbClr val="000000"/>
                          </a:solidFill>
                          <a:effectLst/>
                          <a:latin typeface="맑은 고딕" pitchFamily="50" charset="-127"/>
                          <a:ea typeface="맑은 고딕" pitchFamily="50" charset="-127"/>
                        </a:rPr>
                        <a:t>Category</a:t>
                      </a:r>
                    </a:p>
                  </a:txBody>
                  <a:tcPr horzOverflow="overflow">
                    <a:lnL w="12700"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lin ang="5400000" scaled="1"/>
                    </a:gra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50" b="0" i="0" u="none" strike="noStrike" cap="none" normalizeH="0" baseline="0" dirty="0">
                          <a:ln>
                            <a:noFill/>
                          </a:ln>
                          <a:solidFill>
                            <a:srgbClr val="000000"/>
                          </a:solidFill>
                          <a:effectLst/>
                          <a:latin typeface="맑은 고딕" pitchFamily="50" charset="-127"/>
                          <a:ea typeface="맑은 고딕" pitchFamily="50" charset="-127"/>
                        </a:rPr>
                        <a:t>Product name</a:t>
                      </a:r>
                    </a:p>
                  </a:txBody>
                  <a:tcPr horzOverflow="overflow">
                    <a:lnL w="31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lin ang="5400000" scaled="1"/>
                    </a:gradFill>
                  </a:tcPr>
                </a:tc>
                <a:extLst>
                  <a:ext uri="{0D108BD9-81ED-4DB2-BD59-A6C34878D82A}">
                    <a16:rowId xmlns:a16="http://schemas.microsoft.com/office/drawing/2014/main" val="10000"/>
                  </a:ext>
                </a:extLst>
              </a:tr>
              <a:tr h="44774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50" b="0" i="0" u="none" strike="noStrike" cap="none" normalizeH="0" baseline="0" dirty="0">
                          <a:ln>
                            <a:noFill/>
                          </a:ln>
                          <a:solidFill>
                            <a:srgbClr val="000000"/>
                          </a:solidFill>
                          <a:effectLst/>
                          <a:latin typeface="맑은 고딕" pitchFamily="50" charset="-127"/>
                          <a:ea typeface="맑은 고딕" pitchFamily="50" charset="-127"/>
                        </a:rPr>
                        <a:t>SNS</a:t>
                      </a:r>
                    </a:p>
                  </a:txBody>
                  <a:tcPr anchor="ctr" horzOverflow="overflow">
                    <a:lnL w="12700"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BW Plug-in for Facebook</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BW Plug-in tibbr</a:t>
                      </a:r>
                    </a:p>
                  </a:txBody>
                  <a:tcPr anchor="ctr" horzOverflow="overflow">
                    <a:lnL w="31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44216">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50" b="0" i="0" u="none" strike="noStrike" cap="none" normalizeH="0" baseline="0" dirty="0">
                          <a:ln>
                            <a:noFill/>
                          </a:ln>
                          <a:solidFill>
                            <a:srgbClr val="000000"/>
                          </a:solidFill>
                          <a:effectLst/>
                          <a:latin typeface="맑은 고딕" pitchFamily="50" charset="-127"/>
                          <a:ea typeface="맑은 고딕" pitchFamily="50" charset="-127"/>
                        </a:rPr>
                        <a:t>Middleware  </a:t>
                      </a:r>
                    </a:p>
                  </a:txBody>
                  <a:tcPr anchor="ctr" horzOverflow="overflow">
                    <a:lnL w="12700"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EJB</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MQSeries</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OracleAQ</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CICS</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Files AS/400</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LDAP</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Tmax /Tuxedo</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CICS interface for SubstationES</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Enterprise for JMS</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IMS interface for SubstationES</a:t>
                      </a:r>
                    </a:p>
                  </a:txBody>
                  <a:tcPr anchor="ctr" horzOverflow="overflow">
                    <a:lnL w="31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204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50" b="0" i="0" u="none" strike="noStrike" cap="none" normalizeH="0" baseline="0" dirty="0">
                          <a:ln>
                            <a:noFill/>
                          </a:ln>
                          <a:solidFill>
                            <a:srgbClr val="000000"/>
                          </a:solidFill>
                          <a:effectLst/>
                          <a:latin typeface="맑은 고딕" pitchFamily="50" charset="-127"/>
                          <a:ea typeface="맑은 고딕" pitchFamily="50" charset="-127"/>
                        </a:rPr>
                        <a:t>DBMS</a:t>
                      </a:r>
                    </a:p>
                  </a:txBody>
                  <a:tcPr anchor="ctr" horzOverflow="overflow">
                    <a:lnL w="12700"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ActiveDatabase</a:t>
                      </a:r>
                    </a:p>
                  </a:txBody>
                  <a:tcPr anchor="ctr" horzOverflow="overflow">
                    <a:lnL w="31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0" name="Group 19">
            <a:extLst>
              <a:ext uri="{FF2B5EF4-FFF2-40B4-BE49-F238E27FC236}">
                <a16:creationId xmlns:a16="http://schemas.microsoft.com/office/drawing/2014/main" id="{F9A443B4-D306-A54D-89A1-B2AED6AAA2C2}"/>
              </a:ext>
            </a:extLst>
          </p:cNvPr>
          <p:cNvGraphicFramePr>
            <a:graphicFrameLocks noGrp="1"/>
          </p:cNvGraphicFramePr>
          <p:nvPr>
            <p:extLst>
              <p:ext uri="{D42A27DB-BD31-4B8C-83A1-F6EECF244321}">
                <p14:modId xmlns:p14="http://schemas.microsoft.com/office/powerpoint/2010/main" val="2913024509"/>
              </p:ext>
            </p:extLst>
          </p:nvPr>
        </p:nvGraphicFramePr>
        <p:xfrm>
          <a:off x="4650897" y="1123634"/>
          <a:ext cx="4130675" cy="3403062"/>
        </p:xfrm>
        <a:graphic>
          <a:graphicData uri="http://schemas.openxmlformats.org/drawingml/2006/table">
            <a:tbl>
              <a:tblPr/>
              <a:tblGrid>
                <a:gridCol w="1049337">
                  <a:extLst>
                    <a:ext uri="{9D8B030D-6E8A-4147-A177-3AD203B41FA5}">
                      <a16:colId xmlns:a16="http://schemas.microsoft.com/office/drawing/2014/main" val="20000"/>
                    </a:ext>
                  </a:extLst>
                </a:gridCol>
                <a:gridCol w="3081338">
                  <a:extLst>
                    <a:ext uri="{9D8B030D-6E8A-4147-A177-3AD203B41FA5}">
                      <a16:colId xmlns:a16="http://schemas.microsoft.com/office/drawing/2014/main" val="20001"/>
                    </a:ext>
                  </a:extLst>
                </a:gridCol>
              </a:tblGrid>
              <a:tr h="25726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50" b="0" i="0" u="none" strike="noStrike" cap="none" normalizeH="0" baseline="0" dirty="0">
                          <a:ln>
                            <a:noFill/>
                          </a:ln>
                          <a:solidFill>
                            <a:srgbClr val="000000"/>
                          </a:solidFill>
                          <a:effectLst/>
                          <a:latin typeface="맑은 고딕" pitchFamily="50" charset="-127"/>
                          <a:ea typeface="맑은 고딕" pitchFamily="50" charset="-127"/>
                        </a:rPr>
                        <a:t>Category</a:t>
                      </a:r>
                    </a:p>
                  </a:txBody>
                  <a:tcPr horzOverflow="overflow">
                    <a:lnL w="12700"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lin ang="5400000" scaled="1"/>
                    </a:gra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50" b="0" i="0" u="none" strike="noStrike" cap="none" normalizeH="0" baseline="0" dirty="0">
                          <a:ln>
                            <a:noFill/>
                          </a:ln>
                          <a:solidFill>
                            <a:srgbClr val="000000"/>
                          </a:solidFill>
                          <a:effectLst/>
                          <a:latin typeface="맑은 고딕" pitchFamily="50" charset="-127"/>
                          <a:ea typeface="맑은 고딕" pitchFamily="50" charset="-127"/>
                        </a:rPr>
                        <a:t>Product name</a:t>
                      </a:r>
                    </a:p>
                  </a:txBody>
                  <a:tcPr horzOverflow="overflow">
                    <a:lnL w="31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gradFill rotWithShape="1">
                      <a:gsLst>
                        <a:gs pos="0">
                          <a:srgbClr val="FFFFFF"/>
                        </a:gs>
                        <a:gs pos="100000">
                          <a:srgbClr val="CCCCFF"/>
                        </a:gs>
                      </a:gsLst>
                      <a:lin ang="5400000" scaled="1"/>
                    </a:gradFill>
                  </a:tcPr>
                </a:tc>
                <a:extLst>
                  <a:ext uri="{0D108BD9-81ED-4DB2-BD59-A6C34878D82A}">
                    <a16:rowId xmlns:a16="http://schemas.microsoft.com/office/drawing/2014/main" val="10000"/>
                  </a:ext>
                </a:extLst>
              </a:tr>
              <a:tr h="264943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50" b="0" i="0" u="none" strike="noStrike" cap="none" normalizeH="0" baseline="0" dirty="0">
                          <a:ln>
                            <a:noFill/>
                          </a:ln>
                          <a:solidFill>
                            <a:srgbClr val="000000"/>
                          </a:solidFill>
                          <a:effectLst/>
                          <a:latin typeface="맑은 고딕" pitchFamily="50" charset="-127"/>
                          <a:ea typeface="맑은 고딕" pitchFamily="50" charset="-127"/>
                        </a:rPr>
                        <a:t>Application</a:t>
                      </a:r>
                    </a:p>
                  </a:txBody>
                  <a:tcPr anchor="ctr" horzOverflow="overflow">
                    <a:lnL w="12700"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JDE OneWorld Xe </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JDE OneWorld</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Lotus Notes </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Metasolv</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Oracle Applications</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PeopleSoft</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SAP</a:t>
                      </a:r>
                      <a:r>
                        <a:rPr kumimoji="1" lang="ko-KR" altLang="en-US" sz="1000" b="0" i="0" u="none" strike="noStrike" cap="none" normalizeH="0" baseline="0" dirty="0">
                          <a:ln>
                            <a:noFill/>
                          </a:ln>
                          <a:solidFill>
                            <a:srgbClr val="000000"/>
                          </a:solidFill>
                          <a:effectLst/>
                          <a:latin typeface="맑은 고딕" pitchFamily="50" charset="-127"/>
                          <a:ea typeface="맑은 고딕" pitchFamily="50" charset="-127"/>
                        </a:rPr>
                        <a:t> </a:t>
                      </a: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R3</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Siebel</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SWIFT</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Teradata</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Vantive</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Arbor BP</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BroadVision One-to-One</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TIBCO Adapter for ETX</a:t>
                      </a:r>
                    </a:p>
                  </a:txBody>
                  <a:tcPr anchor="ctr" horzOverflow="overflow">
                    <a:lnL w="31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635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ko-KR" altLang="en-US" sz="1050" b="0" i="0" u="none" strike="noStrike" cap="none" normalizeH="0" baseline="0" dirty="0">
                          <a:ln>
                            <a:noFill/>
                          </a:ln>
                          <a:solidFill>
                            <a:srgbClr val="000000"/>
                          </a:solidFill>
                          <a:effectLst/>
                          <a:latin typeface="맑은 고딕" pitchFamily="50" charset="-127"/>
                          <a:ea typeface="맑은 고딕" pitchFamily="50" charset="-127"/>
                        </a:rPr>
                        <a:t>플러그인</a:t>
                      </a:r>
                      <a:endParaRPr kumimoji="1" lang="en-US" altLang="ko-KR" sz="1050" b="0" i="0" u="none" strike="noStrike" cap="none" normalizeH="0" baseline="0" dirty="0">
                        <a:ln>
                          <a:noFill/>
                        </a:ln>
                        <a:solidFill>
                          <a:srgbClr val="000000"/>
                        </a:solidFill>
                        <a:effectLst/>
                        <a:latin typeface="맑은 고딕" pitchFamily="50" charset="-127"/>
                        <a:ea typeface="맑은 고딕" pitchFamily="50" charset="-127"/>
                      </a:endParaRPr>
                    </a:p>
                    <a:p>
                      <a:pPr marL="0" marR="0" lvl="0" indent="0" algn="l" defTabSz="914400" rtl="0" eaLnBrk="1" fontAlgn="base" latinLnBrk="1" hangingPunct="1">
                        <a:lnSpc>
                          <a:spcPct val="100000"/>
                        </a:lnSpc>
                        <a:spcBef>
                          <a:spcPct val="20000"/>
                        </a:spcBef>
                        <a:spcAft>
                          <a:spcPct val="0"/>
                        </a:spcAft>
                        <a:buClrTx/>
                        <a:buSzTx/>
                        <a:buFontTx/>
                        <a:buNone/>
                        <a:tabLst/>
                      </a:pPr>
                      <a:r>
                        <a:rPr kumimoji="1" lang="ko-KR" altLang="en-US" sz="1050" b="0" i="0" u="none" strike="noStrike" cap="none" normalizeH="0" baseline="0" dirty="0">
                          <a:ln>
                            <a:noFill/>
                          </a:ln>
                          <a:solidFill>
                            <a:srgbClr val="000000"/>
                          </a:solidFill>
                          <a:effectLst/>
                          <a:latin typeface="맑은 고딕" pitchFamily="50" charset="-127"/>
                          <a:ea typeface="맑은 고딕" pitchFamily="50" charset="-127"/>
                        </a:rPr>
                        <a:t>어댑터</a:t>
                      </a:r>
                      <a:endParaRPr kumimoji="1" lang="en-US" altLang="ko-KR" sz="1050" b="0" i="0" u="none" strike="noStrike" cap="none" normalizeH="0" baseline="0" dirty="0">
                        <a:ln>
                          <a:noFill/>
                        </a:ln>
                        <a:solidFill>
                          <a:srgbClr val="000000"/>
                        </a:solidFill>
                        <a:effectLst/>
                        <a:latin typeface="맑은 고딕" pitchFamily="50" charset="-127"/>
                        <a:ea typeface="맑은 고딕" pitchFamily="50" charset="-127"/>
                      </a:endParaRPr>
                    </a:p>
                  </a:txBody>
                  <a:tcPr anchor="ctr" horzOverflow="overflow">
                    <a:lnL w="12700"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돋움체"/>
                          <a:sym typeface="Arial"/>
                        </a:defRPr>
                      </a:lvl9p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SOAP, TCP, FTP, JDBC, File </a:t>
                      </a:r>
                      <a:r>
                        <a:rPr kumimoji="1" lang="ko-KR" altLang="en-US" sz="1000" b="0" i="0" u="none" strike="noStrike" cap="none" normalizeH="0" baseline="0" dirty="0">
                          <a:ln>
                            <a:noFill/>
                          </a:ln>
                          <a:solidFill>
                            <a:srgbClr val="000000"/>
                          </a:solidFill>
                          <a:effectLst/>
                          <a:latin typeface="맑은 고딕" pitchFamily="50" charset="-127"/>
                          <a:ea typeface="맑은 고딕" pitchFamily="50" charset="-127"/>
                        </a:rPr>
                        <a:t>등 </a:t>
                      </a: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100</a:t>
                      </a:r>
                      <a:r>
                        <a:rPr kumimoji="1" lang="ko-KR" altLang="en-US" sz="1000" b="0" i="0" u="none" strike="noStrike" cap="none" normalizeH="0" baseline="0" dirty="0">
                          <a:ln>
                            <a:noFill/>
                          </a:ln>
                          <a:solidFill>
                            <a:srgbClr val="000000"/>
                          </a:solidFill>
                          <a:effectLst/>
                          <a:latin typeface="맑은 고딕" pitchFamily="50" charset="-127"/>
                          <a:ea typeface="맑은 고딕" pitchFamily="50" charset="-127"/>
                        </a:rPr>
                        <a:t>여</a:t>
                      </a:r>
                      <a:r>
                        <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rPr>
                        <a:t> </a:t>
                      </a:r>
                      <a:r>
                        <a:rPr kumimoji="1" lang="ko-KR" altLang="en-US" sz="1000" b="0" i="0" u="none" strike="noStrike" cap="none" normalizeH="0" baseline="0" dirty="0">
                          <a:ln>
                            <a:noFill/>
                          </a:ln>
                          <a:solidFill>
                            <a:srgbClr val="000000"/>
                          </a:solidFill>
                          <a:effectLst/>
                          <a:latin typeface="맑은 고딕" pitchFamily="50" charset="-127"/>
                          <a:ea typeface="맑은 고딕" pitchFamily="50" charset="-127"/>
                        </a:rPr>
                        <a:t>종류</a:t>
                      </a:r>
                      <a:endPar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endParaRPr>
                    </a:p>
                    <a:p>
                      <a:pPr marL="0" marR="0" lvl="0" indent="0" algn="l" defTabSz="914400" rtl="0" eaLnBrk="1" fontAlgn="base" latinLnBrk="1" hangingPunct="1">
                        <a:lnSpc>
                          <a:spcPct val="100000"/>
                        </a:lnSpc>
                        <a:spcBef>
                          <a:spcPct val="20000"/>
                        </a:spcBef>
                        <a:spcAft>
                          <a:spcPct val="0"/>
                        </a:spcAft>
                        <a:buClrTx/>
                        <a:buSzTx/>
                        <a:buFontTx/>
                        <a:buNone/>
                        <a:tabLst/>
                      </a:pPr>
                      <a:r>
                        <a:rPr kumimoji="1" lang="ko-KR" altLang="en-US" sz="1000" b="0" i="0" u="none" strike="noStrike" cap="none" normalizeH="0" baseline="0" dirty="0">
                          <a:ln>
                            <a:noFill/>
                          </a:ln>
                          <a:solidFill>
                            <a:srgbClr val="000000"/>
                          </a:solidFill>
                          <a:effectLst/>
                          <a:latin typeface="맑은 고딕" pitchFamily="50" charset="-127"/>
                          <a:ea typeface="맑은 고딕" pitchFamily="50" charset="-127"/>
                        </a:rPr>
                        <a:t>커스텀 플러그인 가능</a:t>
                      </a:r>
                      <a:endParaRPr kumimoji="1" lang="en-US" altLang="ko-KR" sz="1000" b="0" i="0" u="none" strike="noStrike" cap="none" normalizeH="0" baseline="0" dirty="0">
                        <a:ln>
                          <a:noFill/>
                        </a:ln>
                        <a:solidFill>
                          <a:srgbClr val="000000"/>
                        </a:solidFill>
                        <a:effectLst/>
                        <a:latin typeface="맑은 고딕" pitchFamily="50" charset="-127"/>
                        <a:ea typeface="맑은 고딕" pitchFamily="50" charset="-127"/>
                      </a:endParaRPr>
                    </a:p>
                  </a:txBody>
                  <a:tcPr anchor="ctr" horzOverflow="overflow">
                    <a:lnL w="31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83852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1. Easy Integration</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grpSp>
        <p:nvGrpSpPr>
          <p:cNvPr id="2" name="그룹 1">
            <a:extLst>
              <a:ext uri="{FF2B5EF4-FFF2-40B4-BE49-F238E27FC236}">
                <a16:creationId xmlns:a16="http://schemas.microsoft.com/office/drawing/2014/main" id="{3E6F6910-BF98-AC47-A928-40245894655A}"/>
              </a:ext>
            </a:extLst>
          </p:cNvPr>
          <p:cNvGrpSpPr/>
          <p:nvPr/>
        </p:nvGrpSpPr>
        <p:grpSpPr>
          <a:xfrm>
            <a:off x="630925" y="905270"/>
            <a:ext cx="7999291" cy="3781585"/>
            <a:chOff x="273049" y="1716650"/>
            <a:chExt cx="9413876" cy="4649488"/>
          </a:xfrm>
        </p:grpSpPr>
        <p:sp>
          <p:nvSpPr>
            <p:cNvPr id="17" name="모서리가 둥근 직사각형 16">
              <a:extLst>
                <a:ext uri="{FF2B5EF4-FFF2-40B4-BE49-F238E27FC236}">
                  <a16:creationId xmlns:a16="http://schemas.microsoft.com/office/drawing/2014/main" id="{76F75DED-542F-CB42-AAE5-A9778E49B4FF}"/>
                </a:ext>
              </a:extLst>
            </p:cNvPr>
            <p:cNvSpPr/>
            <p:nvPr/>
          </p:nvSpPr>
          <p:spPr>
            <a:xfrm>
              <a:off x="295275" y="1716650"/>
              <a:ext cx="9391650" cy="599285"/>
            </a:xfrm>
            <a:prstGeom prst="roundRect">
              <a:avLst>
                <a:gd name="adj" fmla="val 50000"/>
              </a:avLst>
            </a:prstGeom>
            <a:solidFill>
              <a:srgbClr val="C8D8E6"/>
            </a:solidFill>
            <a:ln w="25400" cap="flat" cmpd="sng" algn="ctr">
              <a:noFill/>
              <a:prstDash val="solid"/>
            </a:ln>
            <a:effectLst/>
          </p:spPr>
          <p:txBody>
            <a:bodyPr tIns="3600" bIns="0" rtlCol="0" anchor="t" anchorCtr="0"/>
            <a:lstStyle/>
            <a:p>
              <a:pPr algn="ctr" fontAlgn="base">
                <a:spcBef>
                  <a:spcPct val="0"/>
                </a:spcBef>
                <a:spcAft>
                  <a:spcPct val="0"/>
                </a:spcAft>
                <a:buClrTx/>
                <a:buFontTx/>
                <a:buNone/>
                <a:defRPr/>
              </a:pPr>
              <a:r>
                <a:rPr kumimoji="1" lang="ko-KR" altLang="en-US" sz="1200" b="1" kern="1200" dirty="0">
                  <a:latin typeface="Arial Narrow" pitchFamily="34" charset="0"/>
                  <a:ea typeface="맑은 고딕"/>
                  <a:cs typeface="Arial" pitchFamily="34" charset="0"/>
                  <a:sym typeface="Gill Sans Light" pitchFamily="1" charset="0"/>
                </a:rPr>
                <a:t>제공되는 </a:t>
              </a:r>
              <a:r>
                <a:rPr kumimoji="1" lang="en-US" altLang="ko-KR" sz="1200" b="1" kern="1200" dirty="0">
                  <a:latin typeface="Arial Narrow" pitchFamily="34" charset="0"/>
                  <a:ea typeface="맑은 고딕"/>
                  <a:cs typeface="Arial" pitchFamily="34" charset="0"/>
                  <a:sym typeface="Gill Sans Light" pitchFamily="1" charset="0"/>
                </a:rPr>
                <a:t>Prebuilt Protocol</a:t>
              </a:r>
              <a:endParaRPr kumimoji="1" lang="ko-KR" altLang="en-US" sz="1200" b="1" kern="1200" dirty="0">
                <a:latin typeface="Arial Narrow" pitchFamily="34" charset="0"/>
                <a:ea typeface="맑은 고딕"/>
                <a:cs typeface="Arial" pitchFamily="34" charset="0"/>
                <a:sym typeface="Gill Sans Light" pitchFamily="1" charset="0"/>
              </a:endParaRPr>
            </a:p>
          </p:txBody>
        </p:sp>
        <p:grpSp>
          <p:nvGrpSpPr>
            <p:cNvPr id="18" name="그룹 13">
              <a:extLst>
                <a:ext uri="{FF2B5EF4-FFF2-40B4-BE49-F238E27FC236}">
                  <a16:creationId xmlns:a16="http://schemas.microsoft.com/office/drawing/2014/main" id="{437879D8-F018-4D4D-8661-4D5452061F13}"/>
                </a:ext>
              </a:extLst>
            </p:cNvPr>
            <p:cNvGrpSpPr/>
            <p:nvPr/>
          </p:nvGrpSpPr>
          <p:grpSpPr>
            <a:xfrm>
              <a:off x="273049" y="2051277"/>
              <a:ext cx="9396414" cy="4314861"/>
              <a:chOff x="500091" y="1826171"/>
              <a:chExt cx="8966226" cy="4317472"/>
            </a:xfrm>
            <a:effectLst>
              <a:outerShdw blurRad="50800" dist="38100" dir="5400000" algn="t" rotWithShape="0">
                <a:prstClr val="black">
                  <a:alpha val="40000"/>
                </a:prstClr>
              </a:outerShdw>
            </a:effectLst>
          </p:grpSpPr>
          <p:sp>
            <p:nvSpPr>
              <p:cNvPr id="19" name="Rectangle 83">
                <a:extLst>
                  <a:ext uri="{FF2B5EF4-FFF2-40B4-BE49-F238E27FC236}">
                    <a16:creationId xmlns:a16="http://schemas.microsoft.com/office/drawing/2014/main" id="{D8923B91-2A59-554B-8D6F-70B74BFEEC65}"/>
                  </a:ext>
                </a:extLst>
              </p:cNvPr>
              <p:cNvSpPr>
                <a:spLocks noChangeArrowheads="1"/>
              </p:cNvSpPr>
              <p:nvPr/>
            </p:nvSpPr>
            <p:spPr bwMode="auto">
              <a:xfrm>
                <a:off x="500091" y="1876094"/>
                <a:ext cx="8753475" cy="4267549"/>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a:tailEnd/>
              </a:ln>
              <a:effectLst>
                <a:outerShdw blurRad="40000" dist="23000" dir="5400000" rotWithShape="0">
                  <a:srgbClr val="000000">
                    <a:alpha val="35000"/>
                  </a:srgbClr>
                </a:outerShdw>
              </a:effectLst>
            </p:spPr>
            <p:txBody>
              <a:bodyPr wrap="none" lIns="87179" tIns="43589" rIns="87179" bIns="43589"/>
              <a:lstStyle>
                <a:defPPr>
                  <a:defRPr lang="en-US"/>
                </a:defPPr>
                <a:lvl1pPr algn="ctr" rtl="0" fontAlgn="base">
                  <a:spcBef>
                    <a:spcPct val="0"/>
                  </a:spcBef>
                  <a:spcAft>
                    <a:spcPct val="0"/>
                  </a:spcAft>
                  <a:defRPr sz="1600" kern="1200">
                    <a:solidFill>
                      <a:schemeClr val="lt1"/>
                    </a:solidFill>
                    <a:latin typeface="+mn-lt"/>
                    <a:ea typeface="+mn-ea"/>
                    <a:cs typeface="+mn-cs"/>
                  </a:defRPr>
                </a:lvl1pPr>
                <a:lvl2pPr marL="457200" algn="ctr" rtl="0" fontAlgn="base">
                  <a:spcBef>
                    <a:spcPct val="0"/>
                  </a:spcBef>
                  <a:spcAft>
                    <a:spcPct val="0"/>
                  </a:spcAft>
                  <a:defRPr sz="1600" kern="1200">
                    <a:solidFill>
                      <a:schemeClr val="lt1"/>
                    </a:solidFill>
                    <a:latin typeface="+mn-lt"/>
                    <a:ea typeface="+mn-ea"/>
                    <a:cs typeface="+mn-cs"/>
                  </a:defRPr>
                </a:lvl2pPr>
                <a:lvl3pPr marL="914400" algn="ctr" rtl="0" fontAlgn="base">
                  <a:spcBef>
                    <a:spcPct val="0"/>
                  </a:spcBef>
                  <a:spcAft>
                    <a:spcPct val="0"/>
                  </a:spcAft>
                  <a:defRPr sz="1600" kern="1200">
                    <a:solidFill>
                      <a:schemeClr val="lt1"/>
                    </a:solidFill>
                    <a:latin typeface="+mn-lt"/>
                    <a:ea typeface="+mn-ea"/>
                    <a:cs typeface="+mn-cs"/>
                  </a:defRPr>
                </a:lvl3pPr>
                <a:lvl4pPr marL="1371600" algn="ctr" rtl="0" fontAlgn="base">
                  <a:spcBef>
                    <a:spcPct val="0"/>
                  </a:spcBef>
                  <a:spcAft>
                    <a:spcPct val="0"/>
                  </a:spcAft>
                  <a:defRPr sz="1600" kern="1200">
                    <a:solidFill>
                      <a:schemeClr val="lt1"/>
                    </a:solidFill>
                    <a:latin typeface="+mn-lt"/>
                    <a:ea typeface="+mn-ea"/>
                    <a:cs typeface="+mn-cs"/>
                  </a:defRPr>
                </a:lvl4pPr>
                <a:lvl5pPr marL="1828800" algn="ctr" rtl="0" fontAlgn="base">
                  <a:spcBef>
                    <a:spcPct val="0"/>
                  </a:spcBef>
                  <a:spcAft>
                    <a:spcPct val="0"/>
                  </a:spcAft>
                  <a:defRPr sz="1600" kern="1200">
                    <a:solidFill>
                      <a:schemeClr val="lt1"/>
                    </a:solidFill>
                    <a:latin typeface="+mn-lt"/>
                    <a:ea typeface="+mn-ea"/>
                    <a:cs typeface="+mn-cs"/>
                  </a:defRPr>
                </a:lvl5pPr>
                <a:lvl6pPr marL="2286000" algn="l" defTabSz="914400" rtl="0" eaLnBrk="1" latinLnBrk="1" hangingPunct="1">
                  <a:defRPr sz="1600" kern="1200">
                    <a:solidFill>
                      <a:schemeClr val="lt1"/>
                    </a:solidFill>
                    <a:latin typeface="+mn-lt"/>
                    <a:ea typeface="+mn-ea"/>
                    <a:cs typeface="+mn-cs"/>
                  </a:defRPr>
                </a:lvl6pPr>
                <a:lvl7pPr marL="2743200" algn="l" defTabSz="914400" rtl="0" eaLnBrk="1" latinLnBrk="1" hangingPunct="1">
                  <a:defRPr sz="1600" kern="1200">
                    <a:solidFill>
                      <a:schemeClr val="lt1"/>
                    </a:solidFill>
                    <a:latin typeface="+mn-lt"/>
                    <a:ea typeface="+mn-ea"/>
                    <a:cs typeface="+mn-cs"/>
                  </a:defRPr>
                </a:lvl7pPr>
                <a:lvl8pPr marL="3200400" algn="l" defTabSz="914400" rtl="0" eaLnBrk="1" latinLnBrk="1" hangingPunct="1">
                  <a:defRPr sz="1600" kern="1200">
                    <a:solidFill>
                      <a:schemeClr val="lt1"/>
                    </a:solidFill>
                    <a:latin typeface="+mn-lt"/>
                    <a:ea typeface="+mn-ea"/>
                    <a:cs typeface="+mn-cs"/>
                  </a:defRPr>
                </a:lvl8pPr>
                <a:lvl9pPr marL="3657600" algn="l" defTabSz="914400" rtl="0" eaLnBrk="1" latinLnBrk="1" hangingPunct="1">
                  <a:defRPr sz="1600" kern="1200">
                    <a:solidFill>
                      <a:schemeClr val="lt1"/>
                    </a:solidFill>
                    <a:latin typeface="+mn-lt"/>
                    <a:ea typeface="+mn-ea"/>
                    <a:cs typeface="+mn-cs"/>
                  </a:defRPr>
                </a:lvl9pPr>
              </a:lstStyle>
              <a:p>
                <a:pPr marL="0" marR="0" lvl="0" indent="0" algn="r" defTabSz="871538" rtl="0" eaLnBrk="1" fontAlgn="base" latinLnBrk="1" hangingPunct="1">
                  <a:lnSpc>
                    <a:spcPct val="100000"/>
                  </a:lnSpc>
                  <a:spcBef>
                    <a:spcPct val="0"/>
                  </a:spcBef>
                  <a:spcAft>
                    <a:spcPct val="0"/>
                  </a:spcAft>
                  <a:buClrTx/>
                  <a:buSzTx/>
                  <a:buFontTx/>
                  <a:buNone/>
                  <a:tabLst/>
                  <a:defRPr/>
                </a:pPr>
                <a:endParaRPr kumimoji="1" lang="en-US" altLang="ko-KR" sz="1600" b="0" i="0" u="none" strike="noStrike" kern="1200" cap="none" spc="0" normalizeH="0" baseline="0" noProof="0" dirty="0">
                  <a:ln>
                    <a:noFill/>
                  </a:ln>
                  <a:solidFill>
                    <a:srgbClr val="5F5F5F"/>
                  </a:solidFill>
                  <a:effectLst>
                    <a:outerShdw blurRad="38100" dist="38100" dir="2700000" algn="tl">
                      <a:srgbClr val="000000"/>
                    </a:outerShdw>
                  </a:effectLst>
                  <a:uLnTx/>
                  <a:uFillTx/>
                  <a:latin typeface="맑은 고딕" pitchFamily="50" charset="-127"/>
                  <a:ea typeface="돋움체"/>
                  <a:cs typeface="+mn-cs"/>
                </a:endParaRPr>
              </a:p>
            </p:txBody>
          </p:sp>
          <p:grpSp>
            <p:nvGrpSpPr>
              <p:cNvPr id="20" name="그룹 20">
                <a:extLst>
                  <a:ext uri="{FF2B5EF4-FFF2-40B4-BE49-F238E27FC236}">
                    <a16:creationId xmlns:a16="http://schemas.microsoft.com/office/drawing/2014/main" id="{B4A1C3BC-E069-494A-86FD-A226EE5B2926}"/>
                  </a:ext>
                </a:extLst>
              </p:cNvPr>
              <p:cNvGrpSpPr/>
              <p:nvPr/>
            </p:nvGrpSpPr>
            <p:grpSpPr>
              <a:xfrm>
                <a:off x="512058" y="1826171"/>
                <a:ext cx="8954259" cy="4301655"/>
                <a:chOff x="595282" y="1928802"/>
                <a:chExt cx="8572560" cy="4143404"/>
              </a:xfrm>
            </p:grpSpPr>
            <p:pic>
              <p:nvPicPr>
                <p:cNvPr id="21" name="Picture 2" descr="E:\TEMP\screen\K-161.png">
                  <a:extLst>
                    <a:ext uri="{FF2B5EF4-FFF2-40B4-BE49-F238E27FC236}">
                      <a16:creationId xmlns:a16="http://schemas.microsoft.com/office/drawing/2014/main" id="{A33748AA-9B5F-C349-957C-DBEE007F3640}"/>
                    </a:ext>
                  </a:extLst>
                </p:cNvPr>
                <p:cNvPicPr>
                  <a:picLocks noChangeAspect="1" noChangeArrowheads="1"/>
                </p:cNvPicPr>
                <p:nvPr/>
              </p:nvPicPr>
              <p:blipFill>
                <a:blip r:embed="rId4" cstate="screen"/>
                <a:srcRect/>
                <a:stretch>
                  <a:fillRect/>
                </a:stretch>
              </p:blipFill>
              <p:spPr bwMode="auto">
                <a:xfrm>
                  <a:off x="1556722" y="1934547"/>
                  <a:ext cx="7611120" cy="4119111"/>
                </a:xfrm>
                <a:prstGeom prst="rect">
                  <a:avLst/>
                </a:prstGeom>
                <a:solidFill>
                  <a:srgbClr val="5499C2">
                    <a:lumMod val="50000"/>
                  </a:srgbClr>
                </a:solidFill>
                <a:ln w="25400" cap="flat" cmpd="sng" algn="ctr">
                  <a:noFill/>
                  <a:prstDash val="solid"/>
                </a:ln>
                <a:effectLst/>
              </p:spPr>
            </p:pic>
            <p:pic>
              <p:nvPicPr>
                <p:cNvPr id="22" name="Picture 3" descr="E:\TEMP\screen\K-162.png">
                  <a:extLst>
                    <a:ext uri="{FF2B5EF4-FFF2-40B4-BE49-F238E27FC236}">
                      <a16:creationId xmlns:a16="http://schemas.microsoft.com/office/drawing/2014/main" id="{B9310208-E8E6-4C42-8324-ED0AF5BC4A59}"/>
                    </a:ext>
                  </a:extLst>
                </p:cNvPr>
                <p:cNvPicPr>
                  <a:picLocks noChangeAspect="1" noChangeArrowheads="1"/>
                </p:cNvPicPr>
                <p:nvPr/>
              </p:nvPicPr>
              <p:blipFill>
                <a:blip r:embed="rId5" cstate="screen"/>
                <a:srcRect/>
                <a:stretch>
                  <a:fillRect/>
                </a:stretch>
              </p:blipFill>
              <p:spPr bwMode="auto">
                <a:xfrm>
                  <a:off x="595282" y="1928802"/>
                  <a:ext cx="955114" cy="4143404"/>
                </a:xfrm>
                <a:prstGeom prst="rect">
                  <a:avLst/>
                </a:prstGeom>
                <a:solidFill>
                  <a:srgbClr val="5499C2">
                    <a:lumMod val="50000"/>
                  </a:srgbClr>
                </a:solidFill>
                <a:ln w="25400" cap="flat" cmpd="sng" algn="ctr">
                  <a:noFill/>
                  <a:prstDash val="solid"/>
                </a:ln>
                <a:effectLst/>
              </p:spPr>
            </p:pic>
          </p:grpSp>
        </p:grpSp>
      </p:grpSp>
    </p:spTree>
    <p:extLst>
      <p:ext uri="{BB962C8B-B14F-4D97-AF65-F5344CB8AC3E}">
        <p14:creationId xmlns:p14="http://schemas.microsoft.com/office/powerpoint/2010/main" val="3687088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1. Easy Integration</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pic>
        <p:nvPicPr>
          <p:cNvPr id="14" name="Google Shape;9187;p634">
            <a:extLst>
              <a:ext uri="{FF2B5EF4-FFF2-40B4-BE49-F238E27FC236}">
                <a16:creationId xmlns:a16="http://schemas.microsoft.com/office/drawing/2014/main" id="{EA6C6B8F-37B5-F84C-9F56-DF938AB66938}"/>
              </a:ext>
            </a:extLst>
          </p:cNvPr>
          <p:cNvPicPr preferRelativeResize="0"/>
          <p:nvPr/>
        </p:nvPicPr>
        <p:blipFill>
          <a:blip r:embed="rId4">
            <a:alphaModFix/>
          </a:blip>
          <a:stretch>
            <a:fillRect/>
          </a:stretch>
        </p:blipFill>
        <p:spPr>
          <a:xfrm>
            <a:off x="669800" y="994089"/>
            <a:ext cx="816100" cy="816100"/>
          </a:xfrm>
          <a:prstGeom prst="rect">
            <a:avLst/>
          </a:prstGeom>
          <a:noFill/>
          <a:ln>
            <a:noFill/>
          </a:ln>
        </p:spPr>
      </p:pic>
      <p:sp>
        <p:nvSpPr>
          <p:cNvPr id="15" name="Google Shape;9188;p634">
            <a:extLst>
              <a:ext uri="{FF2B5EF4-FFF2-40B4-BE49-F238E27FC236}">
                <a16:creationId xmlns:a16="http://schemas.microsoft.com/office/drawing/2014/main" id="{A10F3F46-1CCD-3B4D-88C0-E4C859D76CF1}"/>
              </a:ext>
            </a:extLst>
          </p:cNvPr>
          <p:cNvSpPr txBox="1"/>
          <p:nvPr/>
        </p:nvSpPr>
        <p:spPr>
          <a:xfrm>
            <a:off x="1781725" y="884839"/>
            <a:ext cx="1311000" cy="210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t>Adaptive Insights</a:t>
            </a:r>
            <a:endParaRPr sz="800" dirty="0"/>
          </a:p>
          <a:p>
            <a:pPr marL="0" lvl="0" indent="0" algn="l" rtl="0">
              <a:lnSpc>
                <a:spcPct val="115000"/>
              </a:lnSpc>
              <a:spcBef>
                <a:spcPts val="0"/>
              </a:spcBef>
              <a:spcAft>
                <a:spcPts val="0"/>
              </a:spcAft>
              <a:buNone/>
            </a:pPr>
            <a:r>
              <a:rPr lang="en-US" sz="800" dirty="0"/>
              <a:t>Adobe Sign</a:t>
            </a:r>
            <a:endParaRPr sz="800" dirty="0"/>
          </a:p>
          <a:p>
            <a:pPr marL="0" lvl="0" indent="0" algn="l" rtl="0">
              <a:lnSpc>
                <a:spcPct val="115000"/>
              </a:lnSpc>
              <a:spcBef>
                <a:spcPts val="0"/>
              </a:spcBef>
              <a:spcAft>
                <a:spcPts val="0"/>
              </a:spcAft>
              <a:buNone/>
            </a:pPr>
            <a:r>
              <a:rPr lang="en-US" sz="800" dirty="0"/>
              <a:t>Broadbean</a:t>
            </a:r>
            <a:endParaRPr sz="800" dirty="0"/>
          </a:p>
          <a:p>
            <a:pPr marL="0" lvl="0" indent="0" algn="l" rtl="0">
              <a:lnSpc>
                <a:spcPct val="115000"/>
              </a:lnSpc>
              <a:spcBef>
                <a:spcPts val="0"/>
              </a:spcBef>
              <a:spcAft>
                <a:spcPts val="0"/>
              </a:spcAft>
              <a:buNone/>
            </a:pPr>
            <a:r>
              <a:rPr lang="en-US" sz="800" dirty="0"/>
              <a:t>Bullhorn </a:t>
            </a:r>
            <a:r>
              <a:rPr lang="en-US" sz="800" dirty="0" err="1"/>
              <a:t>Jobscience</a:t>
            </a:r>
            <a:endParaRPr sz="800" dirty="0"/>
          </a:p>
          <a:p>
            <a:pPr marL="0" lvl="0" indent="0" algn="l" rtl="0">
              <a:lnSpc>
                <a:spcPct val="115000"/>
              </a:lnSpc>
              <a:spcBef>
                <a:spcPts val="0"/>
              </a:spcBef>
              <a:spcAft>
                <a:spcPts val="0"/>
              </a:spcAft>
              <a:buNone/>
            </a:pPr>
            <a:r>
              <a:rPr lang="en-US" sz="800" dirty="0" err="1"/>
              <a:t>Chargify</a:t>
            </a:r>
            <a:endParaRPr sz="800" dirty="0"/>
          </a:p>
          <a:p>
            <a:pPr marL="0" lvl="0" indent="0" algn="l" rtl="0">
              <a:lnSpc>
                <a:spcPct val="115000"/>
              </a:lnSpc>
              <a:spcBef>
                <a:spcPts val="0"/>
              </a:spcBef>
              <a:spcAft>
                <a:spcPts val="0"/>
              </a:spcAft>
              <a:buNone/>
            </a:pPr>
            <a:r>
              <a:rPr lang="en-US" sz="800" dirty="0" err="1"/>
              <a:t>cleverbridge</a:t>
            </a:r>
            <a:endParaRPr sz="800" dirty="0"/>
          </a:p>
          <a:p>
            <a:pPr marL="0" lvl="0" indent="0" algn="l" rtl="0">
              <a:lnSpc>
                <a:spcPct val="115000"/>
              </a:lnSpc>
              <a:spcBef>
                <a:spcPts val="0"/>
              </a:spcBef>
              <a:spcAft>
                <a:spcPts val="0"/>
              </a:spcAft>
              <a:buNone/>
            </a:pPr>
            <a:r>
              <a:rPr lang="en-US" sz="800" dirty="0" err="1"/>
              <a:t>Cvent</a:t>
            </a:r>
            <a:endParaRPr sz="800" dirty="0"/>
          </a:p>
          <a:p>
            <a:pPr marL="0" lvl="0" indent="0" algn="l" rtl="0">
              <a:lnSpc>
                <a:spcPct val="115000"/>
              </a:lnSpc>
              <a:spcBef>
                <a:spcPts val="0"/>
              </a:spcBef>
              <a:spcAft>
                <a:spcPts val="0"/>
              </a:spcAft>
              <a:buNone/>
            </a:pPr>
            <a:r>
              <a:rPr lang="en-US" sz="800" dirty="0" err="1"/>
              <a:t>Cvent</a:t>
            </a:r>
            <a:r>
              <a:rPr lang="en-US" sz="800" dirty="0"/>
              <a:t> </a:t>
            </a:r>
            <a:r>
              <a:rPr lang="en-US" sz="800" dirty="0" err="1"/>
              <a:t>LeadCapture</a:t>
            </a:r>
            <a:endParaRPr sz="800" dirty="0"/>
          </a:p>
          <a:p>
            <a:pPr marL="0" lvl="0" indent="0" algn="l" rtl="0">
              <a:lnSpc>
                <a:spcPct val="115000"/>
              </a:lnSpc>
              <a:spcBef>
                <a:spcPts val="0"/>
              </a:spcBef>
              <a:spcAft>
                <a:spcPts val="0"/>
              </a:spcAft>
              <a:buNone/>
            </a:pPr>
            <a:r>
              <a:rPr lang="en-US" sz="800" dirty="0" err="1"/>
              <a:t>Docusign</a:t>
            </a:r>
            <a:endParaRPr sz="800" dirty="0"/>
          </a:p>
          <a:p>
            <a:pPr marL="0" lvl="0" indent="0" algn="l" rtl="0">
              <a:lnSpc>
                <a:spcPct val="115000"/>
              </a:lnSpc>
              <a:spcBef>
                <a:spcPts val="0"/>
              </a:spcBef>
              <a:spcAft>
                <a:spcPts val="0"/>
              </a:spcAft>
              <a:buNone/>
            </a:pPr>
            <a:r>
              <a:rPr lang="en-US" sz="800" dirty="0"/>
              <a:t>EJB</a:t>
            </a:r>
            <a:endParaRPr sz="800" dirty="0"/>
          </a:p>
          <a:p>
            <a:pPr marL="0" lvl="0" indent="0" algn="l" rtl="0">
              <a:lnSpc>
                <a:spcPct val="115000"/>
              </a:lnSpc>
              <a:spcBef>
                <a:spcPts val="0"/>
              </a:spcBef>
              <a:spcAft>
                <a:spcPts val="0"/>
              </a:spcAft>
              <a:buNone/>
            </a:pPr>
            <a:r>
              <a:rPr lang="en-US" sz="800" dirty="0"/>
              <a:t>Epicor</a:t>
            </a:r>
            <a:endParaRPr sz="800" dirty="0"/>
          </a:p>
          <a:p>
            <a:pPr marL="0" lvl="0" indent="0" algn="l" rtl="0">
              <a:lnSpc>
                <a:spcPct val="115000"/>
              </a:lnSpc>
              <a:spcBef>
                <a:spcPts val="0"/>
              </a:spcBef>
              <a:spcAft>
                <a:spcPts val="0"/>
              </a:spcAft>
              <a:buNone/>
            </a:pPr>
            <a:r>
              <a:rPr lang="en-US" sz="800" dirty="0"/>
              <a:t>Exact Globe</a:t>
            </a:r>
            <a:endParaRPr sz="800" dirty="0"/>
          </a:p>
          <a:p>
            <a:pPr marL="0" lvl="0" indent="0" algn="l" rtl="0">
              <a:lnSpc>
                <a:spcPct val="115000"/>
              </a:lnSpc>
              <a:spcBef>
                <a:spcPts val="0"/>
              </a:spcBef>
              <a:spcAft>
                <a:spcPts val="0"/>
              </a:spcAft>
              <a:buNone/>
            </a:pPr>
            <a:r>
              <a:rPr lang="en-US" sz="800" dirty="0"/>
              <a:t>Exact Synergy</a:t>
            </a:r>
            <a:endParaRPr sz="800" dirty="0"/>
          </a:p>
          <a:p>
            <a:pPr marL="0" lvl="0" indent="0" algn="l" rtl="0">
              <a:lnSpc>
                <a:spcPct val="115000"/>
              </a:lnSpc>
              <a:spcBef>
                <a:spcPts val="0"/>
              </a:spcBef>
              <a:spcAft>
                <a:spcPts val="0"/>
              </a:spcAft>
              <a:buNone/>
            </a:pPr>
            <a:r>
              <a:rPr lang="en-US" sz="800" dirty="0" err="1"/>
              <a:t>GoToWebinar</a:t>
            </a:r>
            <a:endParaRPr sz="800" dirty="0"/>
          </a:p>
          <a:p>
            <a:pPr marL="0" lvl="0" indent="0" algn="l" rtl="0">
              <a:lnSpc>
                <a:spcPct val="115000"/>
              </a:lnSpc>
              <a:spcBef>
                <a:spcPts val="0"/>
              </a:spcBef>
              <a:spcAft>
                <a:spcPts val="0"/>
              </a:spcAft>
              <a:buNone/>
            </a:pPr>
            <a:r>
              <a:rPr lang="en-US" sz="800" dirty="0" err="1"/>
              <a:t>Hubspot</a:t>
            </a:r>
            <a:br>
              <a:rPr lang="en-US" sz="1000" dirty="0"/>
            </a:br>
            <a:br>
              <a:rPr lang="en-US" sz="1000" dirty="0"/>
            </a:br>
            <a:br>
              <a:rPr lang="en-US" sz="1000" dirty="0"/>
            </a:br>
            <a:br>
              <a:rPr lang="en-US" sz="1000" dirty="0"/>
            </a:br>
            <a:endParaRPr dirty="0"/>
          </a:p>
        </p:txBody>
      </p:sp>
      <p:sp>
        <p:nvSpPr>
          <p:cNvPr id="16" name="Google Shape;9189;p634">
            <a:extLst>
              <a:ext uri="{FF2B5EF4-FFF2-40B4-BE49-F238E27FC236}">
                <a16:creationId xmlns:a16="http://schemas.microsoft.com/office/drawing/2014/main" id="{6C1835D3-01FD-CD44-B7AE-DAD52C6CD5B7}"/>
              </a:ext>
            </a:extLst>
          </p:cNvPr>
          <p:cNvSpPr txBox="1"/>
          <p:nvPr/>
        </p:nvSpPr>
        <p:spPr>
          <a:xfrm>
            <a:off x="561400" y="1775139"/>
            <a:ext cx="19914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rgbClr val="1CA1E1"/>
                </a:solidFill>
                <a:latin typeface="+mj-lt"/>
                <a:ea typeface="Verdana"/>
                <a:cs typeface="Verdana"/>
                <a:sym typeface="Verdana"/>
              </a:rPr>
              <a:t>BUSINESS </a:t>
            </a:r>
          </a:p>
          <a:p>
            <a:pPr marL="0" lvl="0" indent="0" algn="l" rtl="0">
              <a:spcBef>
                <a:spcPts val="0"/>
              </a:spcBef>
              <a:spcAft>
                <a:spcPts val="0"/>
              </a:spcAft>
              <a:buNone/>
            </a:pPr>
            <a:r>
              <a:rPr lang="en-US" sz="1000" b="1" dirty="0">
                <a:solidFill>
                  <a:srgbClr val="1CA1E1"/>
                </a:solidFill>
                <a:latin typeface="+mj-lt"/>
                <a:ea typeface="Verdana"/>
                <a:cs typeface="Verdana"/>
                <a:sym typeface="Verdana"/>
              </a:rPr>
              <a:t>APPLICATIONS</a:t>
            </a:r>
            <a:endParaRPr sz="1000" dirty="0">
              <a:latin typeface="+mj-lt"/>
            </a:endParaRPr>
          </a:p>
        </p:txBody>
      </p:sp>
      <p:sp>
        <p:nvSpPr>
          <p:cNvPr id="23" name="Google Shape;9190;p634">
            <a:extLst>
              <a:ext uri="{FF2B5EF4-FFF2-40B4-BE49-F238E27FC236}">
                <a16:creationId xmlns:a16="http://schemas.microsoft.com/office/drawing/2014/main" id="{C02003CC-2D2D-4143-9DED-2CD726D93438}"/>
              </a:ext>
            </a:extLst>
          </p:cNvPr>
          <p:cNvSpPr txBox="1"/>
          <p:nvPr/>
        </p:nvSpPr>
        <p:spPr>
          <a:xfrm>
            <a:off x="2998675" y="887089"/>
            <a:ext cx="1580100" cy="222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t>IBM </a:t>
            </a:r>
            <a:r>
              <a:rPr lang="en-US" sz="800" dirty="0" err="1"/>
              <a:t>Silverpop</a:t>
            </a:r>
            <a:endParaRPr sz="800" dirty="0"/>
          </a:p>
          <a:p>
            <a:pPr marL="0" lvl="0" indent="0" algn="l" rtl="0">
              <a:lnSpc>
                <a:spcPct val="115000"/>
              </a:lnSpc>
              <a:spcBef>
                <a:spcPts val="0"/>
              </a:spcBef>
              <a:spcAft>
                <a:spcPts val="0"/>
              </a:spcAft>
              <a:buNone/>
            </a:pPr>
            <a:r>
              <a:rPr lang="en-US" sz="800" dirty="0"/>
              <a:t>iCIMS</a:t>
            </a:r>
            <a:endParaRPr sz="800" dirty="0"/>
          </a:p>
          <a:p>
            <a:pPr marL="0" lvl="0" indent="0" algn="l" rtl="0">
              <a:lnSpc>
                <a:spcPct val="115000"/>
              </a:lnSpc>
              <a:spcBef>
                <a:spcPts val="0"/>
              </a:spcBef>
              <a:spcAft>
                <a:spcPts val="0"/>
              </a:spcAft>
              <a:buNone/>
            </a:pPr>
            <a:r>
              <a:rPr lang="en-US" sz="800" dirty="0" err="1"/>
              <a:t>InsideView</a:t>
            </a:r>
            <a:endParaRPr sz="800" dirty="0"/>
          </a:p>
          <a:p>
            <a:pPr marL="0" lvl="0" indent="0" algn="l" rtl="0">
              <a:lnSpc>
                <a:spcPct val="115000"/>
              </a:lnSpc>
              <a:spcBef>
                <a:spcPts val="0"/>
              </a:spcBef>
              <a:spcAft>
                <a:spcPts val="0"/>
              </a:spcAft>
              <a:buNone/>
            </a:pPr>
            <a:r>
              <a:rPr lang="en-US" sz="800" dirty="0"/>
              <a:t>INXPO</a:t>
            </a:r>
            <a:endParaRPr sz="800" dirty="0"/>
          </a:p>
          <a:p>
            <a:pPr marL="0" lvl="0" indent="0" algn="l" rtl="0">
              <a:lnSpc>
                <a:spcPct val="115000"/>
              </a:lnSpc>
              <a:spcBef>
                <a:spcPts val="0"/>
              </a:spcBef>
              <a:spcAft>
                <a:spcPts val="0"/>
              </a:spcAft>
              <a:buNone/>
            </a:pPr>
            <a:r>
              <a:rPr lang="en-US" sz="800" dirty="0"/>
              <a:t>Jira</a:t>
            </a:r>
            <a:endParaRPr sz="800" dirty="0"/>
          </a:p>
          <a:p>
            <a:pPr marL="0" lvl="0" indent="0" algn="l" rtl="0">
              <a:lnSpc>
                <a:spcPct val="115000"/>
              </a:lnSpc>
              <a:spcBef>
                <a:spcPts val="0"/>
              </a:spcBef>
              <a:spcAft>
                <a:spcPts val="0"/>
              </a:spcAft>
              <a:buNone/>
            </a:pPr>
            <a:r>
              <a:rPr lang="en-US" sz="800" dirty="0"/>
              <a:t>Magento</a:t>
            </a:r>
            <a:endParaRPr sz="800" dirty="0"/>
          </a:p>
          <a:p>
            <a:pPr marL="0" lvl="0" indent="0" algn="l" rtl="0">
              <a:lnSpc>
                <a:spcPct val="115000"/>
              </a:lnSpc>
              <a:spcBef>
                <a:spcPts val="0"/>
              </a:spcBef>
              <a:spcAft>
                <a:spcPts val="0"/>
              </a:spcAft>
              <a:buNone/>
            </a:pPr>
            <a:r>
              <a:rPr lang="en-US" sz="800" dirty="0"/>
              <a:t>Mailchimp</a:t>
            </a:r>
            <a:endParaRPr sz="800" dirty="0"/>
          </a:p>
          <a:p>
            <a:pPr marL="0" lvl="0" indent="0" algn="l" rtl="0">
              <a:lnSpc>
                <a:spcPct val="115000"/>
              </a:lnSpc>
              <a:spcBef>
                <a:spcPts val="0"/>
              </a:spcBef>
              <a:spcAft>
                <a:spcPts val="0"/>
              </a:spcAft>
              <a:buNone/>
            </a:pPr>
            <a:r>
              <a:rPr lang="en-US" sz="800" dirty="0" err="1"/>
              <a:t>Marketo</a:t>
            </a:r>
            <a:endParaRPr sz="800" dirty="0"/>
          </a:p>
          <a:p>
            <a:pPr marL="0" lvl="0" indent="0" algn="l" rtl="0">
              <a:lnSpc>
                <a:spcPct val="115000"/>
              </a:lnSpc>
              <a:spcBef>
                <a:spcPts val="0"/>
              </a:spcBef>
              <a:spcAft>
                <a:spcPts val="0"/>
              </a:spcAft>
              <a:buNone/>
            </a:pPr>
            <a:r>
              <a:rPr lang="en-US" sz="800" dirty="0"/>
              <a:t>Microsoft Dynamics 365 </a:t>
            </a:r>
            <a:endParaRPr sz="800" dirty="0"/>
          </a:p>
          <a:p>
            <a:pPr marL="0" lvl="0" indent="0" algn="l" rtl="0">
              <a:lnSpc>
                <a:spcPct val="115000"/>
              </a:lnSpc>
              <a:spcBef>
                <a:spcPts val="0"/>
              </a:spcBef>
              <a:spcAft>
                <a:spcPts val="0"/>
              </a:spcAft>
              <a:buNone/>
            </a:pPr>
            <a:r>
              <a:rPr lang="en-US" sz="800" dirty="0"/>
              <a:t>  Business Central/NAV</a:t>
            </a:r>
            <a:endParaRPr sz="800" dirty="0"/>
          </a:p>
          <a:p>
            <a:pPr marL="0" lvl="0" indent="0" algn="l" rtl="0">
              <a:lnSpc>
                <a:spcPct val="115000"/>
              </a:lnSpc>
              <a:spcBef>
                <a:spcPts val="0"/>
              </a:spcBef>
              <a:spcAft>
                <a:spcPts val="0"/>
              </a:spcAft>
              <a:buNone/>
            </a:pPr>
            <a:r>
              <a:rPr lang="en-US" sz="800" dirty="0"/>
              <a:t>Microsoft Dynamics 365 for </a:t>
            </a:r>
            <a:endParaRPr sz="800" dirty="0"/>
          </a:p>
          <a:p>
            <a:pPr marL="0" lvl="0" indent="0" algn="l" rtl="0">
              <a:lnSpc>
                <a:spcPct val="115000"/>
              </a:lnSpc>
              <a:spcBef>
                <a:spcPts val="0"/>
              </a:spcBef>
              <a:spcAft>
                <a:spcPts val="0"/>
              </a:spcAft>
              <a:buNone/>
            </a:pPr>
            <a:r>
              <a:rPr lang="en-US" sz="800" dirty="0"/>
              <a:t>  Finance and Operations</a:t>
            </a:r>
            <a:endParaRPr sz="800" dirty="0"/>
          </a:p>
          <a:p>
            <a:pPr marL="0" lvl="0" indent="0" algn="l" rtl="0">
              <a:lnSpc>
                <a:spcPct val="115000"/>
              </a:lnSpc>
              <a:spcBef>
                <a:spcPts val="0"/>
              </a:spcBef>
              <a:spcAft>
                <a:spcPts val="0"/>
              </a:spcAft>
              <a:buNone/>
            </a:pPr>
            <a:r>
              <a:rPr lang="en-US" sz="800" dirty="0"/>
              <a:t>Microsoft Dynamics 365 Sales</a:t>
            </a:r>
            <a:endParaRPr sz="800" dirty="0"/>
          </a:p>
          <a:p>
            <a:pPr marL="0" lvl="0" indent="0" algn="l" rtl="0">
              <a:lnSpc>
                <a:spcPct val="115000"/>
              </a:lnSpc>
              <a:spcBef>
                <a:spcPts val="0"/>
              </a:spcBef>
              <a:spcAft>
                <a:spcPts val="0"/>
              </a:spcAft>
              <a:buNone/>
            </a:pPr>
            <a:r>
              <a:rPr lang="en-US" sz="800" dirty="0"/>
              <a:t>Microsoft Dynamics CRM </a:t>
            </a:r>
            <a:endParaRPr sz="800" dirty="0"/>
          </a:p>
          <a:p>
            <a:pPr marL="0" lvl="0" indent="0" algn="l" rtl="0">
              <a:lnSpc>
                <a:spcPct val="115000"/>
              </a:lnSpc>
              <a:spcBef>
                <a:spcPts val="0"/>
              </a:spcBef>
              <a:spcAft>
                <a:spcPts val="0"/>
              </a:spcAft>
              <a:buNone/>
            </a:pPr>
            <a:r>
              <a:rPr lang="en-US" sz="800" dirty="0"/>
              <a:t>  on-premise</a:t>
            </a:r>
            <a:endParaRPr sz="800" dirty="0"/>
          </a:p>
        </p:txBody>
      </p:sp>
      <p:sp>
        <p:nvSpPr>
          <p:cNvPr id="24" name="Google Shape;9191;p634">
            <a:extLst>
              <a:ext uri="{FF2B5EF4-FFF2-40B4-BE49-F238E27FC236}">
                <a16:creationId xmlns:a16="http://schemas.microsoft.com/office/drawing/2014/main" id="{B838B8BC-1CBD-7F4F-AE76-D229B14C1233}"/>
              </a:ext>
            </a:extLst>
          </p:cNvPr>
          <p:cNvSpPr txBox="1"/>
          <p:nvPr/>
        </p:nvSpPr>
        <p:spPr>
          <a:xfrm>
            <a:off x="4500275" y="887089"/>
            <a:ext cx="1580100" cy="215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Microsoft Dynamics GP</a:t>
            </a:r>
            <a:endParaRPr sz="800"/>
          </a:p>
          <a:p>
            <a:pPr marL="0" lvl="0" indent="0" algn="l" rtl="0">
              <a:lnSpc>
                <a:spcPct val="115000"/>
              </a:lnSpc>
              <a:spcBef>
                <a:spcPts val="0"/>
              </a:spcBef>
              <a:spcAft>
                <a:spcPts val="0"/>
              </a:spcAft>
              <a:buNone/>
            </a:pPr>
            <a:r>
              <a:rPr lang="en-US" sz="800"/>
              <a:t>Microsoft Excel</a:t>
            </a:r>
            <a:endParaRPr sz="800"/>
          </a:p>
          <a:p>
            <a:pPr marL="0" lvl="0" indent="0" algn="l" rtl="0">
              <a:lnSpc>
                <a:spcPct val="115000"/>
              </a:lnSpc>
              <a:spcBef>
                <a:spcPts val="0"/>
              </a:spcBef>
              <a:spcAft>
                <a:spcPts val="0"/>
              </a:spcAft>
              <a:buNone/>
            </a:pPr>
            <a:r>
              <a:rPr lang="en-US" sz="800"/>
              <a:t>Nodus</a:t>
            </a:r>
            <a:endParaRPr sz="800"/>
          </a:p>
          <a:p>
            <a:pPr marL="0" lvl="0" indent="0" algn="l" rtl="0">
              <a:lnSpc>
                <a:spcPct val="115000"/>
              </a:lnSpc>
              <a:spcBef>
                <a:spcPts val="0"/>
              </a:spcBef>
              <a:spcAft>
                <a:spcPts val="0"/>
              </a:spcAft>
              <a:buNone/>
            </a:pPr>
            <a:r>
              <a:rPr lang="en-US" sz="800"/>
              <a:t>OpenGov</a:t>
            </a:r>
            <a:endParaRPr sz="800"/>
          </a:p>
          <a:p>
            <a:pPr marL="0" lvl="0" indent="0" algn="l" rtl="0">
              <a:lnSpc>
                <a:spcPct val="115000"/>
              </a:lnSpc>
              <a:spcBef>
                <a:spcPts val="0"/>
              </a:spcBef>
              <a:spcAft>
                <a:spcPts val="0"/>
              </a:spcAft>
              <a:buNone/>
            </a:pPr>
            <a:r>
              <a:rPr lang="en-US" sz="800"/>
              <a:t>Oracle e-Business Suite</a:t>
            </a:r>
            <a:endParaRPr sz="800"/>
          </a:p>
          <a:p>
            <a:pPr marL="0" lvl="0" indent="0" algn="l" rtl="0">
              <a:lnSpc>
                <a:spcPct val="115000"/>
              </a:lnSpc>
              <a:spcBef>
                <a:spcPts val="0"/>
              </a:spcBef>
              <a:spcAft>
                <a:spcPts val="0"/>
              </a:spcAft>
              <a:buNone/>
            </a:pPr>
            <a:r>
              <a:rPr lang="en-US" sz="800"/>
              <a:t>Oracle Eloqua</a:t>
            </a:r>
            <a:endParaRPr sz="800"/>
          </a:p>
          <a:p>
            <a:pPr marL="0" lvl="0" indent="0" algn="l" rtl="0">
              <a:lnSpc>
                <a:spcPct val="115000"/>
              </a:lnSpc>
              <a:spcBef>
                <a:spcPts val="0"/>
              </a:spcBef>
              <a:spcAft>
                <a:spcPts val="0"/>
              </a:spcAft>
              <a:buNone/>
            </a:pPr>
            <a:r>
              <a:rPr lang="en-US" sz="800"/>
              <a:t>Oracle JD Edwards</a:t>
            </a:r>
            <a:endParaRPr sz="800"/>
          </a:p>
          <a:p>
            <a:pPr marL="0" lvl="0" indent="0" algn="l" rtl="0">
              <a:lnSpc>
                <a:spcPct val="115000"/>
              </a:lnSpc>
              <a:spcBef>
                <a:spcPts val="0"/>
              </a:spcBef>
              <a:spcAft>
                <a:spcPts val="0"/>
              </a:spcAft>
              <a:buNone/>
            </a:pPr>
            <a:r>
              <a:rPr lang="en-US" sz="800"/>
              <a:t>Oracle Netsuite</a:t>
            </a:r>
            <a:endParaRPr sz="800"/>
          </a:p>
          <a:p>
            <a:pPr marL="0" lvl="0" indent="0" algn="l" rtl="0">
              <a:lnSpc>
                <a:spcPct val="115000"/>
              </a:lnSpc>
              <a:spcBef>
                <a:spcPts val="0"/>
              </a:spcBef>
              <a:spcAft>
                <a:spcPts val="0"/>
              </a:spcAft>
              <a:buNone/>
            </a:pPr>
            <a:r>
              <a:rPr lang="en-US" sz="800"/>
              <a:t>Oracle Peoplesoft</a:t>
            </a:r>
            <a:endParaRPr sz="800"/>
          </a:p>
          <a:p>
            <a:pPr marL="0" lvl="0" indent="0" algn="l" rtl="0">
              <a:lnSpc>
                <a:spcPct val="115000"/>
              </a:lnSpc>
              <a:spcBef>
                <a:spcPts val="0"/>
              </a:spcBef>
              <a:spcAft>
                <a:spcPts val="0"/>
              </a:spcAft>
              <a:buNone/>
            </a:pPr>
            <a:r>
              <a:rPr lang="en-US" sz="800"/>
              <a:t>OSISoft PI System</a:t>
            </a:r>
            <a:endParaRPr sz="800"/>
          </a:p>
          <a:p>
            <a:pPr marL="0" lvl="0" indent="0" algn="l" rtl="0">
              <a:lnSpc>
                <a:spcPct val="115000"/>
              </a:lnSpc>
              <a:spcBef>
                <a:spcPts val="0"/>
              </a:spcBef>
              <a:spcAft>
                <a:spcPts val="0"/>
              </a:spcAft>
              <a:buNone/>
            </a:pPr>
            <a:r>
              <a:rPr lang="en-US" sz="800"/>
              <a:t>Provance Service Manager</a:t>
            </a:r>
            <a:endParaRPr sz="800"/>
          </a:p>
          <a:p>
            <a:pPr marL="0" lvl="0" indent="0" algn="l" rtl="0">
              <a:lnSpc>
                <a:spcPct val="115000"/>
              </a:lnSpc>
              <a:spcBef>
                <a:spcPts val="0"/>
              </a:spcBef>
              <a:spcAft>
                <a:spcPts val="0"/>
              </a:spcAft>
              <a:buNone/>
            </a:pPr>
            <a:r>
              <a:rPr lang="en-US" sz="800"/>
              <a:t>RescoCRM</a:t>
            </a:r>
            <a:endParaRPr sz="800"/>
          </a:p>
          <a:p>
            <a:pPr marL="0" lvl="0" indent="0" algn="l" rtl="0">
              <a:lnSpc>
                <a:spcPct val="115000"/>
              </a:lnSpc>
              <a:spcBef>
                <a:spcPts val="0"/>
              </a:spcBef>
              <a:spcAft>
                <a:spcPts val="0"/>
              </a:spcAft>
              <a:buNone/>
            </a:pPr>
            <a:r>
              <a:rPr lang="en-US" sz="800"/>
              <a:t>Sage Intacct</a:t>
            </a:r>
            <a:endParaRPr sz="800"/>
          </a:p>
          <a:p>
            <a:pPr marL="0" lvl="0" indent="0" algn="l" rtl="0">
              <a:lnSpc>
                <a:spcPct val="115000"/>
              </a:lnSpc>
              <a:spcBef>
                <a:spcPts val="0"/>
              </a:spcBef>
              <a:spcAft>
                <a:spcPts val="0"/>
              </a:spcAft>
              <a:buNone/>
            </a:pPr>
            <a:r>
              <a:rPr lang="en-US" sz="800"/>
              <a:t>Salesforce Marketing Cloud</a:t>
            </a:r>
            <a:endParaRPr sz="800"/>
          </a:p>
          <a:p>
            <a:pPr marL="0" lvl="0" indent="0" algn="l" rtl="0">
              <a:lnSpc>
                <a:spcPct val="115000"/>
              </a:lnSpc>
              <a:spcBef>
                <a:spcPts val="0"/>
              </a:spcBef>
              <a:spcAft>
                <a:spcPts val="0"/>
              </a:spcAft>
              <a:buNone/>
            </a:pPr>
            <a:endParaRPr sz="1000"/>
          </a:p>
        </p:txBody>
      </p:sp>
      <p:sp>
        <p:nvSpPr>
          <p:cNvPr id="25" name="Google Shape;9192;p634">
            <a:extLst>
              <a:ext uri="{FF2B5EF4-FFF2-40B4-BE49-F238E27FC236}">
                <a16:creationId xmlns:a16="http://schemas.microsoft.com/office/drawing/2014/main" id="{B49C95DC-3944-5142-A6CD-C32E3A9AA32F}"/>
              </a:ext>
            </a:extLst>
          </p:cNvPr>
          <p:cNvSpPr txBox="1"/>
          <p:nvPr/>
        </p:nvSpPr>
        <p:spPr>
          <a:xfrm>
            <a:off x="6000175" y="887089"/>
            <a:ext cx="1357500" cy="210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Salesforce Pardot</a:t>
            </a:r>
            <a:endParaRPr sz="800"/>
          </a:p>
          <a:p>
            <a:pPr marL="0" lvl="0" indent="0" algn="l" rtl="0">
              <a:lnSpc>
                <a:spcPct val="115000"/>
              </a:lnSpc>
              <a:spcBef>
                <a:spcPts val="0"/>
              </a:spcBef>
              <a:spcAft>
                <a:spcPts val="0"/>
              </a:spcAft>
              <a:buNone/>
            </a:pPr>
            <a:r>
              <a:rPr lang="en-US" sz="800"/>
              <a:t>Salesforce Sales </a:t>
            </a:r>
            <a:endParaRPr sz="800"/>
          </a:p>
          <a:p>
            <a:pPr marL="0" lvl="0" indent="0" algn="l" rtl="0">
              <a:lnSpc>
                <a:spcPct val="115000"/>
              </a:lnSpc>
              <a:spcBef>
                <a:spcPts val="0"/>
              </a:spcBef>
              <a:spcAft>
                <a:spcPts val="0"/>
              </a:spcAft>
              <a:buNone/>
            </a:pPr>
            <a:r>
              <a:rPr lang="en-US" sz="800"/>
              <a:t>  Cloud</a:t>
            </a:r>
            <a:endParaRPr sz="800"/>
          </a:p>
          <a:p>
            <a:pPr marL="0" lvl="0" indent="0" algn="l" rtl="0">
              <a:lnSpc>
                <a:spcPct val="115000"/>
              </a:lnSpc>
              <a:spcBef>
                <a:spcPts val="0"/>
              </a:spcBef>
              <a:spcAft>
                <a:spcPts val="0"/>
              </a:spcAft>
              <a:buNone/>
            </a:pPr>
            <a:r>
              <a:rPr lang="en-US" sz="800"/>
              <a:t>Salesforce Service Cloud</a:t>
            </a:r>
            <a:endParaRPr sz="800"/>
          </a:p>
          <a:p>
            <a:pPr marL="0" lvl="0" indent="0" algn="l" rtl="0">
              <a:lnSpc>
                <a:spcPct val="115000"/>
              </a:lnSpc>
              <a:spcBef>
                <a:spcPts val="0"/>
              </a:spcBef>
              <a:spcAft>
                <a:spcPts val="0"/>
              </a:spcAft>
              <a:buNone/>
            </a:pPr>
            <a:r>
              <a:rPr lang="en-US" sz="800"/>
              <a:t>SAP NetWeaver</a:t>
            </a:r>
            <a:endParaRPr sz="800"/>
          </a:p>
          <a:p>
            <a:pPr marL="0" lvl="0" indent="0" algn="l" rtl="0">
              <a:lnSpc>
                <a:spcPct val="115000"/>
              </a:lnSpc>
              <a:spcBef>
                <a:spcPts val="0"/>
              </a:spcBef>
              <a:spcAft>
                <a:spcPts val="0"/>
              </a:spcAft>
              <a:buNone/>
            </a:pPr>
            <a:r>
              <a:rPr lang="en-US" sz="800"/>
              <a:t>SAP Business Suite</a:t>
            </a:r>
            <a:endParaRPr sz="800"/>
          </a:p>
          <a:p>
            <a:pPr marL="0" lvl="0" indent="0" algn="l" rtl="0">
              <a:lnSpc>
                <a:spcPct val="115000"/>
              </a:lnSpc>
              <a:spcBef>
                <a:spcPts val="0"/>
              </a:spcBef>
              <a:spcAft>
                <a:spcPts val="0"/>
              </a:spcAft>
              <a:buNone/>
            </a:pPr>
            <a:r>
              <a:rPr lang="en-US" sz="800"/>
              <a:t>SAP Cloud for </a:t>
            </a:r>
            <a:endParaRPr sz="800"/>
          </a:p>
          <a:p>
            <a:pPr marL="0" lvl="0" indent="0" algn="l" rtl="0">
              <a:lnSpc>
                <a:spcPct val="115000"/>
              </a:lnSpc>
              <a:spcBef>
                <a:spcPts val="0"/>
              </a:spcBef>
              <a:spcAft>
                <a:spcPts val="0"/>
              </a:spcAft>
              <a:buNone/>
            </a:pPr>
            <a:r>
              <a:rPr lang="en-US" sz="800"/>
              <a:t>  Customer</a:t>
            </a:r>
            <a:endParaRPr sz="800"/>
          </a:p>
          <a:p>
            <a:pPr marL="0" lvl="0" indent="0" algn="l" rtl="0">
              <a:lnSpc>
                <a:spcPct val="115000"/>
              </a:lnSpc>
              <a:spcBef>
                <a:spcPts val="0"/>
              </a:spcBef>
              <a:spcAft>
                <a:spcPts val="0"/>
              </a:spcAft>
              <a:buNone/>
            </a:pPr>
            <a:r>
              <a:rPr lang="en-US" sz="800"/>
              <a:t>SAP S/4HANA Cloud</a:t>
            </a:r>
            <a:endParaRPr sz="800"/>
          </a:p>
          <a:p>
            <a:pPr marL="0" lvl="0" indent="0" algn="l" rtl="0">
              <a:lnSpc>
                <a:spcPct val="115000"/>
              </a:lnSpc>
              <a:spcBef>
                <a:spcPts val="0"/>
              </a:spcBef>
              <a:spcAft>
                <a:spcPts val="0"/>
              </a:spcAft>
              <a:buNone/>
            </a:pPr>
            <a:r>
              <a:rPr lang="en-US" sz="800"/>
              <a:t>SAP Concur</a:t>
            </a:r>
            <a:endParaRPr sz="800"/>
          </a:p>
          <a:p>
            <a:pPr marL="0" lvl="0" indent="0" algn="l" rtl="0">
              <a:lnSpc>
                <a:spcPct val="115000"/>
              </a:lnSpc>
              <a:spcBef>
                <a:spcPts val="0"/>
              </a:spcBef>
              <a:spcAft>
                <a:spcPts val="0"/>
              </a:spcAft>
              <a:buNone/>
            </a:pPr>
            <a:r>
              <a:rPr lang="en-US" sz="800"/>
              <a:t>SAP S4/HANA </a:t>
            </a:r>
            <a:endParaRPr sz="800"/>
          </a:p>
          <a:p>
            <a:pPr marL="0" lvl="0" indent="0" algn="l" rtl="0">
              <a:lnSpc>
                <a:spcPct val="115000"/>
              </a:lnSpc>
              <a:spcBef>
                <a:spcPts val="0"/>
              </a:spcBef>
              <a:spcAft>
                <a:spcPts val="0"/>
              </a:spcAft>
              <a:buNone/>
            </a:pPr>
            <a:r>
              <a:rPr lang="en-US" sz="800"/>
              <a:t>  On Premise</a:t>
            </a:r>
            <a:endParaRPr sz="800"/>
          </a:p>
          <a:p>
            <a:pPr marL="0" lvl="0" indent="0" algn="l" rtl="0">
              <a:lnSpc>
                <a:spcPct val="115000"/>
              </a:lnSpc>
              <a:spcBef>
                <a:spcPts val="0"/>
              </a:spcBef>
              <a:spcAft>
                <a:spcPts val="0"/>
              </a:spcAft>
              <a:buNone/>
            </a:pPr>
            <a:r>
              <a:rPr lang="en-US" sz="800"/>
              <a:t>SAP SuccessFactors</a:t>
            </a:r>
            <a:endParaRPr sz="800"/>
          </a:p>
          <a:p>
            <a:pPr marL="0" lvl="0" indent="0" algn="l" rtl="0">
              <a:lnSpc>
                <a:spcPct val="115000"/>
              </a:lnSpc>
              <a:spcBef>
                <a:spcPts val="0"/>
              </a:spcBef>
              <a:spcAft>
                <a:spcPts val="0"/>
              </a:spcAft>
              <a:buNone/>
            </a:pPr>
            <a:r>
              <a:rPr lang="en-US" sz="800"/>
              <a:t>SendGrid</a:t>
            </a:r>
            <a:endParaRPr sz="800"/>
          </a:p>
          <a:p>
            <a:pPr marL="0" lvl="0" indent="0" algn="l" rtl="0">
              <a:lnSpc>
                <a:spcPct val="115000"/>
              </a:lnSpc>
              <a:spcBef>
                <a:spcPts val="0"/>
              </a:spcBef>
              <a:spcAft>
                <a:spcPts val="0"/>
              </a:spcAft>
              <a:buNone/>
            </a:pPr>
            <a:r>
              <a:rPr lang="en-US" sz="800"/>
              <a:t>ServiceNow</a:t>
            </a:r>
            <a:endParaRPr sz="800"/>
          </a:p>
          <a:p>
            <a:pPr marL="0" lvl="0" indent="0" algn="l" rtl="0">
              <a:lnSpc>
                <a:spcPct val="115000"/>
              </a:lnSpc>
              <a:spcBef>
                <a:spcPts val="0"/>
              </a:spcBef>
              <a:spcAft>
                <a:spcPts val="0"/>
              </a:spcAft>
              <a:buNone/>
            </a:pPr>
            <a:endParaRPr sz="900"/>
          </a:p>
        </p:txBody>
      </p:sp>
      <p:sp>
        <p:nvSpPr>
          <p:cNvPr id="26" name="Google Shape;9194;p634">
            <a:extLst>
              <a:ext uri="{FF2B5EF4-FFF2-40B4-BE49-F238E27FC236}">
                <a16:creationId xmlns:a16="http://schemas.microsoft.com/office/drawing/2014/main" id="{4F406980-B65F-6E47-9DCC-242AD4402263}"/>
              </a:ext>
            </a:extLst>
          </p:cNvPr>
          <p:cNvSpPr txBox="1"/>
          <p:nvPr/>
        </p:nvSpPr>
        <p:spPr>
          <a:xfrm>
            <a:off x="7334250" y="887089"/>
            <a:ext cx="1420800" cy="222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t>Shopify</a:t>
            </a:r>
            <a:endParaRPr sz="800" dirty="0"/>
          </a:p>
          <a:p>
            <a:pPr marL="0" lvl="0" indent="0" algn="l" rtl="0">
              <a:lnSpc>
                <a:spcPct val="115000"/>
              </a:lnSpc>
              <a:spcBef>
                <a:spcPts val="0"/>
              </a:spcBef>
              <a:spcAft>
                <a:spcPts val="0"/>
              </a:spcAft>
              <a:buNone/>
            </a:pPr>
            <a:r>
              <a:rPr lang="en-US" sz="800" dirty="0"/>
              <a:t>Siebel</a:t>
            </a:r>
            <a:endParaRPr sz="800" dirty="0"/>
          </a:p>
          <a:p>
            <a:pPr marL="0" lvl="0" indent="0" algn="l" rtl="0">
              <a:lnSpc>
                <a:spcPct val="115000"/>
              </a:lnSpc>
              <a:spcBef>
                <a:spcPts val="0"/>
              </a:spcBef>
              <a:spcAft>
                <a:spcPts val="0"/>
              </a:spcAft>
              <a:buNone/>
            </a:pPr>
            <a:r>
              <a:rPr lang="en-US" sz="800" dirty="0" err="1"/>
              <a:t>SmartMapper</a:t>
            </a:r>
            <a:endParaRPr sz="800" dirty="0"/>
          </a:p>
          <a:p>
            <a:pPr marL="0" lvl="0" indent="0" algn="l" rtl="0">
              <a:lnSpc>
                <a:spcPct val="115000"/>
              </a:lnSpc>
              <a:spcBef>
                <a:spcPts val="0"/>
              </a:spcBef>
              <a:spcAft>
                <a:spcPts val="0"/>
              </a:spcAft>
              <a:buNone/>
            </a:pPr>
            <a:r>
              <a:rPr lang="en-US" sz="800" dirty="0"/>
              <a:t>Stripe</a:t>
            </a:r>
            <a:endParaRPr sz="800" dirty="0"/>
          </a:p>
          <a:p>
            <a:pPr marL="0" lvl="0" indent="0" algn="l" rtl="0">
              <a:lnSpc>
                <a:spcPct val="115000"/>
              </a:lnSpc>
              <a:spcBef>
                <a:spcPts val="0"/>
              </a:spcBef>
              <a:spcAft>
                <a:spcPts val="0"/>
              </a:spcAft>
              <a:buNone/>
            </a:pPr>
            <a:r>
              <a:rPr lang="en-US" sz="800" dirty="0"/>
              <a:t>SugarCRM</a:t>
            </a:r>
            <a:endParaRPr sz="800" dirty="0"/>
          </a:p>
          <a:p>
            <a:pPr marL="0" lvl="0" indent="0" algn="l" rtl="0">
              <a:lnSpc>
                <a:spcPct val="115000"/>
              </a:lnSpc>
              <a:spcBef>
                <a:spcPts val="0"/>
              </a:spcBef>
              <a:spcAft>
                <a:spcPts val="0"/>
              </a:spcAft>
              <a:buNone/>
            </a:pPr>
            <a:r>
              <a:rPr lang="en-US" sz="800" dirty="0" err="1"/>
              <a:t>Talkpoint</a:t>
            </a:r>
            <a:endParaRPr sz="800" dirty="0"/>
          </a:p>
          <a:p>
            <a:pPr marL="0" lvl="0" indent="0" algn="l" rtl="0">
              <a:lnSpc>
                <a:spcPct val="115000"/>
              </a:lnSpc>
              <a:spcBef>
                <a:spcPts val="0"/>
              </a:spcBef>
              <a:spcAft>
                <a:spcPts val="0"/>
              </a:spcAft>
              <a:buNone/>
            </a:pPr>
            <a:r>
              <a:rPr lang="en-US" sz="800" dirty="0">
                <a:highlight>
                  <a:srgbClr val="FFFFFF"/>
                </a:highlight>
                <a:latin typeface="Roboto"/>
                <a:ea typeface="Roboto"/>
                <a:cs typeface="Roboto"/>
                <a:sym typeface="Roboto"/>
              </a:rPr>
              <a:t>TIBCO </a:t>
            </a:r>
            <a:r>
              <a:rPr lang="en-US" sz="800" dirty="0" err="1">
                <a:highlight>
                  <a:srgbClr val="FFFFFF"/>
                </a:highlight>
                <a:latin typeface="Roboto"/>
                <a:ea typeface="Roboto"/>
                <a:cs typeface="Roboto"/>
                <a:sym typeface="Roboto"/>
              </a:rPr>
              <a:t>ActiveMatrix</a:t>
            </a:r>
            <a:r>
              <a:rPr lang="en-US" sz="800" dirty="0">
                <a:highlight>
                  <a:srgbClr val="FFFFFF"/>
                </a:highlight>
                <a:latin typeface="Roboto"/>
                <a:ea typeface="Roboto"/>
                <a:cs typeface="Roboto"/>
                <a:sym typeface="Roboto"/>
              </a:rPr>
              <a:t> BPM</a:t>
            </a:r>
            <a:endParaRPr sz="800" dirty="0"/>
          </a:p>
          <a:p>
            <a:pPr marL="0" lvl="0" indent="0" algn="l" rtl="0">
              <a:lnSpc>
                <a:spcPct val="115000"/>
              </a:lnSpc>
              <a:spcBef>
                <a:spcPts val="0"/>
              </a:spcBef>
              <a:spcAft>
                <a:spcPts val="0"/>
              </a:spcAft>
              <a:buNone/>
            </a:pPr>
            <a:r>
              <a:rPr lang="en-US" sz="800" dirty="0" err="1"/>
              <a:t>Ultipro</a:t>
            </a:r>
            <a:endParaRPr sz="800" dirty="0"/>
          </a:p>
          <a:p>
            <a:pPr marL="0" lvl="0" indent="0" algn="l" rtl="0">
              <a:lnSpc>
                <a:spcPct val="115000"/>
              </a:lnSpc>
              <a:spcBef>
                <a:spcPts val="0"/>
              </a:spcBef>
              <a:spcAft>
                <a:spcPts val="0"/>
              </a:spcAft>
              <a:buNone/>
            </a:pPr>
            <a:r>
              <a:rPr lang="en-US" sz="800" dirty="0" err="1"/>
              <a:t>Wordpress</a:t>
            </a:r>
            <a:endParaRPr sz="800" dirty="0"/>
          </a:p>
          <a:p>
            <a:pPr marL="0" lvl="0" indent="0" algn="l" rtl="0">
              <a:lnSpc>
                <a:spcPct val="115000"/>
              </a:lnSpc>
              <a:spcBef>
                <a:spcPts val="0"/>
              </a:spcBef>
              <a:spcAft>
                <a:spcPts val="0"/>
              </a:spcAft>
              <a:buNone/>
            </a:pPr>
            <a:r>
              <a:rPr lang="en-US" sz="800" b="1" dirty="0">
                <a:solidFill>
                  <a:srgbClr val="00B0F0"/>
                </a:solidFill>
              </a:rPr>
              <a:t>Workday</a:t>
            </a:r>
            <a:endParaRPr sz="800" b="1" dirty="0">
              <a:solidFill>
                <a:srgbClr val="00B0F0"/>
              </a:solidFill>
            </a:endParaRPr>
          </a:p>
          <a:p>
            <a:pPr marL="0" lvl="0" indent="0" algn="l" rtl="0">
              <a:lnSpc>
                <a:spcPct val="115000"/>
              </a:lnSpc>
              <a:spcBef>
                <a:spcPts val="0"/>
              </a:spcBef>
              <a:spcAft>
                <a:spcPts val="0"/>
              </a:spcAft>
              <a:buNone/>
            </a:pPr>
            <a:r>
              <a:rPr lang="en-US" sz="800" dirty="0"/>
              <a:t>Xactly </a:t>
            </a:r>
            <a:r>
              <a:rPr lang="en-US" sz="800" dirty="0" err="1"/>
              <a:t>Obero</a:t>
            </a:r>
            <a:r>
              <a:rPr lang="en-US" sz="800" dirty="0"/>
              <a:t> SPM</a:t>
            </a:r>
            <a:endParaRPr sz="800" dirty="0"/>
          </a:p>
          <a:p>
            <a:pPr marL="0" lvl="0" indent="0" algn="l" rtl="0">
              <a:lnSpc>
                <a:spcPct val="115000"/>
              </a:lnSpc>
              <a:spcBef>
                <a:spcPts val="0"/>
              </a:spcBef>
              <a:spcAft>
                <a:spcPts val="0"/>
              </a:spcAft>
              <a:buNone/>
            </a:pPr>
            <a:r>
              <a:rPr lang="en-US" sz="800" dirty="0"/>
              <a:t>Zendesk</a:t>
            </a:r>
            <a:endParaRPr sz="800" dirty="0"/>
          </a:p>
          <a:p>
            <a:pPr marL="0" lvl="0" indent="0" algn="l" rtl="0">
              <a:lnSpc>
                <a:spcPct val="115000"/>
              </a:lnSpc>
              <a:spcBef>
                <a:spcPts val="0"/>
              </a:spcBef>
              <a:spcAft>
                <a:spcPts val="0"/>
              </a:spcAft>
              <a:buNone/>
            </a:pPr>
            <a:r>
              <a:rPr lang="en-US" sz="800" dirty="0" err="1"/>
              <a:t>Zoho</a:t>
            </a:r>
            <a:r>
              <a:rPr lang="en-US" sz="800" dirty="0"/>
              <a:t> CRM</a:t>
            </a:r>
            <a:endParaRPr sz="800" dirty="0"/>
          </a:p>
          <a:p>
            <a:pPr marL="0" lvl="0" indent="0" algn="l" rtl="0">
              <a:lnSpc>
                <a:spcPct val="115000"/>
              </a:lnSpc>
              <a:spcBef>
                <a:spcPts val="0"/>
              </a:spcBef>
              <a:spcAft>
                <a:spcPts val="0"/>
              </a:spcAft>
              <a:buNone/>
            </a:pPr>
            <a:r>
              <a:rPr lang="en-US" sz="800" dirty="0"/>
              <a:t>Zuora</a:t>
            </a:r>
            <a:endParaRPr sz="800" dirty="0"/>
          </a:p>
        </p:txBody>
      </p:sp>
      <p:pic>
        <p:nvPicPr>
          <p:cNvPr id="27" name="Google Shape;9195;p634">
            <a:extLst>
              <a:ext uri="{FF2B5EF4-FFF2-40B4-BE49-F238E27FC236}">
                <a16:creationId xmlns:a16="http://schemas.microsoft.com/office/drawing/2014/main" id="{1ABE90DF-107F-F148-AA17-CF084D02DAEA}"/>
              </a:ext>
            </a:extLst>
          </p:cNvPr>
          <p:cNvPicPr preferRelativeResize="0"/>
          <p:nvPr/>
        </p:nvPicPr>
        <p:blipFill>
          <a:blip r:embed="rId5">
            <a:alphaModFix/>
          </a:blip>
          <a:stretch>
            <a:fillRect/>
          </a:stretch>
        </p:blipFill>
        <p:spPr>
          <a:xfrm>
            <a:off x="628653" y="3337463"/>
            <a:ext cx="816100" cy="816081"/>
          </a:xfrm>
          <a:prstGeom prst="rect">
            <a:avLst/>
          </a:prstGeom>
          <a:noFill/>
          <a:ln>
            <a:noFill/>
          </a:ln>
        </p:spPr>
      </p:pic>
      <p:sp>
        <p:nvSpPr>
          <p:cNvPr id="28" name="Google Shape;9196;p634">
            <a:extLst>
              <a:ext uri="{FF2B5EF4-FFF2-40B4-BE49-F238E27FC236}">
                <a16:creationId xmlns:a16="http://schemas.microsoft.com/office/drawing/2014/main" id="{5ED02476-7B6A-E24B-A20F-BE7AA4488FE0}"/>
              </a:ext>
            </a:extLst>
          </p:cNvPr>
          <p:cNvSpPr txBox="1"/>
          <p:nvPr/>
        </p:nvSpPr>
        <p:spPr>
          <a:xfrm>
            <a:off x="1780800" y="3227739"/>
            <a:ext cx="1357500" cy="183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Amazon DynamoDB</a:t>
            </a:r>
            <a:endParaRPr sz="800"/>
          </a:p>
          <a:p>
            <a:pPr marL="0" lvl="0" indent="0" algn="l" rtl="0">
              <a:lnSpc>
                <a:spcPct val="115000"/>
              </a:lnSpc>
              <a:spcBef>
                <a:spcPts val="0"/>
              </a:spcBef>
              <a:spcAft>
                <a:spcPts val="0"/>
              </a:spcAft>
              <a:buNone/>
            </a:pPr>
            <a:r>
              <a:rPr lang="en-US" sz="800"/>
              <a:t>Amazon Elastic </a:t>
            </a:r>
            <a:endParaRPr sz="800"/>
          </a:p>
          <a:p>
            <a:pPr marL="0" lvl="0" indent="0" algn="l" rtl="0">
              <a:lnSpc>
                <a:spcPct val="115000"/>
              </a:lnSpc>
              <a:spcBef>
                <a:spcPts val="0"/>
              </a:spcBef>
              <a:spcAft>
                <a:spcPts val="0"/>
              </a:spcAft>
              <a:buNone/>
            </a:pPr>
            <a:r>
              <a:rPr lang="en-US" sz="800"/>
              <a:t>  MapReduce</a:t>
            </a:r>
            <a:endParaRPr sz="800"/>
          </a:p>
          <a:p>
            <a:pPr marL="0" lvl="0" indent="0" algn="l" rtl="0">
              <a:lnSpc>
                <a:spcPct val="115000"/>
              </a:lnSpc>
              <a:spcBef>
                <a:spcPts val="0"/>
              </a:spcBef>
              <a:spcAft>
                <a:spcPts val="0"/>
              </a:spcAft>
              <a:buNone/>
            </a:pPr>
            <a:r>
              <a:rPr lang="en-US" sz="800"/>
              <a:t>Amazon RDS for Microsoft </a:t>
            </a:r>
            <a:endParaRPr sz="800"/>
          </a:p>
          <a:p>
            <a:pPr marL="0" lvl="0" indent="0" algn="l" rtl="0">
              <a:lnSpc>
                <a:spcPct val="115000"/>
              </a:lnSpc>
              <a:spcBef>
                <a:spcPts val="0"/>
              </a:spcBef>
              <a:spcAft>
                <a:spcPts val="0"/>
              </a:spcAft>
              <a:buNone/>
            </a:pPr>
            <a:r>
              <a:rPr lang="en-US" sz="800"/>
              <a:t>  SQL Server</a:t>
            </a:r>
            <a:endParaRPr sz="800"/>
          </a:p>
          <a:p>
            <a:pPr marL="0" lvl="0" indent="0" algn="l" rtl="0">
              <a:lnSpc>
                <a:spcPct val="115000"/>
              </a:lnSpc>
              <a:spcBef>
                <a:spcPts val="0"/>
              </a:spcBef>
              <a:spcAft>
                <a:spcPts val="0"/>
              </a:spcAft>
              <a:buNone/>
            </a:pPr>
            <a:r>
              <a:rPr lang="en-US" sz="800"/>
              <a:t>Amazon RDS for MySQL</a:t>
            </a:r>
            <a:endParaRPr sz="800"/>
          </a:p>
          <a:p>
            <a:pPr marL="0" lvl="0" indent="0" algn="l" rtl="0">
              <a:lnSpc>
                <a:spcPct val="115000"/>
              </a:lnSpc>
              <a:spcBef>
                <a:spcPts val="0"/>
              </a:spcBef>
              <a:spcAft>
                <a:spcPts val="0"/>
              </a:spcAft>
              <a:buNone/>
            </a:pPr>
            <a:r>
              <a:rPr lang="en-US" sz="800"/>
              <a:t>Amazon RDS for Oracle</a:t>
            </a:r>
            <a:endParaRPr sz="800"/>
          </a:p>
          <a:p>
            <a:pPr marL="0" lvl="0" indent="0" algn="l" rtl="0">
              <a:lnSpc>
                <a:spcPct val="115000"/>
              </a:lnSpc>
              <a:spcBef>
                <a:spcPts val="0"/>
              </a:spcBef>
              <a:spcAft>
                <a:spcPts val="0"/>
              </a:spcAft>
              <a:buNone/>
            </a:pPr>
            <a:endParaRPr sz="800"/>
          </a:p>
          <a:p>
            <a:pPr marL="0" lvl="0" indent="0" algn="l" rtl="0">
              <a:lnSpc>
                <a:spcPct val="115000"/>
              </a:lnSpc>
              <a:spcBef>
                <a:spcPts val="0"/>
              </a:spcBef>
              <a:spcAft>
                <a:spcPts val="0"/>
              </a:spcAft>
              <a:buNone/>
            </a:pPr>
            <a:endParaRPr sz="800"/>
          </a:p>
        </p:txBody>
      </p:sp>
      <p:sp>
        <p:nvSpPr>
          <p:cNvPr id="29" name="Google Shape;9197;p634">
            <a:extLst>
              <a:ext uri="{FF2B5EF4-FFF2-40B4-BE49-F238E27FC236}">
                <a16:creationId xmlns:a16="http://schemas.microsoft.com/office/drawing/2014/main" id="{AD653A8C-4879-E04D-B00A-547B569BDC92}"/>
              </a:ext>
            </a:extLst>
          </p:cNvPr>
          <p:cNvSpPr txBox="1"/>
          <p:nvPr/>
        </p:nvSpPr>
        <p:spPr>
          <a:xfrm>
            <a:off x="2999232" y="3230991"/>
            <a:ext cx="1706100" cy="183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Amazon Redshift</a:t>
            </a:r>
            <a:endParaRPr sz="800"/>
          </a:p>
          <a:p>
            <a:pPr marL="0" lvl="0" indent="0" algn="l" rtl="0">
              <a:lnSpc>
                <a:spcPct val="115000"/>
              </a:lnSpc>
              <a:spcBef>
                <a:spcPts val="0"/>
              </a:spcBef>
              <a:spcAft>
                <a:spcPts val="0"/>
              </a:spcAft>
              <a:buNone/>
            </a:pPr>
            <a:r>
              <a:rPr lang="en-US" sz="800"/>
              <a:t>Apache Cassandra</a:t>
            </a:r>
            <a:endParaRPr sz="800"/>
          </a:p>
          <a:p>
            <a:pPr marL="0" lvl="0" indent="0" algn="l" rtl="0">
              <a:lnSpc>
                <a:spcPct val="115000"/>
              </a:lnSpc>
              <a:spcBef>
                <a:spcPts val="0"/>
              </a:spcBef>
              <a:spcAft>
                <a:spcPts val="0"/>
              </a:spcAft>
              <a:buNone/>
            </a:pPr>
            <a:r>
              <a:rPr lang="en-US" sz="800"/>
              <a:t>Apache CouchDB</a:t>
            </a:r>
            <a:endParaRPr sz="800"/>
          </a:p>
          <a:p>
            <a:pPr marL="0" lvl="0" indent="0" algn="l" rtl="0">
              <a:lnSpc>
                <a:spcPct val="115000"/>
              </a:lnSpc>
              <a:spcBef>
                <a:spcPts val="0"/>
              </a:spcBef>
              <a:spcAft>
                <a:spcPts val="0"/>
              </a:spcAft>
              <a:buNone/>
            </a:pPr>
            <a:r>
              <a:rPr lang="en-US" sz="800"/>
              <a:t>Apache Hadoop</a:t>
            </a:r>
            <a:endParaRPr sz="800"/>
          </a:p>
          <a:p>
            <a:pPr marL="0" lvl="0" indent="0" algn="l" rtl="0">
              <a:lnSpc>
                <a:spcPct val="115000"/>
              </a:lnSpc>
              <a:spcBef>
                <a:spcPts val="0"/>
              </a:spcBef>
              <a:spcAft>
                <a:spcPts val="0"/>
              </a:spcAft>
              <a:buNone/>
            </a:pPr>
            <a:r>
              <a:rPr lang="en-US" sz="800"/>
              <a:t>Apache HBase</a:t>
            </a:r>
            <a:endParaRPr sz="800"/>
          </a:p>
          <a:p>
            <a:pPr marL="0" lvl="0" indent="0" algn="l" rtl="0">
              <a:lnSpc>
                <a:spcPct val="115000"/>
              </a:lnSpc>
              <a:spcBef>
                <a:spcPts val="0"/>
              </a:spcBef>
              <a:spcAft>
                <a:spcPts val="0"/>
              </a:spcAft>
              <a:buNone/>
            </a:pPr>
            <a:r>
              <a:rPr lang="en-US" sz="800"/>
              <a:t>Apache Hive</a:t>
            </a:r>
            <a:endParaRPr sz="800"/>
          </a:p>
          <a:p>
            <a:pPr marL="0" lvl="0" indent="0" algn="l" rtl="0">
              <a:lnSpc>
                <a:spcPct val="115000"/>
              </a:lnSpc>
              <a:spcBef>
                <a:spcPts val="0"/>
              </a:spcBef>
              <a:spcAft>
                <a:spcPts val="0"/>
              </a:spcAft>
              <a:buNone/>
            </a:pPr>
            <a:r>
              <a:rPr lang="en-US" sz="800"/>
              <a:t>Apache Pig</a:t>
            </a:r>
            <a:endParaRPr sz="800"/>
          </a:p>
          <a:p>
            <a:pPr marL="0" lvl="0" indent="0" algn="l" rtl="0">
              <a:lnSpc>
                <a:spcPct val="115000"/>
              </a:lnSpc>
              <a:spcBef>
                <a:spcPts val="0"/>
              </a:spcBef>
              <a:spcAft>
                <a:spcPts val="0"/>
              </a:spcAft>
              <a:buNone/>
            </a:pPr>
            <a:r>
              <a:rPr lang="en-US" sz="800"/>
              <a:t>Apache Spark</a:t>
            </a:r>
            <a:endParaRPr sz="800"/>
          </a:p>
          <a:p>
            <a:pPr marL="0" lvl="0" indent="0" algn="l" rtl="0">
              <a:lnSpc>
                <a:spcPct val="115000"/>
              </a:lnSpc>
              <a:spcBef>
                <a:spcPts val="0"/>
              </a:spcBef>
              <a:spcAft>
                <a:spcPts val="0"/>
              </a:spcAft>
              <a:buNone/>
            </a:pPr>
            <a:endParaRPr sz="800"/>
          </a:p>
        </p:txBody>
      </p:sp>
      <p:sp>
        <p:nvSpPr>
          <p:cNvPr id="30" name="Google Shape;9198;p634">
            <a:extLst>
              <a:ext uri="{FF2B5EF4-FFF2-40B4-BE49-F238E27FC236}">
                <a16:creationId xmlns:a16="http://schemas.microsoft.com/office/drawing/2014/main" id="{65D4E885-A3C3-FC4E-A44B-ACB36A562C00}"/>
              </a:ext>
            </a:extLst>
          </p:cNvPr>
          <p:cNvSpPr txBox="1"/>
          <p:nvPr/>
        </p:nvSpPr>
        <p:spPr>
          <a:xfrm>
            <a:off x="4498848" y="3230991"/>
            <a:ext cx="1764900" cy="177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t>Cloudera CDH</a:t>
            </a:r>
            <a:endParaRPr sz="800" dirty="0"/>
          </a:p>
          <a:p>
            <a:pPr marL="0" lvl="0" indent="0" algn="l" rtl="0">
              <a:lnSpc>
                <a:spcPct val="115000"/>
              </a:lnSpc>
              <a:spcBef>
                <a:spcPts val="0"/>
              </a:spcBef>
              <a:spcAft>
                <a:spcPts val="0"/>
              </a:spcAft>
              <a:buNone/>
            </a:pPr>
            <a:r>
              <a:rPr lang="en-US" sz="800" dirty="0"/>
              <a:t>Google Cloud Datastore</a:t>
            </a:r>
            <a:endParaRPr sz="800" dirty="0"/>
          </a:p>
          <a:p>
            <a:pPr marL="0" lvl="0" indent="0" algn="l" rtl="0">
              <a:lnSpc>
                <a:spcPct val="115000"/>
              </a:lnSpc>
              <a:spcBef>
                <a:spcPts val="0"/>
              </a:spcBef>
              <a:spcAft>
                <a:spcPts val="0"/>
              </a:spcAft>
              <a:buNone/>
            </a:pPr>
            <a:r>
              <a:rPr lang="en-US" sz="800" dirty="0"/>
              <a:t>Google Cloud SQL</a:t>
            </a:r>
            <a:endParaRPr sz="800" dirty="0"/>
          </a:p>
          <a:p>
            <a:pPr marL="0" lvl="0" indent="0" algn="l" rtl="0">
              <a:lnSpc>
                <a:spcPct val="115000"/>
              </a:lnSpc>
              <a:spcBef>
                <a:spcPts val="0"/>
              </a:spcBef>
              <a:spcAft>
                <a:spcPts val="0"/>
              </a:spcAft>
              <a:buNone/>
            </a:pPr>
            <a:r>
              <a:rPr lang="en-US" sz="800" dirty="0"/>
              <a:t>Greenplum Database</a:t>
            </a:r>
            <a:endParaRPr sz="800" dirty="0"/>
          </a:p>
          <a:p>
            <a:pPr marL="0" lvl="0" indent="0" algn="l" rtl="0">
              <a:lnSpc>
                <a:spcPct val="115000"/>
              </a:lnSpc>
              <a:spcBef>
                <a:spcPts val="0"/>
              </a:spcBef>
              <a:spcAft>
                <a:spcPts val="0"/>
              </a:spcAft>
              <a:buNone/>
            </a:pPr>
            <a:r>
              <a:rPr lang="en-US" sz="800" dirty="0"/>
              <a:t>Hortonworks</a:t>
            </a:r>
            <a:endParaRPr sz="800" dirty="0"/>
          </a:p>
          <a:p>
            <a:pPr marL="0" lvl="0" indent="0" algn="l" rtl="0">
              <a:lnSpc>
                <a:spcPct val="115000"/>
              </a:lnSpc>
              <a:spcBef>
                <a:spcPts val="0"/>
              </a:spcBef>
              <a:spcAft>
                <a:spcPts val="0"/>
              </a:spcAft>
              <a:buNone/>
            </a:pPr>
            <a:r>
              <a:rPr lang="en-US" sz="800" dirty="0"/>
              <a:t>IBM DB2</a:t>
            </a:r>
            <a:endParaRPr sz="800" dirty="0"/>
          </a:p>
          <a:p>
            <a:pPr marL="0" lvl="0" indent="0" algn="l" rtl="0">
              <a:lnSpc>
                <a:spcPct val="115000"/>
              </a:lnSpc>
              <a:spcBef>
                <a:spcPts val="0"/>
              </a:spcBef>
              <a:spcAft>
                <a:spcPts val="0"/>
              </a:spcAft>
              <a:buNone/>
            </a:pPr>
            <a:r>
              <a:rPr lang="en-US" sz="800" b="1" dirty="0">
                <a:solidFill>
                  <a:srgbClr val="00B0F0"/>
                </a:solidFill>
              </a:rPr>
              <a:t>JDBC</a:t>
            </a:r>
            <a:endParaRPr sz="800" b="1" dirty="0">
              <a:solidFill>
                <a:srgbClr val="00B0F0"/>
              </a:solidFill>
            </a:endParaRPr>
          </a:p>
          <a:p>
            <a:pPr marL="0" lvl="0" indent="0" algn="l" rtl="0">
              <a:lnSpc>
                <a:spcPct val="115000"/>
              </a:lnSpc>
              <a:spcBef>
                <a:spcPts val="0"/>
              </a:spcBef>
              <a:spcAft>
                <a:spcPts val="0"/>
              </a:spcAft>
              <a:buNone/>
            </a:pPr>
            <a:r>
              <a:rPr lang="en-US" sz="800" dirty="0"/>
              <a:t>Microsoft Azure SQL </a:t>
            </a:r>
            <a:endParaRPr sz="800" dirty="0"/>
          </a:p>
          <a:p>
            <a:pPr marL="0" lvl="0" indent="0" algn="l" rtl="0">
              <a:lnSpc>
                <a:spcPct val="115000"/>
              </a:lnSpc>
              <a:spcBef>
                <a:spcPts val="0"/>
              </a:spcBef>
              <a:spcAft>
                <a:spcPts val="0"/>
              </a:spcAft>
              <a:buNone/>
            </a:pPr>
            <a:r>
              <a:rPr lang="en-US" sz="800" dirty="0"/>
              <a:t>  Server</a:t>
            </a:r>
            <a:endParaRPr sz="800" dirty="0"/>
          </a:p>
          <a:p>
            <a:pPr marL="0" lvl="0" indent="0" algn="l" rtl="0">
              <a:lnSpc>
                <a:spcPct val="115000"/>
              </a:lnSpc>
              <a:spcBef>
                <a:spcPts val="0"/>
              </a:spcBef>
              <a:spcAft>
                <a:spcPts val="0"/>
              </a:spcAft>
              <a:buNone/>
            </a:pPr>
            <a:endParaRPr sz="1000" dirty="0"/>
          </a:p>
          <a:p>
            <a:pPr marL="0" lvl="0" indent="0" algn="l" rtl="0">
              <a:lnSpc>
                <a:spcPct val="115000"/>
              </a:lnSpc>
              <a:spcBef>
                <a:spcPts val="0"/>
              </a:spcBef>
              <a:spcAft>
                <a:spcPts val="0"/>
              </a:spcAft>
              <a:buNone/>
            </a:pPr>
            <a:endParaRPr sz="1000" dirty="0"/>
          </a:p>
          <a:p>
            <a:pPr marL="0" lvl="0" indent="0" algn="l" rtl="0">
              <a:lnSpc>
                <a:spcPct val="115000"/>
              </a:lnSpc>
              <a:spcBef>
                <a:spcPts val="0"/>
              </a:spcBef>
              <a:spcAft>
                <a:spcPts val="0"/>
              </a:spcAft>
              <a:buNone/>
            </a:pPr>
            <a:endParaRPr dirty="0"/>
          </a:p>
        </p:txBody>
      </p:sp>
      <p:sp>
        <p:nvSpPr>
          <p:cNvPr id="31" name="Google Shape;9199;p634">
            <a:extLst>
              <a:ext uri="{FF2B5EF4-FFF2-40B4-BE49-F238E27FC236}">
                <a16:creationId xmlns:a16="http://schemas.microsoft.com/office/drawing/2014/main" id="{FDC19240-9BFC-CE44-B9CC-AF7A261843AF}"/>
              </a:ext>
            </a:extLst>
          </p:cNvPr>
          <p:cNvSpPr txBox="1"/>
          <p:nvPr/>
        </p:nvSpPr>
        <p:spPr>
          <a:xfrm>
            <a:off x="7333500" y="3258414"/>
            <a:ext cx="1420800" cy="130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b="1" dirty="0">
                <a:solidFill>
                  <a:srgbClr val="00B0F0"/>
                </a:solidFill>
              </a:rPr>
              <a:t>Oracle Database</a:t>
            </a:r>
            <a:endParaRPr sz="800" b="1" dirty="0">
              <a:solidFill>
                <a:srgbClr val="00B0F0"/>
              </a:solidFill>
            </a:endParaRPr>
          </a:p>
          <a:p>
            <a:pPr marL="0" lvl="0" indent="0" algn="l" rtl="0">
              <a:lnSpc>
                <a:spcPct val="115000"/>
              </a:lnSpc>
              <a:spcBef>
                <a:spcPts val="0"/>
              </a:spcBef>
              <a:spcAft>
                <a:spcPts val="0"/>
              </a:spcAft>
              <a:buNone/>
            </a:pPr>
            <a:r>
              <a:rPr lang="en-US" sz="800" dirty="0"/>
              <a:t>PostgreSQL</a:t>
            </a:r>
            <a:endParaRPr sz="800" dirty="0"/>
          </a:p>
          <a:p>
            <a:pPr marL="0" lvl="0" indent="0" algn="l" rtl="0">
              <a:lnSpc>
                <a:spcPct val="115000"/>
              </a:lnSpc>
              <a:spcBef>
                <a:spcPts val="0"/>
              </a:spcBef>
              <a:spcAft>
                <a:spcPts val="0"/>
              </a:spcAft>
              <a:buNone/>
            </a:pPr>
            <a:r>
              <a:rPr lang="en-US" sz="800" dirty="0"/>
              <a:t>Redis</a:t>
            </a:r>
            <a:endParaRPr sz="800" dirty="0"/>
          </a:p>
          <a:p>
            <a:pPr marL="0" lvl="0" indent="0" algn="l" rtl="0">
              <a:lnSpc>
                <a:spcPct val="115000"/>
              </a:lnSpc>
              <a:spcBef>
                <a:spcPts val="0"/>
              </a:spcBef>
              <a:spcAft>
                <a:spcPts val="0"/>
              </a:spcAft>
              <a:buNone/>
            </a:pPr>
            <a:r>
              <a:rPr lang="en-US" sz="800" dirty="0" err="1"/>
              <a:t>RiakKV</a:t>
            </a:r>
            <a:endParaRPr sz="800" dirty="0"/>
          </a:p>
          <a:p>
            <a:pPr marL="0" lvl="0" indent="0" algn="l" rtl="0">
              <a:lnSpc>
                <a:spcPct val="115000"/>
              </a:lnSpc>
              <a:spcBef>
                <a:spcPts val="0"/>
              </a:spcBef>
              <a:spcAft>
                <a:spcPts val="0"/>
              </a:spcAft>
              <a:buNone/>
            </a:pPr>
            <a:r>
              <a:rPr lang="en-US" sz="800" dirty="0"/>
              <a:t>SAP HANA Database</a:t>
            </a:r>
            <a:endParaRPr sz="800" dirty="0"/>
          </a:p>
          <a:p>
            <a:pPr marL="0" lvl="0" indent="0" algn="l" rtl="0">
              <a:lnSpc>
                <a:spcPct val="115000"/>
              </a:lnSpc>
              <a:spcBef>
                <a:spcPts val="0"/>
              </a:spcBef>
              <a:spcAft>
                <a:spcPts val="0"/>
              </a:spcAft>
              <a:buNone/>
            </a:pPr>
            <a:r>
              <a:rPr lang="en-US" sz="800" dirty="0"/>
              <a:t>Sybase</a:t>
            </a:r>
            <a:endParaRPr sz="800" dirty="0"/>
          </a:p>
          <a:p>
            <a:pPr marL="0" lvl="0" indent="0" algn="l" rtl="0">
              <a:lnSpc>
                <a:spcPct val="115000"/>
              </a:lnSpc>
              <a:spcBef>
                <a:spcPts val="0"/>
              </a:spcBef>
              <a:spcAft>
                <a:spcPts val="0"/>
              </a:spcAft>
              <a:buNone/>
            </a:pPr>
            <a:r>
              <a:rPr lang="en-US" sz="800" dirty="0"/>
              <a:t>Teradata</a:t>
            </a:r>
            <a:endParaRPr sz="800" dirty="0"/>
          </a:p>
          <a:p>
            <a:pPr marL="0" lvl="0" indent="0" algn="l" rtl="0">
              <a:lnSpc>
                <a:spcPct val="115000"/>
              </a:lnSpc>
              <a:spcBef>
                <a:spcPts val="0"/>
              </a:spcBef>
              <a:spcAft>
                <a:spcPts val="0"/>
              </a:spcAft>
              <a:buNone/>
            </a:pPr>
            <a:r>
              <a:rPr lang="en-US" sz="800" dirty="0"/>
              <a:t>TIBCO </a:t>
            </a:r>
            <a:r>
              <a:rPr lang="en-US" sz="800" dirty="0" err="1"/>
              <a:t>Activespaces</a:t>
            </a:r>
            <a:endParaRPr sz="800" dirty="0"/>
          </a:p>
          <a:p>
            <a:pPr marL="0" lvl="0" indent="0" algn="l" rtl="0">
              <a:lnSpc>
                <a:spcPct val="115000"/>
              </a:lnSpc>
              <a:spcBef>
                <a:spcPts val="0"/>
              </a:spcBef>
              <a:spcAft>
                <a:spcPts val="0"/>
              </a:spcAft>
              <a:buNone/>
            </a:pPr>
            <a:r>
              <a:rPr lang="en-US" sz="800" dirty="0"/>
              <a:t>TIBCO Clarity</a:t>
            </a:r>
            <a:endParaRPr sz="800" dirty="0"/>
          </a:p>
        </p:txBody>
      </p:sp>
      <p:sp>
        <p:nvSpPr>
          <p:cNvPr id="32" name="Google Shape;9200;p634">
            <a:extLst>
              <a:ext uri="{FF2B5EF4-FFF2-40B4-BE49-F238E27FC236}">
                <a16:creationId xmlns:a16="http://schemas.microsoft.com/office/drawing/2014/main" id="{885710FD-0056-B043-B2A6-2067114CCBEF}"/>
              </a:ext>
            </a:extLst>
          </p:cNvPr>
          <p:cNvSpPr txBox="1"/>
          <p:nvPr/>
        </p:nvSpPr>
        <p:spPr>
          <a:xfrm>
            <a:off x="594375" y="4149413"/>
            <a:ext cx="1154400" cy="6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rgbClr val="1CA1E1"/>
                </a:solidFill>
                <a:latin typeface="+mj-lt"/>
                <a:ea typeface="Verdana"/>
                <a:cs typeface="Verdana"/>
                <a:sym typeface="Verdana"/>
              </a:rPr>
              <a:t>DATABASES &amp; BIG DATA</a:t>
            </a:r>
            <a:endParaRPr dirty="0">
              <a:latin typeface="+mj-lt"/>
            </a:endParaRPr>
          </a:p>
        </p:txBody>
      </p:sp>
      <p:sp>
        <p:nvSpPr>
          <p:cNvPr id="33" name="Google Shape;9201;p634">
            <a:extLst>
              <a:ext uri="{FF2B5EF4-FFF2-40B4-BE49-F238E27FC236}">
                <a16:creationId xmlns:a16="http://schemas.microsoft.com/office/drawing/2014/main" id="{F7D5F2E3-4909-B648-A4FA-0F5A68D02CA1}"/>
              </a:ext>
            </a:extLst>
          </p:cNvPr>
          <p:cNvSpPr txBox="1"/>
          <p:nvPr/>
        </p:nvSpPr>
        <p:spPr>
          <a:xfrm>
            <a:off x="5998474" y="3230989"/>
            <a:ext cx="1357500" cy="139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t>Microsoft Common Data </a:t>
            </a:r>
            <a:endParaRPr sz="800" dirty="0"/>
          </a:p>
          <a:p>
            <a:pPr marL="0" lvl="0" indent="0" algn="l" rtl="0">
              <a:lnSpc>
                <a:spcPct val="115000"/>
              </a:lnSpc>
              <a:spcBef>
                <a:spcPts val="0"/>
              </a:spcBef>
              <a:spcAft>
                <a:spcPts val="0"/>
              </a:spcAft>
              <a:buNone/>
            </a:pPr>
            <a:r>
              <a:rPr lang="en-US" sz="800" dirty="0"/>
              <a:t>  Service</a:t>
            </a:r>
            <a:endParaRPr sz="800" dirty="0"/>
          </a:p>
          <a:p>
            <a:pPr marL="0" lvl="0" indent="0" algn="l" rtl="0">
              <a:lnSpc>
                <a:spcPct val="115000"/>
              </a:lnSpc>
              <a:spcBef>
                <a:spcPts val="0"/>
              </a:spcBef>
              <a:spcAft>
                <a:spcPts val="0"/>
              </a:spcAft>
              <a:buNone/>
            </a:pPr>
            <a:r>
              <a:rPr lang="en-US" sz="800" dirty="0"/>
              <a:t>Microsoft SQL Server</a:t>
            </a:r>
            <a:endParaRPr sz="800" dirty="0"/>
          </a:p>
          <a:p>
            <a:pPr marL="0" lvl="0" indent="0" algn="l" rtl="0">
              <a:lnSpc>
                <a:spcPct val="115000"/>
              </a:lnSpc>
              <a:spcBef>
                <a:spcPts val="0"/>
              </a:spcBef>
              <a:spcAft>
                <a:spcPts val="0"/>
              </a:spcAft>
              <a:buNone/>
            </a:pPr>
            <a:r>
              <a:rPr lang="en-US" sz="800" dirty="0"/>
              <a:t>MongoDB</a:t>
            </a:r>
            <a:endParaRPr sz="800" dirty="0"/>
          </a:p>
          <a:p>
            <a:pPr marL="0" lvl="0" indent="0" algn="l" rtl="0">
              <a:lnSpc>
                <a:spcPct val="115000"/>
              </a:lnSpc>
              <a:spcBef>
                <a:spcPts val="0"/>
              </a:spcBef>
              <a:spcAft>
                <a:spcPts val="0"/>
              </a:spcAft>
              <a:buNone/>
            </a:pPr>
            <a:r>
              <a:rPr lang="en-US" sz="800" dirty="0"/>
              <a:t>MySQL</a:t>
            </a:r>
            <a:endParaRPr sz="800" dirty="0"/>
          </a:p>
          <a:p>
            <a:pPr marL="0" lvl="0" indent="0" algn="l" rtl="0">
              <a:lnSpc>
                <a:spcPct val="115000"/>
              </a:lnSpc>
              <a:spcBef>
                <a:spcPts val="0"/>
              </a:spcBef>
              <a:spcAft>
                <a:spcPts val="0"/>
              </a:spcAft>
              <a:buNone/>
            </a:pPr>
            <a:r>
              <a:rPr lang="en-US" sz="800" dirty="0"/>
              <a:t>Neo4j</a:t>
            </a:r>
            <a:endParaRPr sz="800" dirty="0"/>
          </a:p>
          <a:p>
            <a:pPr marL="0" lvl="0" indent="0" algn="l" rtl="0">
              <a:lnSpc>
                <a:spcPct val="115000"/>
              </a:lnSpc>
              <a:spcBef>
                <a:spcPts val="0"/>
              </a:spcBef>
              <a:spcAft>
                <a:spcPts val="0"/>
              </a:spcAft>
              <a:buNone/>
            </a:pPr>
            <a:r>
              <a:rPr lang="en-US" sz="800" b="1" dirty="0">
                <a:solidFill>
                  <a:srgbClr val="00B0F0"/>
                </a:solidFill>
              </a:rPr>
              <a:t>ODBC</a:t>
            </a:r>
            <a:endParaRPr sz="800" b="1" dirty="0">
              <a:solidFill>
                <a:srgbClr val="00B0F0"/>
              </a:solidFill>
            </a:endParaRPr>
          </a:p>
          <a:p>
            <a:pPr marL="0" lvl="0" indent="0" algn="l" rtl="0">
              <a:lnSpc>
                <a:spcPct val="115000"/>
              </a:lnSpc>
              <a:spcBef>
                <a:spcPts val="0"/>
              </a:spcBef>
              <a:spcAft>
                <a:spcPts val="0"/>
              </a:spcAft>
              <a:buNone/>
            </a:pPr>
            <a:r>
              <a:rPr lang="en-US" sz="800" dirty="0"/>
              <a:t>OLE DB</a:t>
            </a:r>
            <a:endParaRPr sz="800" dirty="0"/>
          </a:p>
        </p:txBody>
      </p:sp>
    </p:spTree>
    <p:extLst>
      <p:ext uri="{BB962C8B-B14F-4D97-AF65-F5344CB8AC3E}">
        <p14:creationId xmlns:p14="http://schemas.microsoft.com/office/powerpoint/2010/main" val="46178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1. Easy Integration</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sp>
        <p:nvSpPr>
          <p:cNvPr id="21" name="Google Shape;9207;p635">
            <a:extLst>
              <a:ext uri="{FF2B5EF4-FFF2-40B4-BE49-F238E27FC236}">
                <a16:creationId xmlns:a16="http://schemas.microsoft.com/office/drawing/2014/main" id="{5E43C585-1BDB-DD4A-B0B7-C6CCA50E35BC}"/>
              </a:ext>
            </a:extLst>
          </p:cNvPr>
          <p:cNvSpPr txBox="1"/>
          <p:nvPr/>
        </p:nvSpPr>
        <p:spPr>
          <a:xfrm>
            <a:off x="1783075" y="884849"/>
            <a:ext cx="1139700" cy="158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t>Amazon EC2</a:t>
            </a:r>
            <a:endParaRPr sz="800" dirty="0"/>
          </a:p>
          <a:p>
            <a:pPr marL="0" lvl="0" indent="0" algn="l" rtl="0">
              <a:lnSpc>
                <a:spcPct val="115000"/>
              </a:lnSpc>
              <a:spcBef>
                <a:spcPts val="0"/>
              </a:spcBef>
              <a:spcAft>
                <a:spcPts val="0"/>
              </a:spcAft>
              <a:buNone/>
            </a:pPr>
            <a:r>
              <a:rPr lang="en-US" sz="800" dirty="0"/>
              <a:t>Amazon Elastic File </a:t>
            </a:r>
            <a:endParaRPr sz="800" dirty="0"/>
          </a:p>
          <a:p>
            <a:pPr marL="0" lvl="0" indent="0" algn="l" rtl="0">
              <a:lnSpc>
                <a:spcPct val="115000"/>
              </a:lnSpc>
              <a:spcBef>
                <a:spcPts val="0"/>
              </a:spcBef>
              <a:spcAft>
                <a:spcPts val="0"/>
              </a:spcAft>
              <a:buNone/>
            </a:pPr>
            <a:r>
              <a:rPr lang="en-US" sz="800" dirty="0"/>
              <a:t>  System</a:t>
            </a:r>
            <a:endParaRPr sz="800" dirty="0"/>
          </a:p>
          <a:p>
            <a:pPr marL="0" lvl="0" indent="0" algn="l" rtl="0">
              <a:lnSpc>
                <a:spcPct val="115000"/>
              </a:lnSpc>
              <a:spcBef>
                <a:spcPts val="0"/>
              </a:spcBef>
              <a:spcAft>
                <a:spcPts val="0"/>
              </a:spcAft>
              <a:buNone/>
            </a:pPr>
            <a:r>
              <a:rPr lang="en-US" sz="800" dirty="0"/>
              <a:t>Amazon Glacier</a:t>
            </a:r>
            <a:endParaRPr sz="800" dirty="0"/>
          </a:p>
          <a:p>
            <a:pPr marL="0" lvl="0" indent="0" algn="l" rtl="0">
              <a:lnSpc>
                <a:spcPct val="115000"/>
              </a:lnSpc>
              <a:spcBef>
                <a:spcPts val="0"/>
              </a:spcBef>
              <a:spcAft>
                <a:spcPts val="0"/>
              </a:spcAft>
              <a:buNone/>
            </a:pPr>
            <a:r>
              <a:rPr lang="en-US" sz="800" dirty="0"/>
              <a:t>Amazon S3</a:t>
            </a:r>
            <a:endParaRPr sz="800" dirty="0"/>
          </a:p>
          <a:p>
            <a:pPr marL="0" lvl="0" indent="0" algn="l" rtl="0">
              <a:lnSpc>
                <a:spcPct val="115000"/>
              </a:lnSpc>
              <a:spcBef>
                <a:spcPts val="0"/>
              </a:spcBef>
              <a:spcAft>
                <a:spcPts val="0"/>
              </a:spcAft>
              <a:buNone/>
            </a:pPr>
            <a:r>
              <a:rPr lang="en-US" sz="800" dirty="0"/>
              <a:t>Box</a:t>
            </a:r>
            <a:endParaRPr sz="800" dirty="0"/>
          </a:p>
          <a:p>
            <a:pPr marL="0" lvl="0" indent="0" algn="l" rtl="0">
              <a:lnSpc>
                <a:spcPct val="115000"/>
              </a:lnSpc>
              <a:spcBef>
                <a:spcPts val="0"/>
              </a:spcBef>
              <a:spcAft>
                <a:spcPts val="0"/>
              </a:spcAft>
              <a:buNone/>
            </a:pPr>
            <a:endParaRPr sz="800" dirty="0"/>
          </a:p>
          <a:p>
            <a:pPr marL="0" lvl="0" indent="0" algn="l" rtl="0">
              <a:lnSpc>
                <a:spcPct val="115000"/>
              </a:lnSpc>
              <a:spcBef>
                <a:spcPts val="0"/>
              </a:spcBef>
              <a:spcAft>
                <a:spcPts val="0"/>
              </a:spcAft>
              <a:buNone/>
            </a:pPr>
            <a:endParaRPr sz="1000" dirty="0"/>
          </a:p>
          <a:p>
            <a:pPr marL="0" lvl="0" indent="0" algn="l" rtl="0">
              <a:lnSpc>
                <a:spcPct val="115000"/>
              </a:lnSpc>
              <a:spcBef>
                <a:spcPts val="0"/>
              </a:spcBef>
              <a:spcAft>
                <a:spcPts val="0"/>
              </a:spcAft>
              <a:buNone/>
            </a:pPr>
            <a:endParaRPr sz="1000" dirty="0"/>
          </a:p>
        </p:txBody>
      </p:sp>
      <p:sp>
        <p:nvSpPr>
          <p:cNvPr id="22" name="Google Shape;9208;p635">
            <a:extLst>
              <a:ext uri="{FF2B5EF4-FFF2-40B4-BE49-F238E27FC236}">
                <a16:creationId xmlns:a16="http://schemas.microsoft.com/office/drawing/2014/main" id="{4CFE126F-A0D5-4145-B409-5F8C3C6C5E94}"/>
              </a:ext>
            </a:extLst>
          </p:cNvPr>
          <p:cNvSpPr txBox="1"/>
          <p:nvPr/>
        </p:nvSpPr>
        <p:spPr>
          <a:xfrm>
            <a:off x="2923032" y="884839"/>
            <a:ext cx="1579800" cy="140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t>COBOL data formats</a:t>
            </a:r>
            <a:endParaRPr sz="800" dirty="0"/>
          </a:p>
          <a:p>
            <a:pPr marL="0" lvl="0" indent="0" algn="l" rtl="0">
              <a:lnSpc>
                <a:spcPct val="115000"/>
              </a:lnSpc>
              <a:spcBef>
                <a:spcPts val="0"/>
              </a:spcBef>
              <a:spcAft>
                <a:spcPts val="0"/>
              </a:spcAft>
              <a:buNone/>
            </a:pPr>
            <a:r>
              <a:rPr lang="en-US" sz="800" dirty="0"/>
              <a:t>Dropbox</a:t>
            </a:r>
            <a:endParaRPr sz="800" dirty="0"/>
          </a:p>
          <a:p>
            <a:pPr marL="0" lvl="0" indent="0" algn="l" rtl="0">
              <a:lnSpc>
                <a:spcPct val="115000"/>
              </a:lnSpc>
              <a:spcBef>
                <a:spcPts val="0"/>
              </a:spcBef>
              <a:spcAft>
                <a:spcPts val="0"/>
              </a:spcAft>
              <a:buNone/>
            </a:pPr>
            <a:r>
              <a:rPr lang="en-US" sz="800" dirty="0"/>
              <a:t>Facebook</a:t>
            </a:r>
            <a:endParaRPr sz="800" dirty="0"/>
          </a:p>
          <a:p>
            <a:pPr marL="0" lvl="0" indent="0" algn="l" rtl="0">
              <a:lnSpc>
                <a:spcPct val="115000"/>
              </a:lnSpc>
              <a:spcBef>
                <a:spcPts val="0"/>
              </a:spcBef>
              <a:spcAft>
                <a:spcPts val="0"/>
              </a:spcAft>
              <a:buNone/>
            </a:pPr>
            <a:r>
              <a:rPr lang="en-US" sz="800" dirty="0"/>
              <a:t>GitHub</a:t>
            </a:r>
            <a:endParaRPr sz="800" dirty="0"/>
          </a:p>
          <a:p>
            <a:pPr marL="0" lvl="0" indent="0" algn="l" rtl="0">
              <a:lnSpc>
                <a:spcPct val="115000"/>
              </a:lnSpc>
              <a:spcBef>
                <a:spcPts val="0"/>
              </a:spcBef>
              <a:spcAft>
                <a:spcPts val="0"/>
              </a:spcAft>
              <a:buNone/>
            </a:pPr>
            <a:r>
              <a:rPr lang="en-US" sz="800" b="1" dirty="0">
                <a:solidFill>
                  <a:srgbClr val="00B0F0"/>
                </a:solidFill>
              </a:rPr>
              <a:t>File</a:t>
            </a:r>
            <a:endParaRPr sz="800" b="1" dirty="0">
              <a:solidFill>
                <a:srgbClr val="00B0F0"/>
              </a:solidFill>
            </a:endParaRPr>
          </a:p>
          <a:p>
            <a:pPr marL="0" lvl="0" indent="0" algn="l" rtl="0">
              <a:lnSpc>
                <a:spcPct val="115000"/>
              </a:lnSpc>
              <a:spcBef>
                <a:spcPts val="0"/>
              </a:spcBef>
              <a:spcAft>
                <a:spcPts val="0"/>
              </a:spcAft>
              <a:buNone/>
            </a:pPr>
            <a:r>
              <a:rPr lang="en-US" sz="800" dirty="0"/>
              <a:t>Google Cloud Storage</a:t>
            </a:r>
            <a:endParaRPr sz="800" dirty="0"/>
          </a:p>
          <a:p>
            <a:pPr marL="0" lvl="0" indent="0" algn="l" rtl="0">
              <a:lnSpc>
                <a:spcPct val="115000"/>
              </a:lnSpc>
              <a:spcBef>
                <a:spcPts val="0"/>
              </a:spcBef>
              <a:spcAft>
                <a:spcPts val="0"/>
              </a:spcAft>
              <a:buNone/>
            </a:pPr>
            <a:endParaRPr sz="800" dirty="0"/>
          </a:p>
        </p:txBody>
      </p:sp>
      <p:sp>
        <p:nvSpPr>
          <p:cNvPr id="34" name="Google Shape;9209;p635">
            <a:extLst>
              <a:ext uri="{FF2B5EF4-FFF2-40B4-BE49-F238E27FC236}">
                <a16:creationId xmlns:a16="http://schemas.microsoft.com/office/drawing/2014/main" id="{59839B87-9DAF-4B40-B5C8-ECF2064BA5DA}"/>
              </a:ext>
            </a:extLst>
          </p:cNvPr>
          <p:cNvSpPr txBox="1"/>
          <p:nvPr/>
        </p:nvSpPr>
        <p:spPr>
          <a:xfrm>
            <a:off x="4498850" y="884849"/>
            <a:ext cx="1492800" cy="99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t>Google Docs</a:t>
            </a:r>
            <a:endParaRPr sz="800" dirty="0"/>
          </a:p>
          <a:p>
            <a:pPr marL="0" lvl="0" indent="0" algn="l" rtl="0">
              <a:lnSpc>
                <a:spcPct val="115000"/>
              </a:lnSpc>
              <a:spcBef>
                <a:spcPts val="0"/>
              </a:spcBef>
              <a:spcAft>
                <a:spcPts val="0"/>
              </a:spcAft>
              <a:buNone/>
            </a:pPr>
            <a:r>
              <a:rPr lang="en-US" sz="800" dirty="0"/>
              <a:t>Google Sheets</a:t>
            </a:r>
            <a:endParaRPr sz="800" dirty="0"/>
          </a:p>
          <a:p>
            <a:pPr marL="0" lvl="0" indent="0" algn="l" rtl="0">
              <a:lnSpc>
                <a:spcPct val="115000"/>
              </a:lnSpc>
              <a:spcBef>
                <a:spcPts val="0"/>
              </a:spcBef>
              <a:spcAft>
                <a:spcPts val="0"/>
              </a:spcAft>
              <a:buNone/>
            </a:pPr>
            <a:r>
              <a:rPr lang="en-US" sz="800" dirty="0"/>
              <a:t>Microsoft Azure Storage</a:t>
            </a:r>
            <a:endParaRPr sz="800" dirty="0"/>
          </a:p>
          <a:p>
            <a:pPr marL="0" lvl="0" indent="0" algn="l" rtl="0">
              <a:lnSpc>
                <a:spcPct val="115000"/>
              </a:lnSpc>
              <a:spcBef>
                <a:spcPts val="0"/>
              </a:spcBef>
              <a:spcAft>
                <a:spcPts val="0"/>
              </a:spcAft>
              <a:buNone/>
            </a:pPr>
            <a:r>
              <a:rPr lang="en-US" sz="800" dirty="0"/>
              <a:t>Microsoft One Drive</a:t>
            </a:r>
            <a:endParaRPr sz="800" dirty="0"/>
          </a:p>
          <a:p>
            <a:pPr marL="0" lvl="0" indent="0" algn="l" rtl="0">
              <a:lnSpc>
                <a:spcPct val="115000"/>
              </a:lnSpc>
              <a:spcBef>
                <a:spcPts val="0"/>
              </a:spcBef>
              <a:spcAft>
                <a:spcPts val="0"/>
              </a:spcAft>
              <a:buNone/>
            </a:pPr>
            <a:r>
              <a:rPr lang="en-US" sz="800" dirty="0"/>
              <a:t>Microsoft SharePoint</a:t>
            </a:r>
            <a:endParaRPr sz="800" dirty="0"/>
          </a:p>
          <a:p>
            <a:pPr marL="0" lvl="0" indent="0" algn="l" rtl="0">
              <a:lnSpc>
                <a:spcPct val="115000"/>
              </a:lnSpc>
              <a:spcBef>
                <a:spcPts val="0"/>
              </a:spcBef>
              <a:spcAft>
                <a:spcPts val="0"/>
              </a:spcAft>
              <a:buNone/>
            </a:pPr>
            <a:r>
              <a:rPr lang="en-US" sz="800" dirty="0"/>
              <a:t>Microsoft SharePoint Online</a:t>
            </a:r>
            <a:endParaRPr sz="800" dirty="0"/>
          </a:p>
          <a:p>
            <a:pPr marL="0" lvl="0" indent="0" algn="l" rtl="0">
              <a:lnSpc>
                <a:spcPct val="115000"/>
              </a:lnSpc>
              <a:spcBef>
                <a:spcPts val="0"/>
              </a:spcBef>
              <a:spcAft>
                <a:spcPts val="0"/>
              </a:spcAft>
              <a:buNone/>
            </a:pPr>
            <a:endParaRPr sz="1000" dirty="0"/>
          </a:p>
        </p:txBody>
      </p:sp>
      <p:sp>
        <p:nvSpPr>
          <p:cNvPr id="35" name="Google Shape;9210;p635">
            <a:extLst>
              <a:ext uri="{FF2B5EF4-FFF2-40B4-BE49-F238E27FC236}">
                <a16:creationId xmlns:a16="http://schemas.microsoft.com/office/drawing/2014/main" id="{64FD40D0-E6F5-FF4D-9FF5-414765914FDF}"/>
              </a:ext>
            </a:extLst>
          </p:cNvPr>
          <p:cNvSpPr txBox="1"/>
          <p:nvPr/>
        </p:nvSpPr>
        <p:spPr>
          <a:xfrm>
            <a:off x="5998464" y="884839"/>
            <a:ext cx="1656300" cy="140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PDF</a:t>
            </a:r>
            <a:endParaRPr sz="800"/>
          </a:p>
          <a:p>
            <a:pPr marL="0" lvl="0" indent="0" algn="l" rtl="0">
              <a:lnSpc>
                <a:spcPct val="115000"/>
              </a:lnSpc>
              <a:spcBef>
                <a:spcPts val="0"/>
              </a:spcBef>
              <a:spcAft>
                <a:spcPts val="0"/>
              </a:spcAft>
              <a:buNone/>
            </a:pPr>
            <a:r>
              <a:rPr lang="en-US" sz="800"/>
              <a:t>PL/I data formats</a:t>
            </a:r>
            <a:endParaRPr sz="800"/>
          </a:p>
          <a:p>
            <a:pPr marL="0" lvl="0" indent="0" algn="l" rtl="0">
              <a:lnSpc>
                <a:spcPct val="115000"/>
              </a:lnSpc>
              <a:spcBef>
                <a:spcPts val="0"/>
              </a:spcBef>
              <a:spcAft>
                <a:spcPts val="0"/>
              </a:spcAft>
              <a:buNone/>
            </a:pPr>
            <a:r>
              <a:rPr lang="en-US" sz="800"/>
              <a:t>QR Code</a:t>
            </a:r>
            <a:endParaRPr sz="800"/>
          </a:p>
          <a:p>
            <a:pPr marL="0" lvl="0" indent="0" algn="l" rtl="0">
              <a:lnSpc>
                <a:spcPct val="115000"/>
              </a:lnSpc>
              <a:spcBef>
                <a:spcPts val="0"/>
              </a:spcBef>
              <a:spcAft>
                <a:spcPts val="0"/>
              </a:spcAft>
              <a:buNone/>
            </a:pPr>
            <a:r>
              <a:rPr lang="en-US" sz="800"/>
              <a:t>RPG data formats</a:t>
            </a:r>
            <a:endParaRPr sz="800"/>
          </a:p>
          <a:p>
            <a:pPr marL="0" lvl="0" indent="0" algn="l" rtl="0">
              <a:lnSpc>
                <a:spcPct val="115000"/>
              </a:lnSpc>
              <a:spcBef>
                <a:spcPts val="0"/>
              </a:spcBef>
              <a:spcAft>
                <a:spcPts val="0"/>
              </a:spcAft>
              <a:buNone/>
            </a:pPr>
            <a:r>
              <a:rPr lang="en-US" sz="800"/>
              <a:t>Slack</a:t>
            </a:r>
            <a:endParaRPr sz="800"/>
          </a:p>
          <a:p>
            <a:pPr marL="0" lvl="0" indent="0" algn="l" rtl="0">
              <a:lnSpc>
                <a:spcPct val="115000"/>
              </a:lnSpc>
              <a:spcBef>
                <a:spcPts val="0"/>
              </a:spcBef>
              <a:spcAft>
                <a:spcPts val="0"/>
              </a:spcAft>
              <a:buNone/>
            </a:pPr>
            <a:endParaRPr sz="800"/>
          </a:p>
        </p:txBody>
      </p:sp>
      <p:pic>
        <p:nvPicPr>
          <p:cNvPr id="36" name="Google Shape;9211;p635">
            <a:extLst>
              <a:ext uri="{FF2B5EF4-FFF2-40B4-BE49-F238E27FC236}">
                <a16:creationId xmlns:a16="http://schemas.microsoft.com/office/drawing/2014/main" id="{DB94F8CB-A7A0-2B40-821B-CF221377EE0D}"/>
              </a:ext>
            </a:extLst>
          </p:cNvPr>
          <p:cNvPicPr preferRelativeResize="0"/>
          <p:nvPr/>
        </p:nvPicPr>
        <p:blipFill>
          <a:blip r:embed="rId4">
            <a:alphaModFix/>
          </a:blip>
          <a:stretch>
            <a:fillRect/>
          </a:stretch>
        </p:blipFill>
        <p:spPr>
          <a:xfrm>
            <a:off x="783338" y="994567"/>
            <a:ext cx="816102" cy="816102"/>
          </a:xfrm>
          <a:prstGeom prst="rect">
            <a:avLst/>
          </a:prstGeom>
          <a:noFill/>
          <a:ln>
            <a:noFill/>
          </a:ln>
        </p:spPr>
      </p:pic>
      <p:sp>
        <p:nvSpPr>
          <p:cNvPr id="37" name="Google Shape;9212;p635">
            <a:extLst>
              <a:ext uri="{FF2B5EF4-FFF2-40B4-BE49-F238E27FC236}">
                <a16:creationId xmlns:a16="http://schemas.microsoft.com/office/drawing/2014/main" id="{4D825D7E-B4FE-4640-A894-A519786D0B87}"/>
              </a:ext>
            </a:extLst>
          </p:cNvPr>
          <p:cNvSpPr txBox="1"/>
          <p:nvPr/>
        </p:nvSpPr>
        <p:spPr>
          <a:xfrm>
            <a:off x="711025" y="1748424"/>
            <a:ext cx="1579800" cy="9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solidFill>
                  <a:srgbClr val="1CA1E1"/>
                </a:solidFill>
                <a:latin typeface="+mj-lt"/>
                <a:ea typeface="Verdana"/>
                <a:cs typeface="Verdana"/>
                <a:sym typeface="Verdana"/>
              </a:rPr>
              <a:t>FILE FORMATS, </a:t>
            </a:r>
          </a:p>
          <a:p>
            <a:pPr marL="0" lvl="0" indent="0" algn="l" rtl="0">
              <a:spcBef>
                <a:spcPts val="0"/>
              </a:spcBef>
              <a:spcAft>
                <a:spcPts val="0"/>
              </a:spcAft>
              <a:buNone/>
            </a:pPr>
            <a:r>
              <a:rPr lang="en-US" sz="800" b="1" dirty="0">
                <a:solidFill>
                  <a:srgbClr val="1CA1E1"/>
                </a:solidFill>
                <a:latin typeface="+mj-lt"/>
                <a:ea typeface="Verdana"/>
                <a:cs typeface="Verdana"/>
                <a:sym typeface="Verdana"/>
              </a:rPr>
              <a:t>SHARING, &amp; STORAGE</a:t>
            </a:r>
            <a:endParaRPr sz="800" dirty="0">
              <a:latin typeface="+mj-lt"/>
            </a:endParaRPr>
          </a:p>
        </p:txBody>
      </p:sp>
      <p:sp>
        <p:nvSpPr>
          <p:cNvPr id="38" name="Google Shape;9214;p635">
            <a:extLst>
              <a:ext uri="{FF2B5EF4-FFF2-40B4-BE49-F238E27FC236}">
                <a16:creationId xmlns:a16="http://schemas.microsoft.com/office/drawing/2014/main" id="{ADED292E-4D44-9B43-83A5-304A52A819AD}"/>
              </a:ext>
            </a:extLst>
          </p:cNvPr>
          <p:cNvSpPr txBox="1"/>
          <p:nvPr/>
        </p:nvSpPr>
        <p:spPr>
          <a:xfrm>
            <a:off x="7333488" y="884839"/>
            <a:ext cx="1326300" cy="92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Text file</a:t>
            </a:r>
            <a:endParaRPr sz="800"/>
          </a:p>
          <a:p>
            <a:pPr marL="0" lvl="0" indent="0" algn="l" rtl="0">
              <a:lnSpc>
                <a:spcPct val="115000"/>
              </a:lnSpc>
              <a:spcBef>
                <a:spcPts val="0"/>
              </a:spcBef>
              <a:spcAft>
                <a:spcPts val="0"/>
              </a:spcAft>
              <a:buNone/>
            </a:pPr>
            <a:r>
              <a:rPr lang="en-US" sz="800"/>
              <a:t>Twitter</a:t>
            </a:r>
            <a:endParaRPr sz="800"/>
          </a:p>
          <a:p>
            <a:pPr marL="0" lvl="0" indent="0" algn="l" rtl="0">
              <a:lnSpc>
                <a:spcPct val="115000"/>
              </a:lnSpc>
              <a:spcBef>
                <a:spcPts val="0"/>
              </a:spcBef>
              <a:spcAft>
                <a:spcPts val="0"/>
              </a:spcAft>
              <a:buNone/>
            </a:pPr>
            <a:r>
              <a:rPr lang="en-US" sz="800"/>
              <a:t>vCard</a:t>
            </a:r>
            <a:endParaRPr sz="800"/>
          </a:p>
          <a:p>
            <a:pPr marL="0" lvl="0" indent="0" algn="l" rtl="0">
              <a:lnSpc>
                <a:spcPct val="115000"/>
              </a:lnSpc>
              <a:spcBef>
                <a:spcPts val="0"/>
              </a:spcBef>
              <a:spcAft>
                <a:spcPts val="0"/>
              </a:spcAft>
              <a:buNone/>
            </a:pPr>
            <a:r>
              <a:rPr lang="en-US" sz="800"/>
              <a:t>XML</a:t>
            </a:r>
            <a:endParaRPr sz="800"/>
          </a:p>
        </p:txBody>
      </p:sp>
      <p:pic>
        <p:nvPicPr>
          <p:cNvPr id="39" name="Google Shape;9215;p635">
            <a:extLst>
              <a:ext uri="{FF2B5EF4-FFF2-40B4-BE49-F238E27FC236}">
                <a16:creationId xmlns:a16="http://schemas.microsoft.com/office/drawing/2014/main" id="{FF421FB7-E6D2-7A43-996E-2279819AC7C5}"/>
              </a:ext>
            </a:extLst>
          </p:cNvPr>
          <p:cNvPicPr preferRelativeResize="0"/>
          <p:nvPr/>
        </p:nvPicPr>
        <p:blipFill>
          <a:blip r:embed="rId5">
            <a:alphaModFix/>
          </a:blip>
          <a:stretch>
            <a:fillRect/>
          </a:stretch>
        </p:blipFill>
        <p:spPr>
          <a:xfrm>
            <a:off x="784486" y="2270407"/>
            <a:ext cx="813816" cy="813816"/>
          </a:xfrm>
          <a:prstGeom prst="rect">
            <a:avLst/>
          </a:prstGeom>
          <a:noFill/>
          <a:ln>
            <a:noFill/>
          </a:ln>
        </p:spPr>
      </p:pic>
      <p:sp>
        <p:nvSpPr>
          <p:cNvPr id="40" name="Google Shape;9216;p635">
            <a:extLst>
              <a:ext uri="{FF2B5EF4-FFF2-40B4-BE49-F238E27FC236}">
                <a16:creationId xmlns:a16="http://schemas.microsoft.com/office/drawing/2014/main" id="{34C8DF68-7340-0F44-A0A2-92F10DF0C383}"/>
              </a:ext>
            </a:extLst>
          </p:cNvPr>
          <p:cNvSpPr txBox="1"/>
          <p:nvPr/>
        </p:nvSpPr>
        <p:spPr>
          <a:xfrm>
            <a:off x="713800" y="3037549"/>
            <a:ext cx="1492800" cy="2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rgbClr val="1CA1E1"/>
                </a:solidFill>
                <a:latin typeface="+mj-lt"/>
                <a:ea typeface="Verdana"/>
                <a:cs typeface="Verdana"/>
                <a:sym typeface="Verdana"/>
              </a:rPr>
              <a:t>INTEGRATION TECHNOLOGIES</a:t>
            </a:r>
            <a:endParaRPr sz="800">
              <a:latin typeface="+mj-lt"/>
            </a:endParaRPr>
          </a:p>
        </p:txBody>
      </p:sp>
      <p:pic>
        <p:nvPicPr>
          <p:cNvPr id="41" name="Google Shape;9217;p635">
            <a:extLst>
              <a:ext uri="{FF2B5EF4-FFF2-40B4-BE49-F238E27FC236}">
                <a16:creationId xmlns:a16="http://schemas.microsoft.com/office/drawing/2014/main" id="{06A36A77-BAC4-5149-86ED-41ED6FA2C7EB}"/>
              </a:ext>
            </a:extLst>
          </p:cNvPr>
          <p:cNvPicPr preferRelativeResize="0"/>
          <p:nvPr/>
        </p:nvPicPr>
        <p:blipFill>
          <a:blip r:embed="rId6">
            <a:alphaModFix/>
          </a:blip>
          <a:stretch>
            <a:fillRect/>
          </a:stretch>
        </p:blipFill>
        <p:spPr>
          <a:xfrm>
            <a:off x="784488" y="3670499"/>
            <a:ext cx="813816" cy="813816"/>
          </a:xfrm>
          <a:prstGeom prst="rect">
            <a:avLst/>
          </a:prstGeom>
          <a:noFill/>
          <a:ln>
            <a:noFill/>
          </a:ln>
        </p:spPr>
      </p:pic>
      <p:sp>
        <p:nvSpPr>
          <p:cNvPr id="42" name="Google Shape;9218;p635">
            <a:extLst>
              <a:ext uri="{FF2B5EF4-FFF2-40B4-BE49-F238E27FC236}">
                <a16:creationId xmlns:a16="http://schemas.microsoft.com/office/drawing/2014/main" id="{7FEDBE45-120D-B44F-A74B-AACF7C569238}"/>
              </a:ext>
            </a:extLst>
          </p:cNvPr>
          <p:cNvSpPr txBox="1"/>
          <p:nvPr/>
        </p:nvSpPr>
        <p:spPr>
          <a:xfrm>
            <a:off x="713800" y="4434574"/>
            <a:ext cx="12708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rgbClr val="1CA1E1"/>
                </a:solidFill>
                <a:latin typeface="+mj-lt"/>
                <a:ea typeface="Verdana"/>
                <a:cs typeface="Verdana"/>
                <a:sym typeface="Verdana"/>
              </a:rPr>
              <a:t>REPORTING &amp; ANALYTICS</a:t>
            </a:r>
            <a:endParaRPr sz="800">
              <a:latin typeface="+mj-lt"/>
            </a:endParaRPr>
          </a:p>
        </p:txBody>
      </p:sp>
      <p:sp>
        <p:nvSpPr>
          <p:cNvPr id="43" name="Google Shape;9219;p635">
            <a:extLst>
              <a:ext uri="{FF2B5EF4-FFF2-40B4-BE49-F238E27FC236}">
                <a16:creationId xmlns:a16="http://schemas.microsoft.com/office/drawing/2014/main" id="{0DCA39C5-B13A-684A-9FB8-3F7DD1CFA2C8}"/>
              </a:ext>
            </a:extLst>
          </p:cNvPr>
          <p:cNvSpPr txBox="1"/>
          <p:nvPr/>
        </p:nvSpPr>
        <p:spPr>
          <a:xfrm>
            <a:off x="1786125" y="2149753"/>
            <a:ext cx="1029000" cy="136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Amazon Kinesis</a:t>
            </a:r>
            <a:endParaRPr sz="800"/>
          </a:p>
          <a:p>
            <a:pPr marL="0" lvl="0" indent="0" algn="l" rtl="0">
              <a:lnSpc>
                <a:spcPct val="115000"/>
              </a:lnSpc>
              <a:spcBef>
                <a:spcPts val="0"/>
              </a:spcBef>
              <a:spcAft>
                <a:spcPts val="0"/>
              </a:spcAft>
              <a:buNone/>
            </a:pPr>
            <a:r>
              <a:rPr lang="en-US" sz="800"/>
              <a:t>Amazon SNS</a:t>
            </a:r>
            <a:endParaRPr sz="800"/>
          </a:p>
          <a:p>
            <a:pPr marL="0" lvl="0" indent="0" algn="l" rtl="0">
              <a:lnSpc>
                <a:spcPct val="115000"/>
              </a:lnSpc>
              <a:spcBef>
                <a:spcPts val="0"/>
              </a:spcBef>
              <a:spcAft>
                <a:spcPts val="0"/>
              </a:spcAft>
              <a:buNone/>
            </a:pPr>
            <a:r>
              <a:rPr lang="en-US" sz="800"/>
              <a:t>Amazon SQS </a:t>
            </a:r>
            <a:endParaRPr sz="800"/>
          </a:p>
          <a:p>
            <a:pPr marL="0" lvl="0" indent="0" algn="l" rtl="0">
              <a:lnSpc>
                <a:spcPct val="115000"/>
              </a:lnSpc>
              <a:spcBef>
                <a:spcPts val="0"/>
              </a:spcBef>
              <a:spcAft>
                <a:spcPts val="0"/>
              </a:spcAft>
              <a:buNone/>
            </a:pPr>
            <a:r>
              <a:rPr lang="en-US" sz="800"/>
              <a:t>Apache ActiveMQ</a:t>
            </a:r>
            <a:endParaRPr sz="800"/>
          </a:p>
          <a:p>
            <a:pPr marL="0" lvl="0" indent="0" algn="l" rtl="0">
              <a:lnSpc>
                <a:spcPct val="115000"/>
              </a:lnSpc>
              <a:spcBef>
                <a:spcPts val="0"/>
              </a:spcBef>
              <a:spcAft>
                <a:spcPts val="0"/>
              </a:spcAft>
              <a:buNone/>
            </a:pPr>
            <a:r>
              <a:rPr lang="en-US" sz="800"/>
              <a:t>Apache Kafka</a:t>
            </a:r>
            <a:endParaRPr sz="800"/>
          </a:p>
          <a:p>
            <a:pPr marL="0" lvl="0" indent="0" algn="l" rtl="0">
              <a:lnSpc>
                <a:spcPct val="115000"/>
              </a:lnSpc>
              <a:spcBef>
                <a:spcPts val="0"/>
              </a:spcBef>
              <a:spcAft>
                <a:spcPts val="0"/>
              </a:spcAft>
              <a:buNone/>
            </a:pPr>
            <a:r>
              <a:rPr lang="en-US" sz="800"/>
              <a:t>Apache Qpid</a:t>
            </a:r>
            <a:endParaRPr sz="800"/>
          </a:p>
          <a:p>
            <a:pPr marL="0" lvl="0" indent="0" algn="l" rtl="0">
              <a:lnSpc>
                <a:spcPct val="115000"/>
              </a:lnSpc>
              <a:spcBef>
                <a:spcPts val="0"/>
              </a:spcBef>
              <a:spcAft>
                <a:spcPts val="0"/>
              </a:spcAft>
              <a:buNone/>
            </a:pPr>
            <a:r>
              <a:rPr lang="en-US" sz="800"/>
              <a:t>IBM CICS</a:t>
            </a:r>
            <a:endParaRPr sz="800"/>
          </a:p>
          <a:p>
            <a:pPr marL="0" lvl="0" indent="0" algn="l" rtl="0">
              <a:lnSpc>
                <a:spcPct val="115000"/>
              </a:lnSpc>
              <a:spcBef>
                <a:spcPts val="0"/>
              </a:spcBef>
              <a:spcAft>
                <a:spcPts val="0"/>
              </a:spcAft>
              <a:buNone/>
            </a:pPr>
            <a:r>
              <a:rPr lang="en-US" sz="800"/>
              <a:t>IBM i</a:t>
            </a:r>
            <a:endParaRPr sz="800"/>
          </a:p>
          <a:p>
            <a:pPr marL="0" lvl="0" indent="0" algn="l" rtl="0">
              <a:lnSpc>
                <a:spcPct val="115000"/>
              </a:lnSpc>
              <a:spcBef>
                <a:spcPts val="0"/>
              </a:spcBef>
              <a:spcAft>
                <a:spcPts val="0"/>
              </a:spcAft>
              <a:buNone/>
            </a:pPr>
            <a:endParaRPr sz="800"/>
          </a:p>
          <a:p>
            <a:pPr marL="0" lvl="0" indent="0" algn="l" rtl="0">
              <a:lnSpc>
                <a:spcPct val="115000"/>
              </a:lnSpc>
              <a:spcBef>
                <a:spcPts val="0"/>
              </a:spcBef>
              <a:spcAft>
                <a:spcPts val="0"/>
              </a:spcAft>
              <a:buNone/>
            </a:pPr>
            <a:endParaRPr sz="1000"/>
          </a:p>
        </p:txBody>
      </p:sp>
      <p:sp>
        <p:nvSpPr>
          <p:cNvPr id="44" name="Google Shape;9220;p635">
            <a:extLst>
              <a:ext uri="{FF2B5EF4-FFF2-40B4-BE49-F238E27FC236}">
                <a16:creationId xmlns:a16="http://schemas.microsoft.com/office/drawing/2014/main" id="{F5E6B202-5F94-0C4C-99DA-5296D1A32A43}"/>
              </a:ext>
            </a:extLst>
          </p:cNvPr>
          <p:cNvSpPr txBox="1"/>
          <p:nvPr/>
        </p:nvSpPr>
        <p:spPr>
          <a:xfrm>
            <a:off x="2926080" y="2149759"/>
            <a:ext cx="1656300" cy="136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IBM Security Directory Server</a:t>
            </a:r>
            <a:endParaRPr sz="800"/>
          </a:p>
          <a:p>
            <a:pPr marL="0" lvl="0" indent="0" algn="l" rtl="0">
              <a:lnSpc>
                <a:spcPct val="115000"/>
              </a:lnSpc>
              <a:spcBef>
                <a:spcPts val="0"/>
              </a:spcBef>
              <a:spcAft>
                <a:spcPts val="0"/>
              </a:spcAft>
              <a:buNone/>
            </a:pPr>
            <a:r>
              <a:rPr lang="en-US" sz="800"/>
              <a:t>JMS</a:t>
            </a:r>
            <a:endParaRPr sz="800"/>
          </a:p>
          <a:p>
            <a:pPr marL="0" lvl="0" indent="0" algn="l" rtl="0">
              <a:lnSpc>
                <a:spcPct val="115000"/>
              </a:lnSpc>
              <a:spcBef>
                <a:spcPts val="0"/>
              </a:spcBef>
              <a:spcAft>
                <a:spcPts val="0"/>
              </a:spcAft>
              <a:buNone/>
            </a:pPr>
            <a:r>
              <a:rPr lang="en-US" sz="800"/>
              <a:t>LDAP</a:t>
            </a:r>
            <a:endParaRPr sz="800"/>
          </a:p>
          <a:p>
            <a:pPr marL="0" lvl="0" indent="0" algn="l" rtl="0">
              <a:lnSpc>
                <a:spcPct val="115000"/>
              </a:lnSpc>
              <a:spcBef>
                <a:spcPts val="0"/>
              </a:spcBef>
              <a:spcAft>
                <a:spcPts val="0"/>
              </a:spcAft>
              <a:buNone/>
            </a:pPr>
            <a:r>
              <a:rPr lang="en-US" sz="800"/>
              <a:t>Microsoft Active Directory </a:t>
            </a:r>
            <a:endParaRPr sz="800"/>
          </a:p>
          <a:p>
            <a:pPr marL="0" lvl="0" indent="0" algn="l" rtl="0">
              <a:lnSpc>
                <a:spcPct val="115000"/>
              </a:lnSpc>
              <a:spcBef>
                <a:spcPts val="0"/>
              </a:spcBef>
              <a:spcAft>
                <a:spcPts val="0"/>
              </a:spcAft>
              <a:buNone/>
            </a:pPr>
            <a:r>
              <a:rPr lang="en-US" sz="800"/>
              <a:t>  Domain Services</a:t>
            </a:r>
            <a:endParaRPr sz="800"/>
          </a:p>
          <a:p>
            <a:pPr marL="0" lvl="0" indent="0" algn="l" rtl="0">
              <a:lnSpc>
                <a:spcPct val="115000"/>
              </a:lnSpc>
              <a:spcBef>
                <a:spcPts val="0"/>
              </a:spcBef>
              <a:spcAft>
                <a:spcPts val="0"/>
              </a:spcAft>
              <a:buNone/>
            </a:pPr>
            <a:r>
              <a:rPr lang="en-US" sz="800"/>
              <a:t>Microsoft Azure Data Factory</a:t>
            </a:r>
            <a:endParaRPr sz="800"/>
          </a:p>
          <a:p>
            <a:pPr marL="0" lvl="0" indent="0" algn="l" rtl="0">
              <a:lnSpc>
                <a:spcPct val="115000"/>
              </a:lnSpc>
              <a:spcBef>
                <a:spcPts val="0"/>
              </a:spcBef>
              <a:spcAft>
                <a:spcPts val="0"/>
              </a:spcAft>
              <a:buNone/>
            </a:pPr>
            <a:r>
              <a:rPr lang="en-US" sz="800"/>
              <a:t>Microsoft Active Directory </a:t>
            </a:r>
            <a:endParaRPr sz="800"/>
          </a:p>
          <a:p>
            <a:pPr marL="0" lvl="0" indent="0" algn="l" rtl="0">
              <a:lnSpc>
                <a:spcPct val="115000"/>
              </a:lnSpc>
              <a:spcBef>
                <a:spcPts val="0"/>
              </a:spcBef>
              <a:spcAft>
                <a:spcPts val="0"/>
              </a:spcAft>
              <a:buNone/>
            </a:pPr>
            <a:r>
              <a:rPr lang="en-US" sz="800"/>
              <a:t>  LightWeight Directory Services</a:t>
            </a:r>
            <a:endParaRPr sz="800"/>
          </a:p>
          <a:p>
            <a:pPr marL="0" lvl="0" indent="0" algn="l" rtl="0">
              <a:lnSpc>
                <a:spcPct val="115000"/>
              </a:lnSpc>
              <a:spcBef>
                <a:spcPts val="0"/>
              </a:spcBef>
              <a:spcAft>
                <a:spcPts val="0"/>
              </a:spcAft>
              <a:buNone/>
            </a:pPr>
            <a:endParaRPr sz="1000"/>
          </a:p>
        </p:txBody>
      </p:sp>
      <p:sp>
        <p:nvSpPr>
          <p:cNvPr id="45" name="Google Shape;9221;p635">
            <a:extLst>
              <a:ext uri="{FF2B5EF4-FFF2-40B4-BE49-F238E27FC236}">
                <a16:creationId xmlns:a16="http://schemas.microsoft.com/office/drawing/2014/main" id="{62BBD44E-4B00-5E4C-B0C2-B0247AB72DE7}"/>
              </a:ext>
            </a:extLst>
          </p:cNvPr>
          <p:cNvSpPr txBox="1"/>
          <p:nvPr/>
        </p:nvSpPr>
        <p:spPr>
          <a:xfrm>
            <a:off x="4501896" y="2149759"/>
            <a:ext cx="1392900" cy="136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Microsoft Azure Service </a:t>
            </a:r>
            <a:endParaRPr sz="800"/>
          </a:p>
          <a:p>
            <a:pPr marL="0" lvl="0" indent="0" algn="l" rtl="0">
              <a:lnSpc>
                <a:spcPct val="115000"/>
              </a:lnSpc>
              <a:spcBef>
                <a:spcPts val="0"/>
              </a:spcBef>
              <a:spcAft>
                <a:spcPts val="0"/>
              </a:spcAft>
              <a:buNone/>
            </a:pPr>
            <a:r>
              <a:rPr lang="en-US" sz="800"/>
              <a:t>  Bus</a:t>
            </a:r>
            <a:endParaRPr sz="800"/>
          </a:p>
          <a:p>
            <a:pPr marL="0" lvl="0" indent="0" algn="l" rtl="0">
              <a:lnSpc>
                <a:spcPct val="115000"/>
              </a:lnSpc>
              <a:spcBef>
                <a:spcPts val="0"/>
              </a:spcBef>
              <a:spcAft>
                <a:spcPts val="0"/>
              </a:spcAft>
              <a:buNone/>
            </a:pPr>
            <a:r>
              <a:rPr lang="en-US" sz="800"/>
              <a:t>Novell eDirectory</a:t>
            </a:r>
            <a:endParaRPr sz="800"/>
          </a:p>
          <a:p>
            <a:pPr marL="0" lvl="0" indent="0" algn="l" rtl="0">
              <a:lnSpc>
                <a:spcPct val="115000"/>
              </a:lnSpc>
              <a:spcBef>
                <a:spcPts val="0"/>
              </a:spcBef>
              <a:spcAft>
                <a:spcPts val="0"/>
              </a:spcAft>
              <a:buNone/>
            </a:pPr>
            <a:r>
              <a:rPr lang="en-US" sz="800"/>
              <a:t>OData</a:t>
            </a:r>
            <a:endParaRPr sz="800"/>
          </a:p>
          <a:p>
            <a:pPr marL="0" lvl="0" indent="0" algn="l" rtl="0">
              <a:lnSpc>
                <a:spcPct val="115000"/>
              </a:lnSpc>
              <a:spcBef>
                <a:spcPts val="0"/>
              </a:spcBef>
              <a:spcAft>
                <a:spcPts val="0"/>
              </a:spcAft>
              <a:buNone/>
            </a:pPr>
            <a:r>
              <a:rPr lang="en-US" sz="800"/>
              <a:t>OpenLDAP</a:t>
            </a:r>
            <a:endParaRPr sz="800"/>
          </a:p>
          <a:p>
            <a:pPr marL="0" lvl="0" indent="0" algn="l" rtl="0">
              <a:lnSpc>
                <a:spcPct val="115000"/>
              </a:lnSpc>
              <a:spcBef>
                <a:spcPts val="0"/>
              </a:spcBef>
              <a:spcAft>
                <a:spcPts val="0"/>
              </a:spcAft>
              <a:buNone/>
            </a:pPr>
            <a:r>
              <a:rPr lang="en-US" sz="800"/>
              <a:t>Oracle Directory Server </a:t>
            </a:r>
            <a:endParaRPr sz="800"/>
          </a:p>
          <a:p>
            <a:pPr marL="0" lvl="0" indent="0" algn="l" rtl="0">
              <a:lnSpc>
                <a:spcPct val="115000"/>
              </a:lnSpc>
              <a:spcBef>
                <a:spcPts val="0"/>
              </a:spcBef>
              <a:spcAft>
                <a:spcPts val="0"/>
              </a:spcAft>
              <a:buNone/>
            </a:pPr>
            <a:r>
              <a:rPr lang="en-US" sz="800"/>
              <a:t>  Enterprise</a:t>
            </a:r>
            <a:endParaRPr sz="800"/>
          </a:p>
          <a:p>
            <a:pPr marL="0" lvl="0" indent="0" algn="l" rtl="0">
              <a:lnSpc>
                <a:spcPct val="115000"/>
              </a:lnSpc>
              <a:spcBef>
                <a:spcPts val="0"/>
              </a:spcBef>
              <a:spcAft>
                <a:spcPts val="0"/>
              </a:spcAft>
              <a:buNone/>
            </a:pPr>
            <a:r>
              <a:rPr lang="en-US" sz="800"/>
              <a:t>Oracle Internet Directory</a:t>
            </a:r>
            <a:endParaRPr sz="800"/>
          </a:p>
          <a:p>
            <a:pPr marL="0" lvl="0" indent="0" algn="l" rtl="0">
              <a:lnSpc>
                <a:spcPct val="115000"/>
              </a:lnSpc>
              <a:spcBef>
                <a:spcPts val="0"/>
              </a:spcBef>
              <a:spcAft>
                <a:spcPts val="0"/>
              </a:spcAft>
              <a:buNone/>
            </a:pPr>
            <a:endParaRPr sz="1000"/>
          </a:p>
        </p:txBody>
      </p:sp>
      <p:sp>
        <p:nvSpPr>
          <p:cNvPr id="46" name="Google Shape;9222;p635">
            <a:extLst>
              <a:ext uri="{FF2B5EF4-FFF2-40B4-BE49-F238E27FC236}">
                <a16:creationId xmlns:a16="http://schemas.microsoft.com/office/drawing/2014/main" id="{9F0CFF44-8E8D-2B46-B6E8-D0E395EEB8DF}"/>
              </a:ext>
            </a:extLst>
          </p:cNvPr>
          <p:cNvSpPr txBox="1"/>
          <p:nvPr/>
        </p:nvSpPr>
        <p:spPr>
          <a:xfrm>
            <a:off x="6001512" y="2149759"/>
            <a:ext cx="1503900" cy="12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Oracle Tuxedo</a:t>
            </a:r>
            <a:endParaRPr sz="800"/>
          </a:p>
          <a:p>
            <a:pPr marL="0" lvl="0" indent="0" algn="l" rtl="0">
              <a:lnSpc>
                <a:spcPct val="115000"/>
              </a:lnSpc>
              <a:spcBef>
                <a:spcPts val="0"/>
              </a:spcBef>
              <a:spcAft>
                <a:spcPts val="0"/>
              </a:spcAft>
              <a:buNone/>
            </a:pPr>
            <a:r>
              <a:rPr lang="en-US" sz="800"/>
              <a:t>Push Notifications Android</a:t>
            </a:r>
            <a:endParaRPr sz="800"/>
          </a:p>
          <a:p>
            <a:pPr marL="0" lvl="0" indent="0" algn="l" rtl="0">
              <a:lnSpc>
                <a:spcPct val="115000"/>
              </a:lnSpc>
              <a:spcBef>
                <a:spcPts val="0"/>
              </a:spcBef>
              <a:spcAft>
                <a:spcPts val="0"/>
              </a:spcAft>
              <a:buNone/>
            </a:pPr>
            <a:r>
              <a:rPr lang="en-US" sz="800"/>
              <a:t>Push Notifications iOS</a:t>
            </a:r>
            <a:endParaRPr sz="800"/>
          </a:p>
          <a:p>
            <a:pPr marL="0" lvl="0" indent="0" algn="l" rtl="0">
              <a:lnSpc>
                <a:spcPct val="115000"/>
              </a:lnSpc>
              <a:spcBef>
                <a:spcPts val="0"/>
              </a:spcBef>
              <a:spcAft>
                <a:spcPts val="0"/>
              </a:spcAft>
              <a:buNone/>
            </a:pPr>
            <a:r>
              <a:rPr lang="en-US" sz="800"/>
              <a:t>RabbitMQ</a:t>
            </a:r>
            <a:endParaRPr sz="800"/>
          </a:p>
          <a:p>
            <a:pPr marL="0" lvl="0" indent="0" algn="l" rtl="0">
              <a:lnSpc>
                <a:spcPct val="115000"/>
              </a:lnSpc>
              <a:spcBef>
                <a:spcPts val="0"/>
              </a:spcBef>
              <a:spcAft>
                <a:spcPts val="0"/>
              </a:spcAft>
              <a:buNone/>
            </a:pPr>
            <a:r>
              <a:rPr lang="en-US" sz="800"/>
              <a:t>SWIFT</a:t>
            </a:r>
            <a:endParaRPr sz="800"/>
          </a:p>
          <a:p>
            <a:pPr marL="0" lvl="0" indent="0" algn="l" rtl="0">
              <a:lnSpc>
                <a:spcPct val="115000"/>
              </a:lnSpc>
              <a:spcBef>
                <a:spcPts val="0"/>
              </a:spcBef>
              <a:spcAft>
                <a:spcPts val="0"/>
              </a:spcAft>
              <a:buNone/>
            </a:pPr>
            <a:r>
              <a:rPr lang="en-US" sz="800"/>
              <a:t>TIBCO BusinessConnect</a:t>
            </a:r>
            <a:endParaRPr sz="800"/>
          </a:p>
          <a:p>
            <a:pPr marL="0" lvl="0" indent="0" algn="l" rtl="0">
              <a:lnSpc>
                <a:spcPct val="115000"/>
              </a:lnSpc>
              <a:spcBef>
                <a:spcPts val="0"/>
              </a:spcBef>
              <a:spcAft>
                <a:spcPts val="0"/>
              </a:spcAft>
              <a:buNone/>
            </a:pPr>
            <a:r>
              <a:rPr lang="en-US" sz="800"/>
              <a:t>TIBCO Cloud Integration</a:t>
            </a:r>
            <a:endParaRPr sz="800"/>
          </a:p>
          <a:p>
            <a:pPr marL="0" lvl="0" indent="0" algn="l" rtl="0">
              <a:lnSpc>
                <a:spcPct val="115000"/>
              </a:lnSpc>
              <a:spcBef>
                <a:spcPts val="0"/>
              </a:spcBef>
              <a:spcAft>
                <a:spcPts val="0"/>
              </a:spcAft>
              <a:buNone/>
            </a:pPr>
            <a:r>
              <a:rPr lang="en-US" sz="800"/>
              <a:t>TIBCO Cloud Live Apps</a:t>
            </a:r>
            <a:endParaRPr sz="800"/>
          </a:p>
          <a:p>
            <a:pPr marL="0" lvl="0" indent="0" algn="l" rtl="0">
              <a:lnSpc>
                <a:spcPct val="115000"/>
              </a:lnSpc>
              <a:spcBef>
                <a:spcPts val="0"/>
              </a:spcBef>
              <a:spcAft>
                <a:spcPts val="0"/>
              </a:spcAft>
              <a:buNone/>
            </a:pPr>
            <a:endParaRPr sz="800"/>
          </a:p>
        </p:txBody>
      </p:sp>
      <p:sp>
        <p:nvSpPr>
          <p:cNvPr id="47" name="Google Shape;9223;p635">
            <a:extLst>
              <a:ext uri="{FF2B5EF4-FFF2-40B4-BE49-F238E27FC236}">
                <a16:creationId xmlns:a16="http://schemas.microsoft.com/office/drawing/2014/main" id="{DD8D537E-A39C-5349-ADA3-34FE754A6882}"/>
              </a:ext>
            </a:extLst>
          </p:cNvPr>
          <p:cNvSpPr txBox="1"/>
          <p:nvPr/>
        </p:nvSpPr>
        <p:spPr>
          <a:xfrm>
            <a:off x="7336536" y="2149759"/>
            <a:ext cx="1447500" cy="140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TIBCO Cloud Messaging</a:t>
            </a:r>
            <a:endParaRPr sz="800"/>
          </a:p>
          <a:p>
            <a:pPr marL="0" lvl="0" indent="0" algn="l" rtl="0">
              <a:lnSpc>
                <a:spcPct val="115000"/>
              </a:lnSpc>
              <a:spcBef>
                <a:spcPts val="0"/>
              </a:spcBef>
              <a:spcAft>
                <a:spcPts val="0"/>
              </a:spcAft>
              <a:buNone/>
            </a:pPr>
            <a:r>
              <a:rPr lang="en-US" sz="800"/>
              <a:t>TIBCO FTL</a:t>
            </a:r>
            <a:endParaRPr sz="800"/>
          </a:p>
          <a:p>
            <a:pPr marL="0" lvl="0" indent="0" algn="l" rtl="0">
              <a:lnSpc>
                <a:spcPct val="115000"/>
              </a:lnSpc>
              <a:spcBef>
                <a:spcPts val="0"/>
              </a:spcBef>
              <a:spcAft>
                <a:spcPts val="0"/>
              </a:spcAft>
              <a:buNone/>
            </a:pPr>
            <a:r>
              <a:rPr lang="en-US" sz="800"/>
              <a:t>TIBCO Managed File </a:t>
            </a:r>
            <a:endParaRPr sz="800"/>
          </a:p>
          <a:p>
            <a:pPr marL="0" lvl="0" indent="0" algn="l" rtl="0">
              <a:lnSpc>
                <a:spcPct val="115000"/>
              </a:lnSpc>
              <a:spcBef>
                <a:spcPts val="0"/>
              </a:spcBef>
              <a:spcAft>
                <a:spcPts val="0"/>
              </a:spcAft>
              <a:buNone/>
            </a:pPr>
            <a:r>
              <a:rPr lang="en-US" sz="800"/>
              <a:t>  Transfer</a:t>
            </a:r>
            <a:endParaRPr sz="800"/>
          </a:p>
          <a:p>
            <a:pPr marL="0" lvl="0" indent="0" algn="l" rtl="0">
              <a:lnSpc>
                <a:spcPct val="115000"/>
              </a:lnSpc>
              <a:spcBef>
                <a:spcPts val="0"/>
              </a:spcBef>
              <a:spcAft>
                <a:spcPts val="0"/>
              </a:spcAft>
              <a:buNone/>
            </a:pPr>
            <a:r>
              <a:rPr lang="en-US" sz="800"/>
              <a:t>TIBCO MDM</a:t>
            </a:r>
            <a:endParaRPr sz="800"/>
          </a:p>
          <a:p>
            <a:pPr marL="0" lvl="0" indent="0" algn="l" rtl="0">
              <a:lnSpc>
                <a:spcPct val="115000"/>
              </a:lnSpc>
              <a:spcBef>
                <a:spcPts val="0"/>
              </a:spcBef>
              <a:spcAft>
                <a:spcPts val="0"/>
              </a:spcAft>
              <a:buNone/>
            </a:pPr>
            <a:r>
              <a:rPr lang="en-US" sz="800"/>
              <a:t>TIBCO Scribe Insight</a:t>
            </a:r>
            <a:endParaRPr sz="800"/>
          </a:p>
          <a:p>
            <a:pPr marL="0" lvl="0" indent="0" algn="l" rtl="0">
              <a:lnSpc>
                <a:spcPct val="115000"/>
              </a:lnSpc>
              <a:spcBef>
                <a:spcPts val="0"/>
              </a:spcBef>
              <a:spcAft>
                <a:spcPts val="0"/>
              </a:spcAft>
              <a:buNone/>
            </a:pPr>
            <a:r>
              <a:rPr lang="en-US" sz="800"/>
              <a:t>Twilio</a:t>
            </a:r>
            <a:endParaRPr sz="800"/>
          </a:p>
        </p:txBody>
      </p:sp>
      <p:sp>
        <p:nvSpPr>
          <p:cNvPr id="48" name="Google Shape;9224;p635">
            <a:extLst>
              <a:ext uri="{FF2B5EF4-FFF2-40B4-BE49-F238E27FC236}">
                <a16:creationId xmlns:a16="http://schemas.microsoft.com/office/drawing/2014/main" id="{F770E9E8-758C-0147-9DAB-A18AD51329E2}"/>
              </a:ext>
            </a:extLst>
          </p:cNvPr>
          <p:cNvSpPr txBox="1"/>
          <p:nvPr/>
        </p:nvSpPr>
        <p:spPr>
          <a:xfrm>
            <a:off x="1783075" y="3551839"/>
            <a:ext cx="1270800" cy="120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Apache Solr  </a:t>
            </a:r>
            <a:endParaRPr sz="800"/>
          </a:p>
          <a:p>
            <a:pPr marL="0" lvl="0" indent="0" algn="l" rtl="0">
              <a:lnSpc>
                <a:spcPct val="115000"/>
              </a:lnSpc>
              <a:spcBef>
                <a:spcPts val="0"/>
              </a:spcBef>
              <a:spcAft>
                <a:spcPts val="0"/>
              </a:spcAft>
              <a:buNone/>
            </a:pPr>
            <a:r>
              <a:rPr lang="en-US" sz="800"/>
              <a:t>Google Analytics</a:t>
            </a:r>
            <a:endParaRPr sz="800"/>
          </a:p>
          <a:p>
            <a:pPr marL="0" lvl="0" indent="0" algn="l" rtl="0">
              <a:lnSpc>
                <a:spcPct val="115000"/>
              </a:lnSpc>
              <a:spcBef>
                <a:spcPts val="0"/>
              </a:spcBef>
              <a:spcAft>
                <a:spcPts val="0"/>
              </a:spcAft>
              <a:buNone/>
            </a:pPr>
            <a:r>
              <a:rPr lang="en-US" sz="800"/>
              <a:t>llodi Decisions</a:t>
            </a:r>
            <a:endParaRPr sz="800"/>
          </a:p>
          <a:p>
            <a:pPr marL="0" lvl="0" indent="0" algn="l" rtl="0">
              <a:lnSpc>
                <a:spcPct val="115000"/>
              </a:lnSpc>
              <a:spcBef>
                <a:spcPts val="0"/>
              </a:spcBef>
              <a:spcAft>
                <a:spcPts val="0"/>
              </a:spcAft>
              <a:buNone/>
            </a:pPr>
            <a:r>
              <a:rPr lang="en-US" sz="800"/>
              <a:t>Qlikview</a:t>
            </a:r>
            <a:endParaRPr sz="800"/>
          </a:p>
          <a:p>
            <a:pPr marL="0" lvl="0" indent="0" algn="l" rtl="0">
              <a:lnSpc>
                <a:spcPct val="115000"/>
              </a:lnSpc>
              <a:spcBef>
                <a:spcPts val="0"/>
              </a:spcBef>
              <a:spcAft>
                <a:spcPts val="0"/>
              </a:spcAft>
              <a:buNone/>
            </a:pPr>
            <a:r>
              <a:rPr lang="en-US" sz="800"/>
              <a:t>Salesforce Einstein Analytics</a:t>
            </a:r>
            <a:endParaRPr sz="800"/>
          </a:p>
          <a:p>
            <a:pPr marL="0" lvl="0" indent="0" algn="l" rtl="0">
              <a:lnSpc>
                <a:spcPct val="115000"/>
              </a:lnSpc>
              <a:spcBef>
                <a:spcPts val="0"/>
              </a:spcBef>
              <a:spcAft>
                <a:spcPts val="0"/>
              </a:spcAft>
              <a:buNone/>
            </a:pPr>
            <a:r>
              <a:rPr lang="en-US" sz="800"/>
              <a:t>TIBCO Cloud AuditSafe</a:t>
            </a:r>
            <a:endParaRPr sz="800"/>
          </a:p>
          <a:p>
            <a:pPr marL="0" lvl="0" indent="0" algn="l" rtl="0">
              <a:lnSpc>
                <a:spcPct val="115000"/>
              </a:lnSpc>
              <a:spcBef>
                <a:spcPts val="0"/>
              </a:spcBef>
              <a:spcAft>
                <a:spcPts val="0"/>
              </a:spcAft>
              <a:buNone/>
            </a:pPr>
            <a:r>
              <a:rPr lang="en-US" sz="800"/>
              <a:t>TIBCO Pattern-Search</a:t>
            </a:r>
            <a:endParaRPr sz="800"/>
          </a:p>
          <a:p>
            <a:pPr marL="0" lvl="0" indent="0" algn="l" rtl="0">
              <a:lnSpc>
                <a:spcPct val="115000"/>
              </a:lnSpc>
              <a:spcBef>
                <a:spcPts val="0"/>
              </a:spcBef>
              <a:spcAft>
                <a:spcPts val="0"/>
              </a:spcAft>
              <a:buNone/>
            </a:pPr>
            <a:r>
              <a:rPr lang="en-US" sz="800"/>
              <a:t>Trillium</a:t>
            </a:r>
            <a:endParaRPr sz="800"/>
          </a:p>
          <a:p>
            <a:pPr marL="0" lvl="0" indent="0" algn="l" rtl="0">
              <a:lnSpc>
                <a:spcPct val="115000"/>
              </a:lnSpc>
              <a:spcBef>
                <a:spcPts val="0"/>
              </a:spcBef>
              <a:spcAft>
                <a:spcPts val="0"/>
              </a:spcAft>
              <a:buNone/>
            </a:pPr>
            <a:endParaRPr sz="800"/>
          </a:p>
          <a:p>
            <a:pPr marL="0" lvl="0" indent="0" algn="l" rtl="0">
              <a:lnSpc>
                <a:spcPct val="115000"/>
              </a:lnSpc>
              <a:spcBef>
                <a:spcPts val="0"/>
              </a:spcBef>
              <a:spcAft>
                <a:spcPts val="0"/>
              </a:spcAft>
              <a:buNone/>
            </a:pPr>
            <a:endParaRPr sz="800"/>
          </a:p>
        </p:txBody>
      </p:sp>
      <p:sp>
        <p:nvSpPr>
          <p:cNvPr id="49" name="Google Shape;9225;p635">
            <a:extLst>
              <a:ext uri="{FF2B5EF4-FFF2-40B4-BE49-F238E27FC236}">
                <a16:creationId xmlns:a16="http://schemas.microsoft.com/office/drawing/2014/main" id="{6BB069B0-0EF6-D447-BFA1-59748E620451}"/>
              </a:ext>
            </a:extLst>
          </p:cNvPr>
          <p:cNvSpPr txBox="1"/>
          <p:nvPr/>
        </p:nvSpPr>
        <p:spPr>
          <a:xfrm>
            <a:off x="2926080" y="3628039"/>
            <a:ext cx="1579800" cy="69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800"/>
          </a:p>
        </p:txBody>
      </p:sp>
      <p:sp>
        <p:nvSpPr>
          <p:cNvPr id="50" name="Google Shape;9226;p635">
            <a:extLst>
              <a:ext uri="{FF2B5EF4-FFF2-40B4-BE49-F238E27FC236}">
                <a16:creationId xmlns:a16="http://schemas.microsoft.com/office/drawing/2014/main" id="{F6FCA002-802C-3D4E-8749-2E2FF0C91DD7}"/>
              </a:ext>
            </a:extLst>
          </p:cNvPr>
          <p:cNvSpPr txBox="1"/>
          <p:nvPr/>
        </p:nvSpPr>
        <p:spPr>
          <a:xfrm>
            <a:off x="6038375" y="3548795"/>
            <a:ext cx="1270800" cy="99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a:t>HIPPA</a:t>
            </a:r>
            <a:endParaRPr sz="800"/>
          </a:p>
          <a:p>
            <a:pPr marL="0" lvl="0" indent="0" algn="l" rtl="0">
              <a:lnSpc>
                <a:spcPct val="115000"/>
              </a:lnSpc>
              <a:spcBef>
                <a:spcPts val="0"/>
              </a:spcBef>
              <a:spcAft>
                <a:spcPts val="0"/>
              </a:spcAft>
              <a:buNone/>
            </a:pPr>
            <a:r>
              <a:rPr lang="en-US" sz="800"/>
              <a:t>HL7</a:t>
            </a:r>
            <a:endParaRPr sz="800"/>
          </a:p>
          <a:p>
            <a:pPr marL="0" lvl="0" indent="0" algn="l" rtl="0">
              <a:lnSpc>
                <a:spcPct val="115000"/>
              </a:lnSpc>
              <a:spcBef>
                <a:spcPts val="0"/>
              </a:spcBef>
              <a:spcAft>
                <a:spcPts val="0"/>
              </a:spcAft>
              <a:buNone/>
            </a:pPr>
            <a:r>
              <a:rPr lang="en-US" sz="800"/>
              <a:t>HTTP</a:t>
            </a:r>
            <a:endParaRPr sz="800"/>
          </a:p>
          <a:p>
            <a:pPr marL="0" lvl="0" indent="0" algn="l" rtl="0">
              <a:lnSpc>
                <a:spcPct val="115000"/>
              </a:lnSpc>
              <a:spcBef>
                <a:spcPts val="0"/>
              </a:spcBef>
              <a:spcAft>
                <a:spcPts val="0"/>
              </a:spcAft>
              <a:buNone/>
            </a:pPr>
            <a:r>
              <a:rPr lang="en-US" sz="800"/>
              <a:t>JSON</a:t>
            </a:r>
            <a:endParaRPr sz="800"/>
          </a:p>
          <a:p>
            <a:pPr marL="0" lvl="0" indent="0" algn="l" rtl="0">
              <a:lnSpc>
                <a:spcPct val="115000"/>
              </a:lnSpc>
              <a:spcBef>
                <a:spcPts val="0"/>
              </a:spcBef>
              <a:spcAft>
                <a:spcPts val="0"/>
              </a:spcAft>
              <a:buNone/>
            </a:pPr>
            <a:r>
              <a:rPr lang="en-US" sz="800"/>
              <a:t>Mail (POP3 &amp; SMTP)</a:t>
            </a:r>
            <a:endParaRPr sz="800"/>
          </a:p>
          <a:p>
            <a:pPr marL="0" lvl="0" indent="0" algn="l" rtl="0">
              <a:lnSpc>
                <a:spcPct val="115000"/>
              </a:lnSpc>
              <a:spcBef>
                <a:spcPts val="0"/>
              </a:spcBef>
              <a:spcAft>
                <a:spcPts val="0"/>
              </a:spcAft>
              <a:buNone/>
            </a:pPr>
            <a:r>
              <a:rPr lang="en-US" sz="800"/>
              <a:t>MQTT</a:t>
            </a:r>
            <a:endParaRPr sz="800"/>
          </a:p>
          <a:p>
            <a:pPr marL="0" lvl="0" indent="0" algn="l" rtl="0">
              <a:lnSpc>
                <a:spcPct val="115000"/>
              </a:lnSpc>
              <a:spcBef>
                <a:spcPts val="0"/>
              </a:spcBef>
              <a:spcAft>
                <a:spcPts val="0"/>
              </a:spcAft>
              <a:buNone/>
            </a:pPr>
            <a:endParaRPr sz="800"/>
          </a:p>
        </p:txBody>
      </p:sp>
      <p:pic>
        <p:nvPicPr>
          <p:cNvPr id="51" name="Google Shape;9227;p635">
            <a:extLst>
              <a:ext uri="{FF2B5EF4-FFF2-40B4-BE49-F238E27FC236}">
                <a16:creationId xmlns:a16="http://schemas.microsoft.com/office/drawing/2014/main" id="{04CDD52C-B091-1647-8E11-6C60CBA7A868}"/>
              </a:ext>
            </a:extLst>
          </p:cNvPr>
          <p:cNvPicPr preferRelativeResize="0"/>
          <p:nvPr/>
        </p:nvPicPr>
        <p:blipFill>
          <a:blip r:embed="rId7">
            <a:alphaModFix/>
          </a:blip>
          <a:stretch>
            <a:fillRect/>
          </a:stretch>
        </p:blipFill>
        <p:spPr>
          <a:xfrm>
            <a:off x="3487625" y="3670499"/>
            <a:ext cx="813816" cy="813816"/>
          </a:xfrm>
          <a:prstGeom prst="rect">
            <a:avLst/>
          </a:prstGeom>
          <a:noFill/>
          <a:ln>
            <a:noFill/>
          </a:ln>
        </p:spPr>
      </p:pic>
      <p:sp>
        <p:nvSpPr>
          <p:cNvPr id="52" name="Google Shape;9228;p635">
            <a:extLst>
              <a:ext uri="{FF2B5EF4-FFF2-40B4-BE49-F238E27FC236}">
                <a16:creationId xmlns:a16="http://schemas.microsoft.com/office/drawing/2014/main" id="{DB1D0F27-5D97-4C49-BDFD-8FB4805005ED}"/>
              </a:ext>
            </a:extLst>
          </p:cNvPr>
          <p:cNvSpPr txBox="1"/>
          <p:nvPr/>
        </p:nvSpPr>
        <p:spPr>
          <a:xfrm>
            <a:off x="3452288" y="4484324"/>
            <a:ext cx="12708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rgbClr val="1CA1E1"/>
                </a:solidFill>
                <a:latin typeface="+mj-lt"/>
                <a:ea typeface="Verdana"/>
                <a:cs typeface="Verdana"/>
                <a:sym typeface="Verdana"/>
              </a:rPr>
              <a:t>INTERFACES &amp; PROTOCOLS</a:t>
            </a:r>
            <a:endParaRPr sz="800">
              <a:latin typeface="+mj-lt"/>
            </a:endParaRPr>
          </a:p>
        </p:txBody>
      </p:sp>
      <p:sp>
        <p:nvSpPr>
          <p:cNvPr id="53" name="Google Shape;9229;p635">
            <a:extLst>
              <a:ext uri="{FF2B5EF4-FFF2-40B4-BE49-F238E27FC236}">
                <a16:creationId xmlns:a16="http://schemas.microsoft.com/office/drawing/2014/main" id="{F1BFAA10-712A-1F43-A27D-91B01213059E}"/>
              </a:ext>
            </a:extLst>
          </p:cNvPr>
          <p:cNvSpPr txBox="1"/>
          <p:nvPr/>
        </p:nvSpPr>
        <p:spPr>
          <a:xfrm>
            <a:off x="4498848" y="3548791"/>
            <a:ext cx="1139700" cy="14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t>Apache Avro</a:t>
            </a:r>
            <a:endParaRPr sz="800" dirty="0"/>
          </a:p>
          <a:p>
            <a:pPr marL="0" lvl="0" indent="0" algn="l" rtl="0">
              <a:lnSpc>
                <a:spcPct val="115000"/>
              </a:lnSpc>
              <a:spcBef>
                <a:spcPts val="0"/>
              </a:spcBef>
              <a:spcAft>
                <a:spcPts val="0"/>
              </a:spcAft>
              <a:buNone/>
            </a:pPr>
            <a:r>
              <a:rPr lang="en-US" sz="800" dirty="0"/>
              <a:t>cXML transactions</a:t>
            </a:r>
            <a:endParaRPr sz="800" dirty="0"/>
          </a:p>
          <a:p>
            <a:pPr marL="0" lvl="0" indent="0" algn="l" rtl="0">
              <a:lnSpc>
                <a:spcPct val="115000"/>
              </a:lnSpc>
              <a:spcBef>
                <a:spcPts val="0"/>
              </a:spcBef>
              <a:spcAft>
                <a:spcPts val="0"/>
              </a:spcAft>
              <a:buNone/>
            </a:pPr>
            <a:r>
              <a:rPr lang="en-US" sz="800" dirty="0" err="1"/>
              <a:t>eBXML</a:t>
            </a:r>
            <a:r>
              <a:rPr lang="en-US" sz="800" dirty="0"/>
              <a:t> transactions</a:t>
            </a:r>
            <a:endParaRPr sz="800" dirty="0"/>
          </a:p>
          <a:p>
            <a:pPr marL="0" lvl="0" indent="0" algn="l" rtl="0">
              <a:lnSpc>
                <a:spcPct val="115000"/>
              </a:lnSpc>
              <a:spcBef>
                <a:spcPts val="0"/>
              </a:spcBef>
              <a:spcAft>
                <a:spcPts val="0"/>
              </a:spcAft>
              <a:buNone/>
            </a:pPr>
            <a:r>
              <a:rPr lang="en-US" sz="800" dirty="0"/>
              <a:t>EDI</a:t>
            </a:r>
            <a:endParaRPr sz="800" dirty="0"/>
          </a:p>
          <a:p>
            <a:pPr marL="0" lvl="0" indent="0" algn="l" rtl="0">
              <a:lnSpc>
                <a:spcPct val="115000"/>
              </a:lnSpc>
              <a:spcBef>
                <a:spcPts val="0"/>
              </a:spcBef>
              <a:spcAft>
                <a:spcPts val="0"/>
              </a:spcAft>
              <a:buNone/>
            </a:pPr>
            <a:r>
              <a:rPr lang="en-US" sz="800" dirty="0" err="1"/>
              <a:t>Edifact</a:t>
            </a:r>
            <a:r>
              <a:rPr lang="en-US" sz="800" dirty="0"/>
              <a:t> X12</a:t>
            </a:r>
            <a:endParaRPr sz="800" dirty="0"/>
          </a:p>
          <a:p>
            <a:pPr marL="0" lvl="0" indent="0" algn="l" rtl="0">
              <a:lnSpc>
                <a:spcPct val="115000"/>
              </a:lnSpc>
              <a:spcBef>
                <a:spcPts val="0"/>
              </a:spcBef>
              <a:spcAft>
                <a:spcPts val="0"/>
              </a:spcAft>
              <a:buNone/>
            </a:pPr>
            <a:r>
              <a:rPr lang="en-US" sz="800" b="1" dirty="0">
                <a:solidFill>
                  <a:srgbClr val="00B0F0"/>
                </a:solidFill>
              </a:rPr>
              <a:t>FTP</a:t>
            </a:r>
            <a:endParaRPr sz="800" b="1" dirty="0">
              <a:solidFill>
                <a:srgbClr val="00B0F0"/>
              </a:solidFill>
            </a:endParaRPr>
          </a:p>
          <a:p>
            <a:pPr marL="0" lvl="0" indent="0" algn="l" rtl="0">
              <a:lnSpc>
                <a:spcPct val="115000"/>
              </a:lnSpc>
              <a:spcBef>
                <a:spcPts val="0"/>
              </a:spcBef>
              <a:spcAft>
                <a:spcPts val="0"/>
              </a:spcAft>
              <a:buNone/>
            </a:pPr>
            <a:endParaRPr dirty="0"/>
          </a:p>
        </p:txBody>
      </p:sp>
      <p:sp>
        <p:nvSpPr>
          <p:cNvPr id="54" name="Google Shape;9230;p635">
            <a:extLst>
              <a:ext uri="{FF2B5EF4-FFF2-40B4-BE49-F238E27FC236}">
                <a16:creationId xmlns:a16="http://schemas.microsoft.com/office/drawing/2014/main" id="{20CD10C0-D578-0E43-B0CA-E486A43B8B3E}"/>
              </a:ext>
            </a:extLst>
          </p:cNvPr>
          <p:cNvSpPr txBox="1"/>
          <p:nvPr/>
        </p:nvSpPr>
        <p:spPr>
          <a:xfrm>
            <a:off x="7333500" y="3548799"/>
            <a:ext cx="1326300" cy="105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00" dirty="0"/>
              <a:t>REST</a:t>
            </a:r>
            <a:endParaRPr sz="800" dirty="0"/>
          </a:p>
          <a:p>
            <a:pPr marL="0" lvl="0" indent="0" algn="l" rtl="0">
              <a:lnSpc>
                <a:spcPct val="115000"/>
              </a:lnSpc>
              <a:spcBef>
                <a:spcPts val="0"/>
              </a:spcBef>
              <a:spcAft>
                <a:spcPts val="0"/>
              </a:spcAft>
              <a:buNone/>
            </a:pPr>
            <a:r>
              <a:rPr lang="en-US" sz="800" dirty="0" err="1"/>
              <a:t>RosettaNet</a:t>
            </a:r>
            <a:r>
              <a:rPr lang="en-US" sz="800" dirty="0"/>
              <a:t> (RNIF)</a:t>
            </a:r>
            <a:endParaRPr sz="800" dirty="0"/>
          </a:p>
          <a:p>
            <a:pPr marL="0" lvl="0" indent="0" algn="l" rtl="0">
              <a:lnSpc>
                <a:spcPct val="115000"/>
              </a:lnSpc>
              <a:spcBef>
                <a:spcPts val="0"/>
              </a:spcBef>
              <a:spcAft>
                <a:spcPts val="0"/>
              </a:spcAft>
              <a:buNone/>
            </a:pPr>
            <a:r>
              <a:rPr lang="en-US" sz="800" b="1" dirty="0" err="1">
                <a:solidFill>
                  <a:srgbClr val="00B0F0"/>
                </a:solidFill>
              </a:rPr>
              <a:t>sFTP</a:t>
            </a:r>
            <a:endParaRPr sz="800" b="1" dirty="0">
              <a:solidFill>
                <a:srgbClr val="00B0F0"/>
              </a:solidFill>
            </a:endParaRPr>
          </a:p>
          <a:p>
            <a:pPr marL="0" lvl="0" indent="0" algn="l" rtl="0">
              <a:lnSpc>
                <a:spcPct val="115000"/>
              </a:lnSpc>
              <a:spcBef>
                <a:spcPts val="0"/>
              </a:spcBef>
              <a:spcAft>
                <a:spcPts val="0"/>
              </a:spcAft>
              <a:buNone/>
            </a:pPr>
            <a:r>
              <a:rPr lang="en-US" sz="800" dirty="0"/>
              <a:t>SMPP</a:t>
            </a:r>
            <a:endParaRPr sz="800" dirty="0"/>
          </a:p>
          <a:p>
            <a:pPr marL="0" lvl="0" indent="0" algn="l" rtl="0">
              <a:lnSpc>
                <a:spcPct val="115000"/>
              </a:lnSpc>
              <a:spcBef>
                <a:spcPts val="0"/>
              </a:spcBef>
              <a:spcAft>
                <a:spcPts val="0"/>
              </a:spcAft>
              <a:buNone/>
            </a:pPr>
            <a:r>
              <a:rPr lang="en-US" sz="800" dirty="0"/>
              <a:t>SOAP</a:t>
            </a:r>
            <a:endParaRPr sz="800" dirty="0"/>
          </a:p>
          <a:p>
            <a:pPr marL="0" lvl="0" indent="0" algn="l" rtl="0">
              <a:lnSpc>
                <a:spcPct val="115000"/>
              </a:lnSpc>
              <a:spcBef>
                <a:spcPts val="0"/>
              </a:spcBef>
              <a:spcAft>
                <a:spcPts val="0"/>
              </a:spcAft>
              <a:buNone/>
            </a:pPr>
            <a:r>
              <a:rPr lang="en-US" sz="800" b="1" dirty="0">
                <a:solidFill>
                  <a:srgbClr val="00B0F0"/>
                </a:solidFill>
              </a:rPr>
              <a:t>TCP</a:t>
            </a:r>
            <a:endParaRPr b="1" dirty="0">
              <a:solidFill>
                <a:srgbClr val="00B0F0"/>
              </a:solidFill>
            </a:endParaRPr>
          </a:p>
        </p:txBody>
      </p:sp>
    </p:spTree>
    <p:extLst>
      <p:ext uri="{BB962C8B-B14F-4D97-AF65-F5344CB8AC3E}">
        <p14:creationId xmlns:p14="http://schemas.microsoft.com/office/powerpoint/2010/main" val="1451852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a:extLst>
              <a:ext uri="{FF2B5EF4-FFF2-40B4-BE49-F238E27FC236}">
                <a16:creationId xmlns:a16="http://schemas.microsoft.com/office/drawing/2014/main" id="{5B942883-3EA2-ED4E-A14C-25378F644BB8}"/>
              </a:ext>
            </a:extLst>
          </p:cNvPr>
          <p:cNvPicPr>
            <a:picLocks noChangeAspect="1"/>
          </p:cNvPicPr>
          <p:nvPr/>
        </p:nvPicPr>
        <p:blipFill>
          <a:blip r:embed="rId2"/>
          <a:stretch>
            <a:fillRect/>
          </a:stretch>
        </p:blipFill>
        <p:spPr>
          <a:xfrm>
            <a:off x="972839" y="884839"/>
            <a:ext cx="7198322" cy="3825614"/>
          </a:xfrm>
          <a:prstGeom prst="rect">
            <a:avLst/>
          </a:prstGeom>
        </p:spPr>
      </p:pic>
      <p:sp>
        <p:nvSpPr>
          <p:cNvPr id="25" name="Google Shape;8916;p623">
            <a:extLst>
              <a:ext uri="{FF2B5EF4-FFF2-40B4-BE49-F238E27FC236}">
                <a16:creationId xmlns:a16="http://schemas.microsoft.com/office/drawing/2014/main" id="{080AF7F9-CB3D-7C4C-8779-9FD813E8E272}"/>
              </a:ext>
            </a:extLst>
          </p:cNvPr>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1. Easy Integration</a:t>
            </a:r>
            <a:endParaRPr sz="2600" dirty="0"/>
          </a:p>
        </p:txBody>
      </p:sp>
      <p:pic>
        <p:nvPicPr>
          <p:cNvPr id="26" name="그림 25">
            <a:extLst>
              <a:ext uri="{FF2B5EF4-FFF2-40B4-BE49-F238E27FC236}">
                <a16:creationId xmlns:a16="http://schemas.microsoft.com/office/drawing/2014/main" id="{3BD3D114-D3B9-8F48-80F4-80F54A3E4089}"/>
              </a:ext>
            </a:extLst>
          </p:cNvPr>
          <p:cNvPicPr>
            <a:picLocks noChangeAspect="1"/>
          </p:cNvPicPr>
          <p:nvPr/>
        </p:nvPicPr>
        <p:blipFill>
          <a:blip r:embed="rId3"/>
          <a:stretch>
            <a:fillRect/>
          </a:stretch>
        </p:blipFill>
        <p:spPr>
          <a:xfrm>
            <a:off x="7577300" y="121913"/>
            <a:ext cx="1356982" cy="722162"/>
          </a:xfrm>
          <a:prstGeom prst="rect">
            <a:avLst/>
          </a:prstGeom>
        </p:spPr>
      </p:pic>
      <p:sp>
        <p:nvSpPr>
          <p:cNvPr id="27" name="TextBox 26">
            <a:extLst>
              <a:ext uri="{FF2B5EF4-FFF2-40B4-BE49-F238E27FC236}">
                <a16:creationId xmlns:a16="http://schemas.microsoft.com/office/drawing/2014/main" id="{F2049E9F-00A1-DB48-85DF-F0657FA14386}"/>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spTree>
    <p:extLst>
      <p:ext uri="{BB962C8B-B14F-4D97-AF65-F5344CB8AC3E}">
        <p14:creationId xmlns:p14="http://schemas.microsoft.com/office/powerpoint/2010/main" val="4032653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2. Productivity</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pic>
        <p:nvPicPr>
          <p:cNvPr id="22" name="Content Placeholder 7" descr="Screen Clipping">
            <a:extLst>
              <a:ext uri="{FF2B5EF4-FFF2-40B4-BE49-F238E27FC236}">
                <a16:creationId xmlns:a16="http://schemas.microsoft.com/office/drawing/2014/main" id="{88D8F7FD-1081-E741-8B38-5E92F022A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870" y="884839"/>
            <a:ext cx="6488259" cy="3820653"/>
          </a:xfrm>
          <a:prstGeom prst="rect">
            <a:avLst/>
          </a:prstGeom>
        </p:spPr>
      </p:pic>
    </p:spTree>
    <p:extLst>
      <p:ext uri="{BB962C8B-B14F-4D97-AF65-F5344CB8AC3E}">
        <p14:creationId xmlns:p14="http://schemas.microsoft.com/office/powerpoint/2010/main" val="745936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44"/>
        <p:cNvGrpSpPr/>
        <p:nvPr/>
      </p:nvGrpSpPr>
      <p:grpSpPr>
        <a:xfrm>
          <a:off x="0" y="0"/>
          <a:ext cx="0" cy="0"/>
          <a:chOff x="0" y="0"/>
          <a:chExt cx="0" cy="0"/>
        </a:xfrm>
      </p:grpSpPr>
      <p:sp>
        <p:nvSpPr>
          <p:cNvPr id="8645" name="Google Shape;8645;p611"/>
          <p:cNvSpPr txBox="1">
            <a:spLocks noGrp="1"/>
          </p:cNvSpPr>
          <p:nvPr>
            <p:ph type="ftr" idx="4294967295"/>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8D8D8D"/>
              </a:buClr>
              <a:buSzPts val="500"/>
              <a:buFont typeface="Verdana"/>
              <a:buNone/>
            </a:pPr>
            <a:r>
              <a:rPr lang="en-US" sz="500" b="0" i="0" u="none" strike="noStrike" cap="none">
                <a:solidFill>
                  <a:srgbClr val="8D8D8D"/>
                </a:solidFill>
                <a:latin typeface="Verdana"/>
                <a:ea typeface="Verdana"/>
                <a:cs typeface="Verdana"/>
                <a:sym typeface="Verdana"/>
              </a:rPr>
              <a:t>© Copyright 2000-2019 TIBCO Software Inc.        </a:t>
            </a:r>
            <a:endParaRPr sz="500" b="0" i="0" u="none" strike="noStrike" cap="none">
              <a:solidFill>
                <a:srgbClr val="8D8D8D"/>
              </a:solidFill>
              <a:latin typeface="Verdana"/>
              <a:ea typeface="Verdana"/>
              <a:cs typeface="Verdana"/>
              <a:sym typeface="Verdana"/>
            </a:endParaRPr>
          </a:p>
        </p:txBody>
      </p:sp>
      <p:sp>
        <p:nvSpPr>
          <p:cNvPr id="8646" name="Google Shape;8646;p611"/>
          <p:cNvSpPr txBox="1">
            <a:spLocks noGrp="1"/>
          </p:cNvSpPr>
          <p:nvPr>
            <p:ph type="sldNum" idx="4294967295"/>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500"/>
              <a:buFont typeface="Verdana"/>
              <a:buNone/>
            </a:pPr>
            <a:fld id="{00000000-1234-1234-1234-123412341234}" type="slidenum">
              <a:rPr lang="en-US" sz="500" b="0" i="0" u="none" strike="noStrike" cap="none">
                <a:solidFill>
                  <a:srgbClr val="8D8D8D"/>
                </a:solidFill>
                <a:latin typeface="Verdana"/>
                <a:ea typeface="Verdana"/>
                <a:cs typeface="Verdana"/>
                <a:sym typeface="Verdana"/>
              </a:rPr>
              <a:t>3</a:t>
            </a:fld>
            <a:endParaRPr sz="500" b="0" i="0" u="none" strike="noStrike" cap="none">
              <a:solidFill>
                <a:srgbClr val="8D8D8D"/>
              </a:solidFill>
              <a:latin typeface="Verdana"/>
              <a:ea typeface="Verdana"/>
              <a:cs typeface="Verdana"/>
              <a:sym typeface="Verda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2. Productivity</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pic>
        <p:nvPicPr>
          <p:cNvPr id="10" name="Picture 1" descr="Screen Shot 2013-10-02 at 11.21.23 AM.png">
            <a:extLst>
              <a:ext uri="{FF2B5EF4-FFF2-40B4-BE49-F238E27FC236}">
                <a16:creationId xmlns:a16="http://schemas.microsoft.com/office/drawing/2014/main" id="{C9C7CD18-389F-A140-B2D3-B6D18D7A0E8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8518" y="1162932"/>
            <a:ext cx="4944669" cy="32361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lightRig rig="twoPt" dir="t">
              <a:rot lat="0" lon="0" rev="7200000"/>
            </a:lightRig>
          </a:scene3d>
          <a:sp3d contourW="12700">
            <a:bevelT w="25400" h="19050"/>
            <a:contourClr>
              <a:srgbClr val="969696"/>
            </a:contourClr>
          </a:sp3d>
        </p:spPr>
      </p:pic>
      <p:sp>
        <p:nvSpPr>
          <p:cNvPr id="11" name="Title 2">
            <a:extLst>
              <a:ext uri="{FF2B5EF4-FFF2-40B4-BE49-F238E27FC236}">
                <a16:creationId xmlns:a16="http://schemas.microsoft.com/office/drawing/2014/main" id="{1D0AC875-908F-E147-A5F0-67339ED2B08D}"/>
              </a:ext>
            </a:extLst>
          </p:cNvPr>
          <p:cNvSpPr txBox="1">
            <a:spLocks/>
          </p:cNvSpPr>
          <p:nvPr/>
        </p:nvSpPr>
        <p:spPr>
          <a:xfrm>
            <a:off x="5627974" y="2745403"/>
            <a:ext cx="3060990" cy="1256006"/>
          </a:xfrm>
          <a:prstGeom prst="rect">
            <a:avLst/>
          </a:prstGeom>
          <a:solidFill>
            <a:srgbClr val="5499C2"/>
          </a:solidFill>
        </p:spPr>
        <p:txBody>
          <a:bodyPr vert="horz" lIns="146304" tIns="73152" rIns="146304" bIns="73152"/>
          <a:lstStyle>
            <a:defPPr>
              <a:defRPr lang="en-US"/>
            </a:defPPr>
            <a:lvl1pPr algn="l" eaLnBrk="0" hangingPunct="0">
              <a:defRPr sz="2800">
                <a:solidFill>
                  <a:schemeClr val="tx1"/>
                </a:solidFill>
                <a:latin typeface="Arial" pitchFamily="34" charset="0"/>
                <a:ea typeface="ＭＳ Ｐゴシック" charset="0"/>
                <a:cs typeface="Arial" pitchFamily="34" charset="0"/>
              </a:defRPr>
            </a:lvl1pPr>
            <a:lvl2pPr marL="233363" lvl="1" indent="-233363" algn="l" eaLnBrk="0" hangingPunct="0">
              <a:spcBef>
                <a:spcPct val="20000"/>
              </a:spcBef>
              <a:buClr>
                <a:schemeClr val="bg1"/>
              </a:buClr>
              <a:buSzPct val="100000"/>
              <a:buFont typeface="Wingdings" charset="2"/>
              <a:buChar char="§"/>
              <a:defRPr sz="1600">
                <a:solidFill>
                  <a:srgbClr val="FFFFFF"/>
                </a:solidFill>
                <a:latin typeface="Arial"/>
                <a:ea typeface="Arial" charset="0"/>
                <a:cs typeface="Arial"/>
              </a:defRPr>
            </a:lvl2pPr>
            <a:lvl3pPr eaLnBrk="0" hangingPunct="0">
              <a:defRPr sz="2800">
                <a:solidFill>
                  <a:schemeClr val="tx1"/>
                </a:solidFill>
                <a:latin typeface="Arial" charset="0"/>
                <a:ea typeface="ＭＳ Ｐゴシック" charset="0"/>
                <a:cs typeface="Arial" charset="0"/>
              </a:defRPr>
            </a:lvl3pPr>
            <a:lvl4pPr eaLnBrk="0" hangingPunct="0">
              <a:defRPr sz="2800">
                <a:solidFill>
                  <a:schemeClr val="tx1"/>
                </a:solidFill>
                <a:latin typeface="Arial" charset="0"/>
                <a:ea typeface="ＭＳ Ｐゴシック" charset="0"/>
                <a:cs typeface="Arial" charset="0"/>
              </a:defRPr>
            </a:lvl4pPr>
            <a:lvl5pPr eaLnBrk="0" hangingPunct="0">
              <a:defRPr sz="2800">
                <a:solidFill>
                  <a:schemeClr val="tx1"/>
                </a:solidFill>
                <a:latin typeface="Arial" charset="0"/>
                <a:ea typeface="ＭＳ Ｐゴシック" charset="0"/>
                <a:cs typeface="Arial" charset="0"/>
              </a:defRPr>
            </a:lvl5pPr>
            <a:lvl6pPr marL="286984" algn="ctr" fontAlgn="base">
              <a:spcBef>
                <a:spcPct val="0"/>
              </a:spcBef>
              <a:spcAft>
                <a:spcPct val="0"/>
              </a:spcAft>
              <a:defRPr sz="2800">
                <a:solidFill>
                  <a:schemeClr val="tx1"/>
                </a:solidFill>
                <a:latin typeface="Calibri" charset="0"/>
              </a:defRPr>
            </a:lvl6pPr>
            <a:lvl7pPr marL="573969" algn="ctr" fontAlgn="base">
              <a:spcBef>
                <a:spcPct val="0"/>
              </a:spcBef>
              <a:spcAft>
                <a:spcPct val="0"/>
              </a:spcAft>
              <a:defRPr sz="2800">
                <a:solidFill>
                  <a:schemeClr val="tx1"/>
                </a:solidFill>
                <a:latin typeface="Calibri" charset="0"/>
              </a:defRPr>
            </a:lvl7pPr>
            <a:lvl8pPr marL="860953" algn="ctr" fontAlgn="base">
              <a:spcBef>
                <a:spcPct val="0"/>
              </a:spcBef>
              <a:spcAft>
                <a:spcPct val="0"/>
              </a:spcAft>
              <a:defRPr sz="2800">
                <a:solidFill>
                  <a:schemeClr val="tx1"/>
                </a:solidFill>
                <a:latin typeface="Calibri" charset="0"/>
              </a:defRPr>
            </a:lvl8pPr>
            <a:lvl9pPr marL="1147938" algn="ctr" fontAlgn="base">
              <a:spcBef>
                <a:spcPct val="0"/>
              </a:spcBef>
              <a:spcAft>
                <a:spcPct val="0"/>
              </a:spcAft>
              <a:defRPr sz="2800">
                <a:solidFill>
                  <a:schemeClr val="tx1"/>
                </a:solidFill>
                <a:latin typeface="Calibri" charset="0"/>
              </a:defRPr>
            </a:lvl9pPr>
          </a:lstStyle>
          <a:p>
            <a:pPr lvl="1" defTabSz="1463040" fontAlgn="base">
              <a:spcAft>
                <a:spcPct val="0"/>
              </a:spcAft>
              <a:buClr>
                <a:prstClr val="white"/>
              </a:buClr>
            </a:pPr>
            <a:r>
              <a:rPr lang="en-US" sz="1500" kern="1200" dirty="0">
                <a:latin typeface="+mj-lt"/>
                <a:sym typeface="Gill Sans Light" charset="0"/>
              </a:rPr>
              <a:t>Native Eclipse design time</a:t>
            </a:r>
          </a:p>
          <a:p>
            <a:pPr lvl="1" defTabSz="1463040" fontAlgn="base">
              <a:spcAft>
                <a:spcPct val="0"/>
              </a:spcAft>
              <a:buClr>
                <a:prstClr val="white"/>
              </a:buClr>
            </a:pPr>
            <a:r>
              <a:rPr lang="en-US" sz="1500" kern="1200" dirty="0">
                <a:latin typeface="+mj-lt"/>
                <a:sym typeface="Gill Sans Light" charset="0"/>
              </a:rPr>
              <a:t>Zero-code integration</a:t>
            </a:r>
          </a:p>
          <a:p>
            <a:pPr lvl="1" defTabSz="1463040" fontAlgn="base">
              <a:spcAft>
                <a:spcPct val="0"/>
              </a:spcAft>
              <a:buClr>
                <a:prstClr val="white"/>
              </a:buClr>
            </a:pPr>
            <a:r>
              <a:rPr lang="en-US" sz="1500" kern="1200" dirty="0">
                <a:latin typeface="+mj-lt"/>
                <a:sym typeface="Gill Sans Light" charset="0"/>
              </a:rPr>
              <a:t>Visual Process Debugger</a:t>
            </a:r>
          </a:p>
          <a:p>
            <a:pPr lvl="1" defTabSz="1463040" fontAlgn="base">
              <a:spcAft>
                <a:spcPct val="0"/>
              </a:spcAft>
              <a:buClr>
                <a:prstClr val="white"/>
              </a:buClr>
            </a:pPr>
            <a:r>
              <a:rPr lang="en-US" sz="1500" kern="1200" dirty="0">
                <a:latin typeface="+mj-lt"/>
                <a:sym typeface="Gill Sans Light" charset="0"/>
              </a:rPr>
              <a:t>Continuous </a:t>
            </a:r>
            <a:r>
              <a:rPr lang="en-US" sz="1500" kern="1200" dirty="0" err="1">
                <a:latin typeface="+mj-lt"/>
                <a:sym typeface="Gill Sans Light" charset="0"/>
              </a:rPr>
              <a:t>dev</a:t>
            </a:r>
            <a:r>
              <a:rPr lang="en-US" sz="1500" kern="1200" dirty="0">
                <a:latin typeface="+mj-lt"/>
                <a:sym typeface="Gill Sans Light" charset="0"/>
              </a:rPr>
              <a:t>-debug</a:t>
            </a:r>
          </a:p>
        </p:txBody>
      </p:sp>
    </p:spTree>
    <p:extLst>
      <p:ext uri="{BB962C8B-B14F-4D97-AF65-F5344CB8AC3E}">
        <p14:creationId xmlns:p14="http://schemas.microsoft.com/office/powerpoint/2010/main" val="4076386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2. Productivity</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grpSp>
        <p:nvGrpSpPr>
          <p:cNvPr id="2" name="그룹 1">
            <a:extLst>
              <a:ext uri="{FF2B5EF4-FFF2-40B4-BE49-F238E27FC236}">
                <a16:creationId xmlns:a16="http://schemas.microsoft.com/office/drawing/2014/main" id="{F697622C-E48B-8A44-AABB-391B8C3304A1}"/>
              </a:ext>
            </a:extLst>
          </p:cNvPr>
          <p:cNvGrpSpPr/>
          <p:nvPr/>
        </p:nvGrpSpPr>
        <p:grpSpPr>
          <a:xfrm>
            <a:off x="702453" y="844075"/>
            <a:ext cx="7664019" cy="3851559"/>
            <a:chOff x="273050" y="1613966"/>
            <a:chExt cx="9396413" cy="4862982"/>
          </a:xfrm>
        </p:grpSpPr>
        <p:sp>
          <p:nvSpPr>
            <p:cNvPr id="14" name="Rectangle 140" descr="밝은 상향 대각선">
              <a:extLst>
                <a:ext uri="{FF2B5EF4-FFF2-40B4-BE49-F238E27FC236}">
                  <a16:creationId xmlns:a16="http://schemas.microsoft.com/office/drawing/2014/main" id="{3F84C43B-86E7-B64C-8F15-25EEB3C7674D}"/>
                </a:ext>
              </a:extLst>
            </p:cNvPr>
            <p:cNvSpPr>
              <a:spLocks noChangeArrowheads="1"/>
            </p:cNvSpPr>
            <p:nvPr/>
          </p:nvSpPr>
          <p:spPr bwMode="auto">
            <a:xfrm>
              <a:off x="273050" y="1704065"/>
              <a:ext cx="9396413" cy="3540735"/>
            </a:xfrm>
            <a:prstGeom prst="rect">
              <a:avLst/>
            </a:prstGeom>
            <a:noFill/>
            <a:ln w="12700" algn="ctr">
              <a:pattFill prst="pct5">
                <a:fgClr>
                  <a:srgbClr val="6C7072"/>
                </a:fgClr>
                <a:bgClr>
                  <a:srgbClr val="A0AFBC"/>
                </a:bgClr>
              </a:pattFill>
              <a:miter lim="800000"/>
              <a:headEnd/>
              <a:tailEnd/>
            </a:ln>
          </p:spPr>
          <p:txBody>
            <a:bodyPr wrap="none" anchor="t" anchorCtr="0"/>
            <a:lstStyle>
              <a:defPPr>
                <a:defRPr lang="en-US"/>
              </a:defPPr>
              <a:lvl1pPr algn="ctr" rtl="0" fontAlgn="base">
                <a:spcBef>
                  <a:spcPct val="0"/>
                </a:spcBef>
                <a:spcAft>
                  <a:spcPct val="0"/>
                </a:spcAft>
                <a:defRPr sz="1600" kern="1200">
                  <a:solidFill>
                    <a:schemeClr val="tx1"/>
                  </a:solidFill>
                  <a:latin typeface="Arial" charset="0"/>
                  <a:ea typeface="돋움" pitchFamily="50" charset="-127"/>
                  <a:cs typeface="+mn-cs"/>
                </a:defRPr>
              </a:lvl1pPr>
              <a:lvl2pPr marL="457200" algn="ctr" rtl="0" fontAlgn="base">
                <a:spcBef>
                  <a:spcPct val="0"/>
                </a:spcBef>
                <a:spcAft>
                  <a:spcPct val="0"/>
                </a:spcAft>
                <a:defRPr sz="1600" kern="1200">
                  <a:solidFill>
                    <a:schemeClr val="tx1"/>
                  </a:solidFill>
                  <a:latin typeface="Arial" charset="0"/>
                  <a:ea typeface="돋움" pitchFamily="50" charset="-127"/>
                  <a:cs typeface="+mn-cs"/>
                </a:defRPr>
              </a:lvl2pPr>
              <a:lvl3pPr marL="914400" algn="ctr" rtl="0" fontAlgn="base">
                <a:spcBef>
                  <a:spcPct val="0"/>
                </a:spcBef>
                <a:spcAft>
                  <a:spcPct val="0"/>
                </a:spcAft>
                <a:defRPr sz="1600" kern="1200">
                  <a:solidFill>
                    <a:schemeClr val="tx1"/>
                  </a:solidFill>
                  <a:latin typeface="Arial" charset="0"/>
                  <a:ea typeface="돋움" pitchFamily="50" charset="-127"/>
                  <a:cs typeface="+mn-cs"/>
                </a:defRPr>
              </a:lvl3pPr>
              <a:lvl4pPr marL="1371600" algn="ctr" rtl="0" fontAlgn="base">
                <a:spcBef>
                  <a:spcPct val="0"/>
                </a:spcBef>
                <a:spcAft>
                  <a:spcPct val="0"/>
                </a:spcAft>
                <a:defRPr sz="1600" kern="1200">
                  <a:solidFill>
                    <a:schemeClr val="tx1"/>
                  </a:solidFill>
                  <a:latin typeface="Arial" charset="0"/>
                  <a:ea typeface="돋움" pitchFamily="50" charset="-127"/>
                  <a:cs typeface="+mn-cs"/>
                </a:defRPr>
              </a:lvl4pPr>
              <a:lvl5pPr marL="1828800" algn="ctr" rtl="0" fontAlgn="base">
                <a:spcBef>
                  <a:spcPct val="0"/>
                </a:spcBef>
                <a:spcAft>
                  <a:spcPct val="0"/>
                </a:spcAft>
                <a:defRPr sz="1600" kern="1200">
                  <a:solidFill>
                    <a:schemeClr val="tx1"/>
                  </a:solidFill>
                  <a:latin typeface="Arial" charset="0"/>
                  <a:ea typeface="돋움" pitchFamily="50" charset="-127"/>
                  <a:cs typeface="+mn-cs"/>
                </a:defRPr>
              </a:lvl5pPr>
              <a:lvl6pPr marL="2286000" algn="l" defTabSz="914400" rtl="0" eaLnBrk="1" latinLnBrk="1" hangingPunct="1">
                <a:defRPr sz="1600" kern="1200">
                  <a:solidFill>
                    <a:schemeClr val="tx1"/>
                  </a:solidFill>
                  <a:latin typeface="Arial" charset="0"/>
                  <a:ea typeface="돋움" pitchFamily="50" charset="-127"/>
                  <a:cs typeface="+mn-cs"/>
                </a:defRPr>
              </a:lvl6pPr>
              <a:lvl7pPr marL="2743200" algn="l" defTabSz="914400" rtl="0" eaLnBrk="1" latinLnBrk="1" hangingPunct="1">
                <a:defRPr sz="1600" kern="1200">
                  <a:solidFill>
                    <a:schemeClr val="tx1"/>
                  </a:solidFill>
                  <a:latin typeface="Arial" charset="0"/>
                  <a:ea typeface="돋움" pitchFamily="50" charset="-127"/>
                  <a:cs typeface="+mn-cs"/>
                </a:defRPr>
              </a:lvl7pPr>
              <a:lvl8pPr marL="3200400" algn="l" defTabSz="914400" rtl="0" eaLnBrk="1" latinLnBrk="1" hangingPunct="1">
                <a:defRPr sz="1600" kern="1200">
                  <a:solidFill>
                    <a:schemeClr val="tx1"/>
                  </a:solidFill>
                  <a:latin typeface="Arial" charset="0"/>
                  <a:ea typeface="돋움" pitchFamily="50" charset="-127"/>
                  <a:cs typeface="+mn-cs"/>
                </a:defRPr>
              </a:lvl8pPr>
              <a:lvl9pPr marL="3657600" algn="l" defTabSz="914400" rtl="0" eaLnBrk="1" latinLnBrk="1" hangingPunct="1">
                <a:defRPr sz="1600" kern="1200">
                  <a:solidFill>
                    <a:schemeClr val="tx1"/>
                  </a:solidFill>
                  <a:latin typeface="Arial" charset="0"/>
                  <a:ea typeface="돋움" pitchFamily="50"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1" i="0" u="none" strike="noStrike" kern="1200" cap="none" spc="0" normalizeH="0" baseline="0" noProof="0" dirty="0">
                  <a:ln>
                    <a:noFill/>
                  </a:ln>
                  <a:solidFill>
                    <a:srgbClr val="000000"/>
                  </a:solidFill>
                  <a:effectLst/>
                  <a:uLnTx/>
                  <a:uFillTx/>
                  <a:latin typeface="맑은 고딕" pitchFamily="50" charset="-127"/>
                  <a:ea typeface="맑은 고딕" pitchFamily="50" charset="-127"/>
                  <a:cs typeface="+mn-cs"/>
                </a:rPr>
                <a:t>TIBCO Designer </a:t>
              </a:r>
              <a:r>
                <a:rPr kumimoji="1" lang="ko-KR" altLang="en-US" sz="1400" b="1" i="0" u="none" strike="noStrike" kern="1200" cap="none" spc="0" normalizeH="0" baseline="0" noProof="0" dirty="0">
                  <a:ln>
                    <a:noFill/>
                  </a:ln>
                  <a:solidFill>
                    <a:srgbClr val="000000"/>
                  </a:solidFill>
                  <a:effectLst/>
                  <a:uLnTx/>
                  <a:uFillTx/>
                  <a:latin typeface="맑은 고딕" pitchFamily="50" charset="-127"/>
                  <a:ea typeface="맑은 고딕" pitchFamily="50" charset="-127"/>
                  <a:cs typeface="+mn-cs"/>
                </a:rPr>
                <a:t>테스트 모드 화면</a:t>
              </a:r>
            </a:p>
          </p:txBody>
        </p:sp>
        <p:pic>
          <p:nvPicPr>
            <p:cNvPr id="15" name="Picture 11" descr="snap">
              <a:extLst>
                <a:ext uri="{FF2B5EF4-FFF2-40B4-BE49-F238E27FC236}">
                  <a16:creationId xmlns:a16="http://schemas.microsoft.com/office/drawing/2014/main" id="{78034169-0DF7-0B4B-9285-A2FB676364DF}"/>
                </a:ext>
              </a:extLst>
            </p:cNvPr>
            <p:cNvPicPr>
              <a:picLocks noChangeAspect="1" noChangeArrowheads="1"/>
            </p:cNvPicPr>
            <p:nvPr/>
          </p:nvPicPr>
          <p:blipFill>
            <a:blip r:embed="rId4" cstate="screen"/>
            <a:srcRect l="2777" t="13354" r="4861"/>
            <a:stretch>
              <a:fillRect/>
            </a:stretch>
          </p:blipFill>
          <p:spPr bwMode="auto">
            <a:xfrm>
              <a:off x="1363181" y="2170519"/>
              <a:ext cx="7055960" cy="2876062"/>
            </a:xfrm>
            <a:prstGeom prst="rect">
              <a:avLst/>
            </a:prstGeom>
            <a:noFill/>
            <a:ln w="9525">
              <a:noFill/>
              <a:miter lim="800000"/>
              <a:headEnd/>
              <a:tailEnd/>
            </a:ln>
          </p:spPr>
        </p:pic>
        <p:sp>
          <p:nvSpPr>
            <p:cNvPr id="16" name="사각형 설명선 20">
              <a:extLst>
                <a:ext uri="{FF2B5EF4-FFF2-40B4-BE49-F238E27FC236}">
                  <a16:creationId xmlns:a16="http://schemas.microsoft.com/office/drawing/2014/main" id="{1C6E5E69-8ECE-7449-A4A4-5A7C05C7ECD8}"/>
                </a:ext>
              </a:extLst>
            </p:cNvPr>
            <p:cNvSpPr/>
            <p:nvPr/>
          </p:nvSpPr>
          <p:spPr bwMode="auto">
            <a:xfrm>
              <a:off x="6774150" y="1613966"/>
              <a:ext cx="1027976" cy="362389"/>
            </a:xfrm>
            <a:prstGeom prst="wedgeRectCallout">
              <a:avLst>
                <a:gd name="adj1" fmla="val -46521"/>
                <a:gd name="adj2" fmla="val 185802"/>
              </a:avLst>
            </a:prstGeom>
            <a:gradFill rotWithShape="1">
              <a:gsLst>
                <a:gs pos="0">
                  <a:srgbClr val="AAE2CA">
                    <a:tint val="50000"/>
                    <a:satMod val="300000"/>
                  </a:srgbClr>
                </a:gs>
                <a:gs pos="35000">
                  <a:srgbClr val="AAE2CA">
                    <a:tint val="37000"/>
                    <a:satMod val="300000"/>
                  </a:srgbClr>
                </a:gs>
                <a:gs pos="100000">
                  <a:srgbClr val="AAE2CA">
                    <a:tint val="15000"/>
                    <a:satMod val="350000"/>
                  </a:srgbClr>
                </a:gs>
              </a:gsLst>
              <a:lin ang="16200000" scaled="1"/>
            </a:gradFill>
            <a:ln w="9525" cap="flat" cmpd="sng" algn="ctr">
              <a:solidFill>
                <a:srgbClr val="AAE2C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t" anchorCtr="0" compatLnSpc="1">
              <a:prstTxWarp prst="textNoShape">
                <a:avLst/>
              </a:prstTxWarp>
            </a:bodyPr>
            <a:lstStyle>
              <a:defPPr>
                <a:defRPr lang="en-US"/>
              </a:defPPr>
              <a:lvl1pPr algn="ctr" rtl="0" fontAlgn="base">
                <a:spcBef>
                  <a:spcPct val="0"/>
                </a:spcBef>
                <a:spcAft>
                  <a:spcPct val="0"/>
                </a:spcAft>
                <a:defRPr sz="1600" kern="1200">
                  <a:solidFill>
                    <a:schemeClr val="dk1"/>
                  </a:solidFill>
                  <a:latin typeface="+mn-lt"/>
                  <a:ea typeface="+mn-ea"/>
                  <a:cs typeface="+mn-cs"/>
                </a:defRPr>
              </a:lvl1pPr>
              <a:lvl2pPr marL="457200" algn="ctr" rtl="0" fontAlgn="base">
                <a:spcBef>
                  <a:spcPct val="0"/>
                </a:spcBef>
                <a:spcAft>
                  <a:spcPct val="0"/>
                </a:spcAft>
                <a:defRPr sz="1600" kern="1200">
                  <a:solidFill>
                    <a:schemeClr val="dk1"/>
                  </a:solidFill>
                  <a:latin typeface="+mn-lt"/>
                  <a:ea typeface="+mn-ea"/>
                  <a:cs typeface="+mn-cs"/>
                </a:defRPr>
              </a:lvl2pPr>
              <a:lvl3pPr marL="914400" algn="ctr" rtl="0" fontAlgn="base">
                <a:spcBef>
                  <a:spcPct val="0"/>
                </a:spcBef>
                <a:spcAft>
                  <a:spcPct val="0"/>
                </a:spcAft>
                <a:defRPr sz="1600" kern="1200">
                  <a:solidFill>
                    <a:schemeClr val="dk1"/>
                  </a:solidFill>
                  <a:latin typeface="+mn-lt"/>
                  <a:ea typeface="+mn-ea"/>
                  <a:cs typeface="+mn-cs"/>
                </a:defRPr>
              </a:lvl3pPr>
              <a:lvl4pPr marL="1371600" algn="ctr" rtl="0" fontAlgn="base">
                <a:spcBef>
                  <a:spcPct val="0"/>
                </a:spcBef>
                <a:spcAft>
                  <a:spcPct val="0"/>
                </a:spcAft>
                <a:defRPr sz="1600" kern="1200">
                  <a:solidFill>
                    <a:schemeClr val="dk1"/>
                  </a:solidFill>
                  <a:latin typeface="+mn-lt"/>
                  <a:ea typeface="+mn-ea"/>
                  <a:cs typeface="+mn-cs"/>
                </a:defRPr>
              </a:lvl4pPr>
              <a:lvl5pPr marL="1828800" algn="ctr" rtl="0" fontAlgn="base">
                <a:spcBef>
                  <a:spcPct val="0"/>
                </a:spcBef>
                <a:spcAft>
                  <a:spcPct val="0"/>
                </a:spcAft>
                <a:defRPr sz="1600" kern="1200">
                  <a:solidFill>
                    <a:schemeClr val="dk1"/>
                  </a:solidFill>
                  <a:latin typeface="+mn-lt"/>
                  <a:ea typeface="+mn-ea"/>
                  <a:cs typeface="+mn-cs"/>
                </a:defRPr>
              </a:lvl5pPr>
              <a:lvl6pPr marL="2286000" algn="l" defTabSz="914400" rtl="0" eaLnBrk="1" latinLnBrk="1" hangingPunct="1">
                <a:defRPr sz="1600" kern="1200">
                  <a:solidFill>
                    <a:schemeClr val="dk1"/>
                  </a:solidFill>
                  <a:latin typeface="+mn-lt"/>
                  <a:ea typeface="+mn-ea"/>
                  <a:cs typeface="+mn-cs"/>
                </a:defRPr>
              </a:lvl6pPr>
              <a:lvl7pPr marL="2743200" algn="l" defTabSz="914400" rtl="0" eaLnBrk="1" latinLnBrk="1" hangingPunct="1">
                <a:defRPr sz="1600" kern="1200">
                  <a:solidFill>
                    <a:schemeClr val="dk1"/>
                  </a:solidFill>
                  <a:latin typeface="+mn-lt"/>
                  <a:ea typeface="+mn-ea"/>
                  <a:cs typeface="+mn-cs"/>
                </a:defRPr>
              </a:lvl7pPr>
              <a:lvl8pPr marL="3200400" algn="l" defTabSz="914400" rtl="0" eaLnBrk="1" latinLnBrk="1" hangingPunct="1">
                <a:defRPr sz="1600" kern="1200">
                  <a:solidFill>
                    <a:schemeClr val="dk1"/>
                  </a:solidFill>
                  <a:latin typeface="+mn-lt"/>
                  <a:ea typeface="+mn-ea"/>
                  <a:cs typeface="+mn-cs"/>
                </a:defRPr>
              </a:lvl8pPr>
              <a:lvl9pPr marL="3657600" algn="l" defTabSz="914400" rtl="0" eaLnBrk="1" latinLnBrk="1" hangingPunct="1">
                <a:defRPr sz="1600"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ko-KR" altLang="en-US"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테스트 모드</a:t>
              </a:r>
            </a:p>
          </p:txBody>
        </p:sp>
        <p:sp>
          <p:nvSpPr>
            <p:cNvPr id="17" name="사각형 설명선 21">
              <a:extLst>
                <a:ext uri="{FF2B5EF4-FFF2-40B4-BE49-F238E27FC236}">
                  <a16:creationId xmlns:a16="http://schemas.microsoft.com/office/drawing/2014/main" id="{F9281384-BD3F-AC43-8B48-3F3B9D0F560B}"/>
                </a:ext>
              </a:extLst>
            </p:cNvPr>
            <p:cNvSpPr/>
            <p:nvPr/>
          </p:nvSpPr>
          <p:spPr bwMode="auto">
            <a:xfrm>
              <a:off x="349252" y="2880689"/>
              <a:ext cx="1204668" cy="452987"/>
            </a:xfrm>
            <a:prstGeom prst="wedgeRectCallout">
              <a:avLst>
                <a:gd name="adj1" fmla="val 50911"/>
                <a:gd name="adj2" fmla="val 104188"/>
              </a:avLst>
            </a:prstGeom>
            <a:gradFill rotWithShape="1">
              <a:gsLst>
                <a:gs pos="0">
                  <a:srgbClr val="AAE2CA">
                    <a:tint val="50000"/>
                    <a:satMod val="300000"/>
                  </a:srgbClr>
                </a:gs>
                <a:gs pos="35000">
                  <a:srgbClr val="AAE2CA">
                    <a:tint val="37000"/>
                    <a:satMod val="300000"/>
                  </a:srgbClr>
                </a:gs>
                <a:gs pos="100000">
                  <a:srgbClr val="AAE2CA">
                    <a:tint val="15000"/>
                    <a:satMod val="350000"/>
                  </a:srgbClr>
                </a:gs>
              </a:gsLst>
              <a:lin ang="16200000" scaled="1"/>
            </a:gradFill>
            <a:ln w="9525" cap="flat" cmpd="sng" algn="ctr">
              <a:solidFill>
                <a:srgbClr val="AAE2C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t" anchorCtr="0" compatLnSpc="1">
              <a:prstTxWarp prst="textNoShape">
                <a:avLst/>
              </a:prstTxWarp>
            </a:bodyPr>
            <a:lstStyle>
              <a:defPPr>
                <a:defRPr lang="en-US"/>
              </a:defPPr>
              <a:lvl1pPr algn="ctr" rtl="0" fontAlgn="base">
                <a:spcBef>
                  <a:spcPct val="0"/>
                </a:spcBef>
                <a:spcAft>
                  <a:spcPct val="0"/>
                </a:spcAft>
                <a:defRPr sz="1600" kern="1200">
                  <a:solidFill>
                    <a:schemeClr val="dk1"/>
                  </a:solidFill>
                  <a:latin typeface="+mn-lt"/>
                  <a:ea typeface="+mn-ea"/>
                  <a:cs typeface="+mn-cs"/>
                </a:defRPr>
              </a:lvl1pPr>
              <a:lvl2pPr marL="457200" algn="ctr" rtl="0" fontAlgn="base">
                <a:spcBef>
                  <a:spcPct val="0"/>
                </a:spcBef>
                <a:spcAft>
                  <a:spcPct val="0"/>
                </a:spcAft>
                <a:defRPr sz="1600" kern="1200">
                  <a:solidFill>
                    <a:schemeClr val="dk1"/>
                  </a:solidFill>
                  <a:latin typeface="+mn-lt"/>
                  <a:ea typeface="+mn-ea"/>
                  <a:cs typeface="+mn-cs"/>
                </a:defRPr>
              </a:lvl2pPr>
              <a:lvl3pPr marL="914400" algn="ctr" rtl="0" fontAlgn="base">
                <a:spcBef>
                  <a:spcPct val="0"/>
                </a:spcBef>
                <a:spcAft>
                  <a:spcPct val="0"/>
                </a:spcAft>
                <a:defRPr sz="1600" kern="1200">
                  <a:solidFill>
                    <a:schemeClr val="dk1"/>
                  </a:solidFill>
                  <a:latin typeface="+mn-lt"/>
                  <a:ea typeface="+mn-ea"/>
                  <a:cs typeface="+mn-cs"/>
                </a:defRPr>
              </a:lvl3pPr>
              <a:lvl4pPr marL="1371600" algn="ctr" rtl="0" fontAlgn="base">
                <a:spcBef>
                  <a:spcPct val="0"/>
                </a:spcBef>
                <a:spcAft>
                  <a:spcPct val="0"/>
                </a:spcAft>
                <a:defRPr sz="1600" kern="1200">
                  <a:solidFill>
                    <a:schemeClr val="dk1"/>
                  </a:solidFill>
                  <a:latin typeface="+mn-lt"/>
                  <a:ea typeface="+mn-ea"/>
                  <a:cs typeface="+mn-cs"/>
                </a:defRPr>
              </a:lvl4pPr>
              <a:lvl5pPr marL="1828800" algn="ctr" rtl="0" fontAlgn="base">
                <a:spcBef>
                  <a:spcPct val="0"/>
                </a:spcBef>
                <a:spcAft>
                  <a:spcPct val="0"/>
                </a:spcAft>
                <a:defRPr sz="1600" kern="1200">
                  <a:solidFill>
                    <a:schemeClr val="dk1"/>
                  </a:solidFill>
                  <a:latin typeface="+mn-lt"/>
                  <a:ea typeface="+mn-ea"/>
                  <a:cs typeface="+mn-cs"/>
                </a:defRPr>
              </a:lvl5pPr>
              <a:lvl6pPr marL="2286000" algn="l" defTabSz="914400" rtl="0" eaLnBrk="1" latinLnBrk="1" hangingPunct="1">
                <a:defRPr sz="1600" kern="1200">
                  <a:solidFill>
                    <a:schemeClr val="dk1"/>
                  </a:solidFill>
                  <a:latin typeface="+mn-lt"/>
                  <a:ea typeface="+mn-ea"/>
                  <a:cs typeface="+mn-cs"/>
                </a:defRPr>
              </a:lvl6pPr>
              <a:lvl7pPr marL="2743200" algn="l" defTabSz="914400" rtl="0" eaLnBrk="1" latinLnBrk="1" hangingPunct="1">
                <a:defRPr sz="1600" kern="1200">
                  <a:solidFill>
                    <a:schemeClr val="dk1"/>
                  </a:solidFill>
                  <a:latin typeface="+mn-lt"/>
                  <a:ea typeface="+mn-ea"/>
                  <a:cs typeface="+mn-cs"/>
                </a:defRPr>
              </a:lvl7pPr>
              <a:lvl8pPr marL="3200400" algn="l" defTabSz="914400" rtl="0" eaLnBrk="1" latinLnBrk="1" hangingPunct="1">
                <a:defRPr sz="1600" kern="1200">
                  <a:solidFill>
                    <a:schemeClr val="dk1"/>
                  </a:solidFill>
                  <a:latin typeface="+mn-lt"/>
                  <a:ea typeface="+mn-ea"/>
                  <a:cs typeface="+mn-cs"/>
                </a:defRPr>
              </a:lvl8pPr>
              <a:lvl9pPr marL="3657600" algn="l" defTabSz="914400" rtl="0" eaLnBrk="1" latinLnBrk="1" hangingPunct="1">
                <a:defRPr sz="1600"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ko-KR" altLang="en-US"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시뮬레이션</a:t>
              </a:r>
              <a:r>
                <a:rPr kumimoji="1" lang="en-US" altLang="ko-KR"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 </a:t>
              </a:r>
              <a:r>
                <a:rPr kumimoji="1" lang="ko-KR" altLang="en-US"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중인</a:t>
              </a:r>
              <a:endParaRPr kumimoji="1" lang="en-US" altLang="ko-KR"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ko-KR" altLang="en-US"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인스턴스</a:t>
              </a:r>
              <a:r>
                <a:rPr kumimoji="0" lang="en-US" altLang="ko-KR"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 </a:t>
              </a:r>
              <a:r>
                <a:rPr kumimoji="1" lang="ko-KR" altLang="en-US"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정보</a:t>
              </a:r>
              <a:endParaRPr kumimoji="0" lang="ko-KR" altLang="en-US"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endParaRPr>
            </a:p>
          </p:txBody>
        </p:sp>
        <p:sp>
          <p:nvSpPr>
            <p:cNvPr id="18" name="사각형 설명선 22">
              <a:extLst>
                <a:ext uri="{FF2B5EF4-FFF2-40B4-BE49-F238E27FC236}">
                  <a16:creationId xmlns:a16="http://schemas.microsoft.com/office/drawing/2014/main" id="{AC8C4052-800C-584F-9235-4D3438E318C9}"/>
                </a:ext>
              </a:extLst>
            </p:cNvPr>
            <p:cNvSpPr/>
            <p:nvPr/>
          </p:nvSpPr>
          <p:spPr bwMode="auto">
            <a:xfrm>
              <a:off x="7552822" y="2922081"/>
              <a:ext cx="2007781" cy="543585"/>
            </a:xfrm>
            <a:prstGeom prst="wedgeRectCallout">
              <a:avLst>
                <a:gd name="adj1" fmla="val -70707"/>
                <a:gd name="adj2" fmla="val 83736"/>
              </a:avLst>
            </a:prstGeom>
            <a:gradFill rotWithShape="1">
              <a:gsLst>
                <a:gs pos="0">
                  <a:srgbClr val="AAE2CA">
                    <a:tint val="50000"/>
                    <a:satMod val="300000"/>
                  </a:srgbClr>
                </a:gs>
                <a:gs pos="35000">
                  <a:srgbClr val="AAE2CA">
                    <a:tint val="37000"/>
                    <a:satMod val="300000"/>
                  </a:srgbClr>
                </a:gs>
                <a:gs pos="100000">
                  <a:srgbClr val="AAE2CA">
                    <a:tint val="15000"/>
                    <a:satMod val="350000"/>
                  </a:srgbClr>
                </a:gs>
              </a:gsLst>
              <a:lin ang="16200000" scaled="1"/>
            </a:gradFill>
            <a:ln w="9525" cap="flat" cmpd="sng" algn="ctr">
              <a:solidFill>
                <a:srgbClr val="AAE2C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t" anchorCtr="0" compatLnSpc="1">
              <a:prstTxWarp prst="textNoShape">
                <a:avLst/>
              </a:prstTxWarp>
            </a:bodyPr>
            <a:lstStyle>
              <a:defPPr>
                <a:defRPr lang="en-US"/>
              </a:defPPr>
              <a:lvl1pPr algn="ctr" rtl="0" fontAlgn="base">
                <a:spcBef>
                  <a:spcPct val="0"/>
                </a:spcBef>
                <a:spcAft>
                  <a:spcPct val="0"/>
                </a:spcAft>
                <a:defRPr sz="1600" kern="1200">
                  <a:solidFill>
                    <a:schemeClr val="dk1"/>
                  </a:solidFill>
                  <a:latin typeface="+mn-lt"/>
                  <a:ea typeface="+mn-ea"/>
                  <a:cs typeface="+mn-cs"/>
                </a:defRPr>
              </a:lvl1pPr>
              <a:lvl2pPr marL="457200" algn="ctr" rtl="0" fontAlgn="base">
                <a:spcBef>
                  <a:spcPct val="0"/>
                </a:spcBef>
                <a:spcAft>
                  <a:spcPct val="0"/>
                </a:spcAft>
                <a:defRPr sz="1600" kern="1200">
                  <a:solidFill>
                    <a:schemeClr val="dk1"/>
                  </a:solidFill>
                  <a:latin typeface="+mn-lt"/>
                  <a:ea typeface="+mn-ea"/>
                  <a:cs typeface="+mn-cs"/>
                </a:defRPr>
              </a:lvl2pPr>
              <a:lvl3pPr marL="914400" algn="ctr" rtl="0" fontAlgn="base">
                <a:spcBef>
                  <a:spcPct val="0"/>
                </a:spcBef>
                <a:spcAft>
                  <a:spcPct val="0"/>
                </a:spcAft>
                <a:defRPr sz="1600" kern="1200">
                  <a:solidFill>
                    <a:schemeClr val="dk1"/>
                  </a:solidFill>
                  <a:latin typeface="+mn-lt"/>
                  <a:ea typeface="+mn-ea"/>
                  <a:cs typeface="+mn-cs"/>
                </a:defRPr>
              </a:lvl3pPr>
              <a:lvl4pPr marL="1371600" algn="ctr" rtl="0" fontAlgn="base">
                <a:spcBef>
                  <a:spcPct val="0"/>
                </a:spcBef>
                <a:spcAft>
                  <a:spcPct val="0"/>
                </a:spcAft>
                <a:defRPr sz="1600" kern="1200">
                  <a:solidFill>
                    <a:schemeClr val="dk1"/>
                  </a:solidFill>
                  <a:latin typeface="+mn-lt"/>
                  <a:ea typeface="+mn-ea"/>
                  <a:cs typeface="+mn-cs"/>
                </a:defRPr>
              </a:lvl4pPr>
              <a:lvl5pPr marL="1828800" algn="ctr" rtl="0" fontAlgn="base">
                <a:spcBef>
                  <a:spcPct val="0"/>
                </a:spcBef>
                <a:spcAft>
                  <a:spcPct val="0"/>
                </a:spcAft>
                <a:defRPr sz="1600" kern="1200">
                  <a:solidFill>
                    <a:schemeClr val="dk1"/>
                  </a:solidFill>
                  <a:latin typeface="+mn-lt"/>
                  <a:ea typeface="+mn-ea"/>
                  <a:cs typeface="+mn-cs"/>
                </a:defRPr>
              </a:lvl5pPr>
              <a:lvl6pPr marL="2286000" algn="l" defTabSz="914400" rtl="0" eaLnBrk="1" latinLnBrk="1" hangingPunct="1">
                <a:defRPr sz="1600" kern="1200">
                  <a:solidFill>
                    <a:schemeClr val="dk1"/>
                  </a:solidFill>
                  <a:latin typeface="+mn-lt"/>
                  <a:ea typeface="+mn-ea"/>
                  <a:cs typeface="+mn-cs"/>
                </a:defRPr>
              </a:lvl6pPr>
              <a:lvl7pPr marL="2743200" algn="l" defTabSz="914400" rtl="0" eaLnBrk="1" latinLnBrk="1" hangingPunct="1">
                <a:defRPr sz="1600" kern="1200">
                  <a:solidFill>
                    <a:schemeClr val="dk1"/>
                  </a:solidFill>
                  <a:latin typeface="+mn-lt"/>
                  <a:ea typeface="+mn-ea"/>
                  <a:cs typeface="+mn-cs"/>
                </a:defRPr>
              </a:lvl7pPr>
              <a:lvl8pPr marL="3200400" algn="l" defTabSz="914400" rtl="0" eaLnBrk="1" latinLnBrk="1" hangingPunct="1">
                <a:defRPr sz="1600" kern="1200">
                  <a:solidFill>
                    <a:schemeClr val="dk1"/>
                  </a:solidFill>
                  <a:latin typeface="+mn-lt"/>
                  <a:ea typeface="+mn-ea"/>
                  <a:cs typeface="+mn-cs"/>
                </a:defRPr>
              </a:lvl8pPr>
              <a:lvl9pPr marL="3657600" algn="l" defTabSz="914400" rtl="0" eaLnBrk="1" latinLnBrk="1" hangingPunct="1">
                <a:defRPr sz="1600"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ko-KR" altLang="en-US"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사용된 공용변수</a:t>
              </a:r>
              <a:r>
                <a:rPr kumimoji="0" lang="en-US" altLang="ko-KR"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 Function </a:t>
              </a:r>
              <a:r>
                <a:rPr kumimoji="0" lang="ko-KR" altLang="en-US"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등</a:t>
              </a:r>
              <a:endParaRPr kumimoji="0" lang="en-US" altLang="ko-KR"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ko-KR" altLang="en-US"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을 보여주는 </a:t>
              </a:r>
              <a:r>
                <a:rPr kumimoji="1" lang="en-US" altLang="ko-KR"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Inspector </a:t>
              </a:r>
              <a:r>
                <a:rPr kumimoji="1" lang="ko-KR" altLang="en-US"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기능</a:t>
              </a:r>
              <a:r>
                <a:rPr kumimoji="0" lang="en-US" altLang="ko-KR"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rPr>
                <a:t> </a:t>
              </a:r>
              <a:endParaRPr kumimoji="0" lang="ko-KR" altLang="en-US" sz="900" i="0" u="none" strike="noStrike" kern="120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endParaRPr>
            </a:p>
          </p:txBody>
        </p:sp>
        <p:sp>
          <p:nvSpPr>
            <p:cNvPr id="19" name="Rectangle 140" descr="밝은 상향 대각선">
              <a:extLst>
                <a:ext uri="{FF2B5EF4-FFF2-40B4-BE49-F238E27FC236}">
                  <a16:creationId xmlns:a16="http://schemas.microsoft.com/office/drawing/2014/main" id="{B24032E6-0057-0046-8F54-367A4D460192}"/>
                </a:ext>
              </a:extLst>
            </p:cNvPr>
            <p:cNvSpPr>
              <a:spLocks noChangeArrowheads="1"/>
            </p:cNvSpPr>
            <p:nvPr/>
          </p:nvSpPr>
          <p:spPr bwMode="auto">
            <a:xfrm>
              <a:off x="273050" y="5341870"/>
              <a:ext cx="9396413" cy="1135078"/>
            </a:xfrm>
            <a:prstGeom prst="rect">
              <a:avLst/>
            </a:prstGeom>
            <a:noFill/>
            <a:ln w="12700" algn="ctr">
              <a:pattFill prst="pct5">
                <a:fgClr>
                  <a:srgbClr val="6C7072"/>
                </a:fgClr>
                <a:bgClr>
                  <a:srgbClr val="A0AFBC"/>
                </a:bgClr>
              </a:pattFill>
              <a:miter lim="800000"/>
              <a:headEnd/>
              <a:tailEnd/>
            </a:ln>
          </p:spPr>
          <p:txBody>
            <a:bodyPr wrap="square" anchor="t" anchorCtr="0"/>
            <a:lstStyle>
              <a:defPPr>
                <a:defRPr lang="en-US"/>
              </a:defPPr>
              <a:lvl1pPr algn="ctr" rtl="0" fontAlgn="base">
                <a:spcBef>
                  <a:spcPct val="0"/>
                </a:spcBef>
                <a:spcAft>
                  <a:spcPct val="0"/>
                </a:spcAft>
                <a:defRPr sz="1600" kern="1200">
                  <a:solidFill>
                    <a:schemeClr val="tx1"/>
                  </a:solidFill>
                  <a:latin typeface="Arial" charset="0"/>
                  <a:ea typeface="돋움" pitchFamily="50" charset="-127"/>
                  <a:cs typeface="+mn-cs"/>
                </a:defRPr>
              </a:lvl1pPr>
              <a:lvl2pPr marL="457200" algn="ctr" rtl="0" fontAlgn="base">
                <a:spcBef>
                  <a:spcPct val="0"/>
                </a:spcBef>
                <a:spcAft>
                  <a:spcPct val="0"/>
                </a:spcAft>
                <a:defRPr sz="1600" kern="1200">
                  <a:solidFill>
                    <a:schemeClr val="tx1"/>
                  </a:solidFill>
                  <a:latin typeface="Arial" charset="0"/>
                  <a:ea typeface="돋움" pitchFamily="50" charset="-127"/>
                  <a:cs typeface="+mn-cs"/>
                </a:defRPr>
              </a:lvl2pPr>
              <a:lvl3pPr marL="914400" algn="ctr" rtl="0" fontAlgn="base">
                <a:spcBef>
                  <a:spcPct val="0"/>
                </a:spcBef>
                <a:spcAft>
                  <a:spcPct val="0"/>
                </a:spcAft>
                <a:defRPr sz="1600" kern="1200">
                  <a:solidFill>
                    <a:schemeClr val="tx1"/>
                  </a:solidFill>
                  <a:latin typeface="Arial" charset="0"/>
                  <a:ea typeface="돋움" pitchFamily="50" charset="-127"/>
                  <a:cs typeface="+mn-cs"/>
                </a:defRPr>
              </a:lvl3pPr>
              <a:lvl4pPr marL="1371600" algn="ctr" rtl="0" fontAlgn="base">
                <a:spcBef>
                  <a:spcPct val="0"/>
                </a:spcBef>
                <a:spcAft>
                  <a:spcPct val="0"/>
                </a:spcAft>
                <a:defRPr sz="1600" kern="1200">
                  <a:solidFill>
                    <a:schemeClr val="tx1"/>
                  </a:solidFill>
                  <a:latin typeface="Arial" charset="0"/>
                  <a:ea typeface="돋움" pitchFamily="50" charset="-127"/>
                  <a:cs typeface="+mn-cs"/>
                </a:defRPr>
              </a:lvl4pPr>
              <a:lvl5pPr marL="1828800" algn="ctr" rtl="0" fontAlgn="base">
                <a:spcBef>
                  <a:spcPct val="0"/>
                </a:spcBef>
                <a:spcAft>
                  <a:spcPct val="0"/>
                </a:spcAft>
                <a:defRPr sz="1600" kern="1200">
                  <a:solidFill>
                    <a:schemeClr val="tx1"/>
                  </a:solidFill>
                  <a:latin typeface="Arial" charset="0"/>
                  <a:ea typeface="돋움" pitchFamily="50" charset="-127"/>
                  <a:cs typeface="+mn-cs"/>
                </a:defRPr>
              </a:lvl5pPr>
              <a:lvl6pPr marL="2286000" algn="l" defTabSz="914400" rtl="0" eaLnBrk="1" latinLnBrk="1" hangingPunct="1">
                <a:defRPr sz="1600" kern="1200">
                  <a:solidFill>
                    <a:schemeClr val="tx1"/>
                  </a:solidFill>
                  <a:latin typeface="Arial" charset="0"/>
                  <a:ea typeface="돋움" pitchFamily="50" charset="-127"/>
                  <a:cs typeface="+mn-cs"/>
                </a:defRPr>
              </a:lvl6pPr>
              <a:lvl7pPr marL="2743200" algn="l" defTabSz="914400" rtl="0" eaLnBrk="1" latinLnBrk="1" hangingPunct="1">
                <a:defRPr sz="1600" kern="1200">
                  <a:solidFill>
                    <a:schemeClr val="tx1"/>
                  </a:solidFill>
                  <a:latin typeface="Arial" charset="0"/>
                  <a:ea typeface="돋움" pitchFamily="50" charset="-127"/>
                  <a:cs typeface="+mn-cs"/>
                </a:defRPr>
              </a:lvl7pPr>
              <a:lvl8pPr marL="3200400" algn="l" defTabSz="914400" rtl="0" eaLnBrk="1" latinLnBrk="1" hangingPunct="1">
                <a:defRPr sz="1600" kern="1200">
                  <a:solidFill>
                    <a:schemeClr val="tx1"/>
                  </a:solidFill>
                  <a:latin typeface="Arial" charset="0"/>
                  <a:ea typeface="돋움" pitchFamily="50" charset="-127"/>
                  <a:cs typeface="+mn-cs"/>
                </a:defRPr>
              </a:lvl8pPr>
              <a:lvl9pPr marL="3657600" algn="l" defTabSz="914400" rtl="0" eaLnBrk="1" latinLnBrk="1" hangingPunct="1">
                <a:defRPr sz="1600" kern="1200">
                  <a:solidFill>
                    <a:schemeClr val="tx1"/>
                  </a:solidFill>
                  <a:latin typeface="Arial" charset="0"/>
                  <a:ea typeface="돋움" pitchFamily="50" charset="-127"/>
                  <a:cs typeface="+mn-cs"/>
                </a:defRPr>
              </a:lvl9pPr>
            </a:lstStyle>
            <a:p>
              <a:pPr marL="87313" indent="-87313" algn="l" eaLnBrk="0" hangingPunct="0">
                <a:lnSpc>
                  <a:spcPct val="110000"/>
                </a:lnSpc>
                <a:spcBef>
                  <a:spcPct val="30000"/>
                </a:spcBef>
                <a:buFont typeface="Wingdings" pitchFamily="2" charset="2"/>
                <a:buChar char="§"/>
              </a:pPr>
              <a:r>
                <a:rPr kumimoji="1" lang="en-US" altLang="ko-KR" sz="1000" b="1" dirty="0">
                  <a:solidFill>
                    <a:srgbClr val="333333"/>
                  </a:solidFill>
                  <a:latin typeface="맑은 고딕" pitchFamily="50" charset="-127"/>
                  <a:ea typeface="맑은 고딕" pitchFamily="50" charset="-127"/>
                  <a:cs typeface="가는각진제목체" charset="-127"/>
                </a:rPr>
                <a:t>TIBCO Designer</a:t>
              </a:r>
              <a:r>
                <a:rPr kumimoji="1" lang="ko-KR" altLang="en-US" sz="1000" b="1" dirty="0">
                  <a:solidFill>
                    <a:srgbClr val="333333"/>
                  </a:solidFill>
                  <a:latin typeface="맑은 고딕" pitchFamily="50" charset="-127"/>
                  <a:ea typeface="맑은 고딕" pitchFamily="50" charset="-127"/>
                  <a:cs typeface="가는각진제목체" charset="-127"/>
                </a:rPr>
                <a:t>의 </a:t>
              </a:r>
              <a:r>
                <a:rPr kumimoji="1" lang="en-US" altLang="ko-KR" sz="1000" b="1" dirty="0">
                  <a:solidFill>
                    <a:srgbClr val="333333"/>
                  </a:solidFill>
                  <a:latin typeface="맑은 고딕" pitchFamily="50" charset="-127"/>
                  <a:ea typeface="맑은 고딕" pitchFamily="50" charset="-127"/>
                  <a:cs typeface="가는각진제목체" charset="-127"/>
                </a:rPr>
                <a:t>Show Debug Window </a:t>
              </a:r>
              <a:r>
                <a:rPr kumimoji="1" lang="ko-KR" altLang="en-US" sz="1000" b="1" dirty="0">
                  <a:solidFill>
                    <a:srgbClr val="333333"/>
                  </a:solidFill>
                  <a:latin typeface="맑은 고딕" pitchFamily="50" charset="-127"/>
                  <a:ea typeface="맑은 고딕" pitchFamily="50" charset="-127"/>
                  <a:cs typeface="가는각진제목체" charset="-127"/>
                </a:rPr>
                <a:t>메뉴에서 위 그림과 같은 테스트 모드</a:t>
              </a:r>
              <a:r>
                <a:rPr kumimoji="1" lang="en-US" altLang="ko-KR" sz="1000" b="1" dirty="0">
                  <a:solidFill>
                    <a:srgbClr val="333333"/>
                  </a:solidFill>
                  <a:latin typeface="맑은 고딕" pitchFamily="50" charset="-127"/>
                  <a:ea typeface="맑은 고딕" pitchFamily="50" charset="-127"/>
                  <a:cs typeface="가는각진제목체" charset="-127"/>
                </a:rPr>
                <a:t> </a:t>
              </a:r>
              <a:r>
                <a:rPr kumimoji="1" lang="ko-KR" altLang="en-US" sz="1000" b="1" dirty="0">
                  <a:solidFill>
                    <a:srgbClr val="333333"/>
                  </a:solidFill>
                  <a:latin typeface="맑은 고딕" pitchFamily="50" charset="-127"/>
                  <a:ea typeface="맑은 고딕" pitchFamily="50" charset="-127"/>
                  <a:cs typeface="가는각진제목체" charset="-127"/>
                </a:rPr>
                <a:t>환경 제공</a:t>
              </a:r>
              <a:r>
                <a:rPr kumimoji="1" lang="en-US" altLang="ko-KR" sz="1000" b="1" dirty="0">
                  <a:solidFill>
                    <a:srgbClr val="333333"/>
                  </a:solidFill>
                  <a:latin typeface="맑은 고딕" pitchFamily="50" charset="-127"/>
                  <a:ea typeface="맑은 고딕" pitchFamily="50" charset="-127"/>
                  <a:cs typeface="가는각진제목체" charset="-127"/>
                </a:rPr>
                <a:t>.</a:t>
              </a:r>
            </a:p>
            <a:p>
              <a:pPr marL="87313" indent="-87313" algn="l" eaLnBrk="0" hangingPunct="0">
                <a:lnSpc>
                  <a:spcPct val="110000"/>
                </a:lnSpc>
                <a:spcBef>
                  <a:spcPct val="30000"/>
                </a:spcBef>
                <a:buFont typeface="Wingdings" pitchFamily="2" charset="2"/>
                <a:buChar char="§"/>
              </a:pPr>
              <a:r>
                <a:rPr kumimoji="1" lang="ko-KR" altLang="en-US" sz="1000" b="1" dirty="0">
                  <a:solidFill>
                    <a:srgbClr val="333333"/>
                  </a:solidFill>
                  <a:latin typeface="맑은 고딕" pitchFamily="50" charset="-127"/>
                  <a:ea typeface="맑은 고딕" pitchFamily="50" charset="-127"/>
                  <a:cs typeface="가는각진제목체" charset="-127"/>
                </a:rPr>
                <a:t>자체 디버깅 메뉴를 이용 </a:t>
              </a:r>
              <a:r>
                <a:rPr kumimoji="1" lang="en-US" altLang="ko-KR" sz="1000" b="1" dirty="0">
                  <a:solidFill>
                    <a:srgbClr val="333333"/>
                  </a:solidFill>
                  <a:latin typeface="맑은 고딕" pitchFamily="50" charset="-127"/>
                  <a:ea typeface="맑은 고딕" pitchFamily="50" charset="-127"/>
                  <a:cs typeface="가는각진제목체" charset="-127"/>
                </a:rPr>
                <a:t>Transformation, Connection, Communication Component </a:t>
              </a:r>
              <a:r>
                <a:rPr kumimoji="1" lang="ko-KR" altLang="en-US" sz="1000" b="1" dirty="0">
                  <a:solidFill>
                    <a:srgbClr val="333333"/>
                  </a:solidFill>
                  <a:latin typeface="맑은 고딕" pitchFamily="50" charset="-127"/>
                  <a:ea typeface="맑은 고딕" pitchFamily="50" charset="-127"/>
                  <a:cs typeface="가는각진제목체" charset="-127"/>
                </a:rPr>
                <a:t>등을 모두 검증</a:t>
              </a:r>
              <a:endParaRPr kumimoji="1" lang="en-US" altLang="ko-KR" sz="1000" b="1" dirty="0">
                <a:solidFill>
                  <a:srgbClr val="333333"/>
                </a:solidFill>
                <a:latin typeface="맑은 고딕" pitchFamily="50" charset="-127"/>
                <a:ea typeface="맑은 고딕" pitchFamily="50" charset="-127"/>
                <a:cs typeface="가는각진제목체" charset="-127"/>
              </a:endParaRPr>
            </a:p>
            <a:p>
              <a:pPr marL="87313" indent="-87313" algn="l" eaLnBrk="0" hangingPunct="0">
                <a:lnSpc>
                  <a:spcPct val="110000"/>
                </a:lnSpc>
                <a:spcBef>
                  <a:spcPct val="30000"/>
                </a:spcBef>
                <a:buFont typeface="Wingdings" pitchFamily="2" charset="2"/>
                <a:buChar char="§"/>
              </a:pPr>
              <a:r>
                <a:rPr kumimoji="1" lang="ko-KR" altLang="en-US" sz="1000" b="1" dirty="0">
                  <a:solidFill>
                    <a:srgbClr val="333333"/>
                  </a:solidFill>
                  <a:latin typeface="맑은 고딕" pitchFamily="50" charset="-127"/>
                  <a:ea typeface="맑은 고딕" pitchFamily="50" charset="-127"/>
                  <a:cs typeface="가는각진제목체" charset="-127"/>
                </a:rPr>
                <a:t>특정 변수나 </a:t>
              </a:r>
              <a:r>
                <a:rPr kumimoji="1" lang="en-US" altLang="ko-KR" sz="1000" b="1" dirty="0">
                  <a:solidFill>
                    <a:srgbClr val="333333"/>
                  </a:solidFill>
                  <a:latin typeface="맑은 고딕" pitchFamily="50" charset="-127"/>
                  <a:ea typeface="맑은 고딕" pitchFamily="50" charset="-127"/>
                  <a:cs typeface="가는각진제목체" charset="-127"/>
                </a:rPr>
                <a:t>function </a:t>
              </a:r>
              <a:r>
                <a:rPr kumimoji="1" lang="ko-KR" altLang="en-US" sz="1000" b="1" dirty="0">
                  <a:solidFill>
                    <a:srgbClr val="333333"/>
                  </a:solidFill>
                  <a:latin typeface="맑은 고딕" pitchFamily="50" charset="-127"/>
                  <a:ea typeface="맑은 고딕" pitchFamily="50" charset="-127"/>
                  <a:cs typeface="가는각진제목체" charset="-127"/>
                </a:rPr>
                <a:t>또는 </a:t>
              </a:r>
              <a:r>
                <a:rPr kumimoji="1" lang="en-US" altLang="ko-KR" sz="1000" b="1" dirty="0">
                  <a:solidFill>
                    <a:srgbClr val="333333"/>
                  </a:solidFill>
                  <a:latin typeface="맑은 고딕" pitchFamily="50" charset="-127"/>
                  <a:ea typeface="맑은 고딕" pitchFamily="50" charset="-127"/>
                  <a:cs typeface="가는각진제목체" charset="-127"/>
                </a:rPr>
                <a:t>data item</a:t>
              </a:r>
              <a:r>
                <a:rPr kumimoji="1" lang="ko-KR" altLang="en-US" sz="1000" b="1" dirty="0">
                  <a:solidFill>
                    <a:srgbClr val="333333"/>
                  </a:solidFill>
                  <a:latin typeface="맑은 고딕" pitchFamily="50" charset="-127"/>
                  <a:ea typeface="맑은 고딕" pitchFamily="50" charset="-127"/>
                  <a:cs typeface="가는각진제목체" charset="-127"/>
                </a:rPr>
                <a:t>에 </a:t>
              </a:r>
              <a:r>
                <a:rPr kumimoji="1" lang="en-US" altLang="ko-KR" sz="1000" b="1" dirty="0">
                  <a:solidFill>
                    <a:srgbClr val="333333"/>
                  </a:solidFill>
                  <a:latin typeface="맑은 고딕" pitchFamily="50" charset="-127"/>
                  <a:ea typeface="맑은 고딕" pitchFamily="50" charset="-127"/>
                  <a:cs typeface="가는각진제목체" charset="-127"/>
                </a:rPr>
                <a:t>Inspector</a:t>
              </a:r>
              <a:r>
                <a:rPr kumimoji="1" lang="ko-KR" altLang="en-US" sz="1000" b="1" dirty="0">
                  <a:solidFill>
                    <a:srgbClr val="333333"/>
                  </a:solidFill>
                  <a:latin typeface="맑은 고딕" pitchFamily="50" charset="-127"/>
                  <a:ea typeface="맑은 고딕" pitchFamily="50" charset="-127"/>
                  <a:cs typeface="가는각진제목체" charset="-127"/>
                </a:rPr>
                <a:t> 설정 기능</a:t>
              </a:r>
              <a:endParaRPr kumimoji="1" lang="en-US" altLang="ko-KR" sz="1000" b="1" dirty="0">
                <a:solidFill>
                  <a:srgbClr val="333333"/>
                </a:solidFill>
                <a:latin typeface="맑은 고딕" pitchFamily="50" charset="-127"/>
                <a:ea typeface="맑은 고딕" pitchFamily="50" charset="-127"/>
                <a:cs typeface="가는각진제목체" charset="-127"/>
              </a:endParaRPr>
            </a:p>
            <a:p>
              <a:pPr marL="87313" indent="-87313" algn="l" eaLnBrk="0" hangingPunct="0">
                <a:lnSpc>
                  <a:spcPct val="110000"/>
                </a:lnSpc>
                <a:spcBef>
                  <a:spcPct val="30000"/>
                </a:spcBef>
                <a:buFont typeface="Wingdings" pitchFamily="2" charset="2"/>
                <a:buChar char="§"/>
              </a:pPr>
              <a:r>
                <a:rPr kumimoji="1" lang="en-US" altLang="ko-KR" sz="1000" b="1" dirty="0">
                  <a:solidFill>
                    <a:srgbClr val="333333"/>
                  </a:solidFill>
                  <a:latin typeface="맑은 고딕" pitchFamily="50" charset="-127"/>
                  <a:ea typeface="맑은 고딕" pitchFamily="50" charset="-127"/>
                  <a:cs typeface="가는각진제목체" charset="-127"/>
                </a:rPr>
                <a:t>Breakpoint</a:t>
              </a:r>
              <a:r>
                <a:rPr kumimoji="1" lang="ko-KR" altLang="en-US" sz="1000" b="1" dirty="0">
                  <a:solidFill>
                    <a:srgbClr val="333333"/>
                  </a:solidFill>
                  <a:latin typeface="맑은 고딕" pitchFamily="50" charset="-127"/>
                  <a:ea typeface="맑은 고딕" pitchFamily="50" charset="-127"/>
                  <a:cs typeface="가는각진제목체" charset="-127"/>
                </a:rPr>
                <a:t>를 통한 단계적 디버깅 기능 제공</a:t>
              </a:r>
              <a:endParaRPr kumimoji="1" lang="en-US" altLang="ko-KR" sz="1000" b="1" dirty="0">
                <a:solidFill>
                  <a:srgbClr val="333333"/>
                </a:solidFill>
                <a:latin typeface="맑은 고딕" pitchFamily="50" charset="-127"/>
                <a:ea typeface="맑은 고딕" pitchFamily="50" charset="-127"/>
                <a:cs typeface="가는각진제목체" charset="-127"/>
              </a:endParaRPr>
            </a:p>
          </p:txBody>
        </p:sp>
      </p:grpSp>
    </p:spTree>
    <p:extLst>
      <p:ext uri="{BB962C8B-B14F-4D97-AF65-F5344CB8AC3E}">
        <p14:creationId xmlns:p14="http://schemas.microsoft.com/office/powerpoint/2010/main" val="1162260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2. Productivity</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grpSp>
        <p:nvGrpSpPr>
          <p:cNvPr id="26" name="그룹 25">
            <a:extLst>
              <a:ext uri="{FF2B5EF4-FFF2-40B4-BE49-F238E27FC236}">
                <a16:creationId xmlns:a16="http://schemas.microsoft.com/office/drawing/2014/main" id="{C24BF877-5B21-7541-8E9D-832D2535443A}"/>
              </a:ext>
            </a:extLst>
          </p:cNvPr>
          <p:cNvGrpSpPr/>
          <p:nvPr/>
        </p:nvGrpSpPr>
        <p:grpSpPr>
          <a:xfrm>
            <a:off x="624614" y="865184"/>
            <a:ext cx="7797188" cy="3836926"/>
            <a:chOff x="650414" y="1720173"/>
            <a:chExt cx="8411031" cy="4847995"/>
          </a:xfrm>
        </p:grpSpPr>
        <p:sp>
          <p:nvSpPr>
            <p:cNvPr id="27" name="AutoShape 9">
              <a:extLst>
                <a:ext uri="{FF2B5EF4-FFF2-40B4-BE49-F238E27FC236}">
                  <a16:creationId xmlns:a16="http://schemas.microsoft.com/office/drawing/2014/main" id="{1D3FF06C-CE17-5A48-848F-8BFEB0EF8B43}"/>
                </a:ext>
              </a:extLst>
            </p:cNvPr>
            <p:cNvSpPr>
              <a:spLocks noChangeArrowheads="1"/>
            </p:cNvSpPr>
            <p:nvPr/>
          </p:nvSpPr>
          <p:spPr bwMode="auto">
            <a:xfrm>
              <a:off x="3336693" y="1720173"/>
              <a:ext cx="2895600" cy="514350"/>
            </a:xfrm>
            <a:prstGeom prst="chevron">
              <a:avLst>
                <a:gd name="adj" fmla="val 76964"/>
              </a:avLst>
            </a:prstGeom>
            <a:solidFill>
              <a:srgbClr val="DDDDDD"/>
            </a:solidFill>
            <a:ln w="12700" cap="sq">
              <a:solidFill>
                <a:srgbClr val="000000"/>
              </a:solidFill>
              <a:miter lim="800000"/>
              <a:headEnd type="none" w="sm" len="sm"/>
              <a:tailEnd type="none" w="sm" len="sm"/>
            </a:ln>
            <a:effectLst/>
          </p:spPr>
          <p:txBody>
            <a:bodyPr wrap="none" anchor="ctr"/>
            <a:lstStyle/>
            <a:p>
              <a:pPr marL="0" marR="0" lvl="0" indent="0" defTabSz="914400" eaLnBrk="0" fontAlgn="base" latinLnBrk="0" hangingPunct="0">
                <a:lnSpc>
                  <a:spcPct val="95000"/>
                </a:lnSpc>
                <a:spcBef>
                  <a:spcPct val="0"/>
                </a:spcBef>
                <a:spcAft>
                  <a:spcPct val="0"/>
                </a:spcAft>
                <a:buClrTx/>
                <a:buSzTx/>
                <a:buFontTx/>
                <a:buNone/>
                <a:tabLst/>
                <a:defRPr/>
              </a:pPr>
              <a:endParaRPr kumimoji="0" lang="ko-KR" altLang="ko-KR" sz="900" b="1" i="0" u="none" strike="noStrike" kern="1200" cap="none" spc="0" normalizeH="0" baseline="0" noProof="0">
                <a:ln>
                  <a:noFill/>
                </a:ln>
                <a:solidFill>
                  <a:sysClr val="windowText" lastClr="000000"/>
                </a:solidFill>
                <a:effectLst>
                  <a:outerShdw blurRad="38100" dist="38100" dir="2700000" algn="tl">
                    <a:srgbClr val="FFFFFF"/>
                  </a:outerShdw>
                </a:effectLst>
                <a:uLnTx/>
                <a:uFillTx/>
                <a:latin typeface="맑은 고딕" pitchFamily="50" charset="-127"/>
                <a:ea typeface="맑은 고딕" pitchFamily="50" charset="-127"/>
                <a:cs typeface="+mn-cs"/>
              </a:endParaRPr>
            </a:p>
          </p:txBody>
        </p:sp>
        <p:sp>
          <p:nvSpPr>
            <p:cNvPr id="28" name="Text Box 10">
              <a:extLst>
                <a:ext uri="{FF2B5EF4-FFF2-40B4-BE49-F238E27FC236}">
                  <a16:creationId xmlns:a16="http://schemas.microsoft.com/office/drawing/2014/main" id="{C02FE007-BA38-3140-8114-4D17F936CC91}"/>
                </a:ext>
              </a:extLst>
            </p:cNvPr>
            <p:cNvSpPr txBox="1">
              <a:spLocks noChangeArrowheads="1"/>
            </p:cNvSpPr>
            <p:nvPr/>
          </p:nvSpPr>
          <p:spPr bwMode="auto">
            <a:xfrm>
              <a:off x="3974689" y="1799679"/>
              <a:ext cx="1539599" cy="356796"/>
            </a:xfrm>
            <a:prstGeom prst="rect">
              <a:avLst/>
            </a:prstGeom>
            <a:solidFill>
              <a:srgbClr val="DDDDDD"/>
            </a:solidFill>
            <a:ln w="12700">
              <a:noFill/>
              <a:miter lim="800000"/>
              <a:headEnd/>
              <a:tailEnd/>
            </a:ln>
            <a:effectLst/>
          </p:spPr>
          <p:txBody>
            <a:bodyPr wrap="square">
              <a:spAutoFit/>
            </a:bodyPr>
            <a:lstStyle/>
            <a:p>
              <a:pPr marL="0" marR="0" lvl="0" indent="0" algn="ctr" defTabSz="914400" eaLnBrk="0" fontAlgn="base" latinLnBrk="0" hangingPunct="0">
                <a:lnSpc>
                  <a:spcPct val="95000"/>
                </a:lnSpc>
                <a:spcBef>
                  <a:spcPct val="0"/>
                </a:spcBef>
                <a:spcAft>
                  <a:spcPct val="0"/>
                </a:spcAft>
                <a:buClrTx/>
                <a:buSzTx/>
                <a:buFontTx/>
                <a:buNone/>
                <a:tabLst/>
                <a:defRPr/>
              </a:pPr>
              <a:r>
                <a:rPr kumimoji="0" lang="ko-KR" altLang="en-US" sz="13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배포 </a:t>
              </a:r>
              <a:r>
                <a:rPr kumimoji="0" lang="en-US" altLang="ko-KR" sz="13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(Deploy)</a:t>
              </a:r>
            </a:p>
          </p:txBody>
        </p:sp>
        <p:sp>
          <p:nvSpPr>
            <p:cNvPr id="29" name="Line 11">
              <a:extLst>
                <a:ext uri="{FF2B5EF4-FFF2-40B4-BE49-F238E27FC236}">
                  <a16:creationId xmlns:a16="http://schemas.microsoft.com/office/drawing/2014/main" id="{B22FA7B7-6215-E548-914A-D56B73CD974D}"/>
                </a:ext>
              </a:extLst>
            </p:cNvPr>
            <p:cNvSpPr>
              <a:spLocks noChangeShapeType="1"/>
            </p:cNvSpPr>
            <p:nvPr/>
          </p:nvSpPr>
          <p:spPr bwMode="auto">
            <a:xfrm>
              <a:off x="4781550" y="2247900"/>
              <a:ext cx="2943" cy="1008973"/>
            </a:xfrm>
            <a:prstGeom prst="line">
              <a:avLst/>
            </a:prstGeom>
            <a:noFill/>
            <a:ln w="57150">
              <a:solidFill>
                <a:srgbClr val="000000"/>
              </a:solidFill>
              <a:round/>
              <a:headEnd/>
              <a:tailEnd type="triangle" w="med" len="med"/>
            </a:ln>
            <a:effectLst/>
          </p:spPr>
          <p:txBody>
            <a:bodyPr wrap="none" anchor="ctr"/>
            <a:lstStyle/>
            <a:p>
              <a:pPr marL="0" marR="0" lvl="0" indent="0" defTabSz="914400" eaLnBrk="1" fontAlgn="base" latinLnBrk="1" hangingPunct="1">
                <a:lnSpc>
                  <a:spcPct val="100000"/>
                </a:lnSpc>
                <a:spcBef>
                  <a:spcPct val="0"/>
                </a:spcBef>
                <a:spcAft>
                  <a:spcPct val="0"/>
                </a:spcAft>
                <a:buClrTx/>
                <a:buSzTx/>
                <a:buFontTx/>
                <a:buNone/>
                <a:tabLst/>
                <a:defRPr/>
              </a:pPr>
              <a:endParaRPr kumimoji="1" lang="ko-KR" altLang="en-US" sz="9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30" name="Text Box 12">
              <a:extLst>
                <a:ext uri="{FF2B5EF4-FFF2-40B4-BE49-F238E27FC236}">
                  <a16:creationId xmlns:a16="http://schemas.microsoft.com/office/drawing/2014/main" id="{5B5A9F56-18BE-404D-9338-79A1C06556C6}"/>
                </a:ext>
              </a:extLst>
            </p:cNvPr>
            <p:cNvSpPr txBox="1">
              <a:spLocks noChangeArrowheads="1"/>
            </p:cNvSpPr>
            <p:nvPr/>
          </p:nvSpPr>
          <p:spPr bwMode="auto">
            <a:xfrm>
              <a:off x="3266388" y="5463498"/>
              <a:ext cx="2247900" cy="628650"/>
            </a:xfrm>
            <a:prstGeom prst="rect">
              <a:avLst/>
            </a:prstGeom>
            <a:noFill/>
            <a:ln w="9525" algn="ctr">
              <a:solidFill>
                <a:srgbClr val="000000"/>
              </a:solidFill>
              <a:prstDash val="dash"/>
              <a:miter lim="800000"/>
              <a:headEnd/>
              <a:tailEnd/>
            </a:ln>
            <a:effectLst/>
          </p:spPr>
          <p:txBody>
            <a:bodyPr anchor="ctr"/>
            <a:lstStyle/>
            <a:p>
              <a:pPr marL="0" marR="0" lvl="0" indent="0" defTabSz="914400" eaLnBrk="0" fontAlgn="base" latinLnBrk="1" hangingPunct="0">
                <a:lnSpc>
                  <a:spcPct val="100000"/>
                </a:lnSpc>
                <a:spcBef>
                  <a:spcPct val="100000"/>
                </a:spcBef>
                <a:spcAft>
                  <a:spcPct val="0"/>
                </a:spcAft>
                <a:buClrTx/>
                <a:buSzTx/>
                <a:buFont typeface="Wingdings" pitchFamily="2" charset="2"/>
                <a:buNone/>
                <a:tabLst/>
                <a:defRPr/>
              </a:pPr>
              <a:r>
                <a:rPr kumimoji="0" lang="ko-KR" altLang="en-US"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설계된 프로세스를 런타임 환경으로 배포하기 위한 </a:t>
              </a:r>
              <a:r>
                <a:rPr kumimoji="0" lang="en-US" altLang="ko-KR"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EAR (Enterprise Archive File) </a:t>
              </a:r>
              <a:r>
                <a:rPr kumimoji="0" lang="ko-KR" altLang="en-US"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생성</a:t>
              </a:r>
            </a:p>
          </p:txBody>
        </p:sp>
        <p:sp>
          <p:nvSpPr>
            <p:cNvPr id="31" name="AutoShape 13">
              <a:extLst>
                <a:ext uri="{FF2B5EF4-FFF2-40B4-BE49-F238E27FC236}">
                  <a16:creationId xmlns:a16="http://schemas.microsoft.com/office/drawing/2014/main" id="{729F8833-3A7C-0748-98D1-5DC2EF97F152}"/>
                </a:ext>
              </a:extLst>
            </p:cNvPr>
            <p:cNvSpPr>
              <a:spLocks noChangeArrowheads="1"/>
            </p:cNvSpPr>
            <p:nvPr/>
          </p:nvSpPr>
          <p:spPr bwMode="auto">
            <a:xfrm>
              <a:off x="656993" y="1720173"/>
              <a:ext cx="2895600" cy="514350"/>
            </a:xfrm>
            <a:prstGeom prst="chevron">
              <a:avLst>
                <a:gd name="adj" fmla="val 76964"/>
              </a:avLst>
            </a:prstGeom>
            <a:solidFill>
              <a:srgbClr val="DDDDDD"/>
            </a:solidFill>
            <a:ln w="12700" cap="sq">
              <a:solidFill>
                <a:srgbClr val="000000"/>
              </a:solidFill>
              <a:miter lim="800000"/>
              <a:headEnd type="none" w="sm" len="sm"/>
              <a:tailEnd type="none" w="sm" len="sm"/>
            </a:ln>
            <a:effectLst/>
          </p:spPr>
          <p:txBody>
            <a:bodyPr wrap="none" anchor="ctr"/>
            <a:lstStyle/>
            <a:p>
              <a:pPr marL="0" marR="0" lvl="0" indent="0" defTabSz="914400" eaLnBrk="0" fontAlgn="base" latinLnBrk="0" hangingPunct="0">
                <a:lnSpc>
                  <a:spcPct val="95000"/>
                </a:lnSpc>
                <a:spcBef>
                  <a:spcPct val="0"/>
                </a:spcBef>
                <a:spcAft>
                  <a:spcPct val="0"/>
                </a:spcAft>
                <a:buClrTx/>
                <a:buSzTx/>
                <a:buFontTx/>
                <a:buNone/>
                <a:tabLst/>
                <a:defRPr/>
              </a:pPr>
              <a:endParaRPr kumimoji="0" lang="ko-KR" altLang="ko-KR" sz="900" b="1" i="0" u="sng" strike="noStrike" kern="1200" cap="none" spc="0" normalizeH="0" baseline="0" noProof="0">
                <a:ln>
                  <a:noFill/>
                </a:ln>
                <a:solidFill>
                  <a:sysClr val="windowText" lastClr="000000"/>
                </a:solidFill>
                <a:effectLst>
                  <a:outerShdw blurRad="38100" dist="38100" dir="2700000" algn="tl">
                    <a:srgbClr val="FFFFFF"/>
                  </a:outerShdw>
                </a:effectLst>
                <a:uLnTx/>
                <a:uFillTx/>
                <a:latin typeface="맑은 고딕" pitchFamily="50" charset="-127"/>
                <a:ea typeface="맑은 고딕" pitchFamily="50" charset="-127"/>
                <a:cs typeface="+mn-cs"/>
              </a:endParaRPr>
            </a:p>
          </p:txBody>
        </p:sp>
        <p:sp>
          <p:nvSpPr>
            <p:cNvPr id="32" name="Text Box 14">
              <a:extLst>
                <a:ext uri="{FF2B5EF4-FFF2-40B4-BE49-F238E27FC236}">
                  <a16:creationId xmlns:a16="http://schemas.microsoft.com/office/drawing/2014/main" id="{78D66396-DE60-1C4E-8DBB-A92D6588846E}"/>
                </a:ext>
              </a:extLst>
            </p:cNvPr>
            <p:cNvSpPr txBox="1">
              <a:spLocks noChangeArrowheads="1"/>
            </p:cNvSpPr>
            <p:nvPr/>
          </p:nvSpPr>
          <p:spPr bwMode="auto">
            <a:xfrm>
              <a:off x="1331965" y="1798949"/>
              <a:ext cx="1513853" cy="356796"/>
            </a:xfrm>
            <a:prstGeom prst="rect">
              <a:avLst/>
            </a:prstGeom>
            <a:solidFill>
              <a:srgbClr val="DDDDDD"/>
            </a:solidFill>
            <a:ln w="12700">
              <a:noFill/>
              <a:miter lim="800000"/>
              <a:headEnd/>
              <a:tailEnd/>
            </a:ln>
            <a:effectLst/>
          </p:spPr>
          <p:txBody>
            <a:bodyPr wrap="square">
              <a:spAutoFit/>
            </a:bodyPr>
            <a:lstStyle/>
            <a:p>
              <a:pPr marL="0" marR="0" lvl="0" indent="0" algn="ctr" defTabSz="914400" eaLnBrk="0" fontAlgn="base" latinLnBrk="0" hangingPunct="0">
                <a:lnSpc>
                  <a:spcPct val="95000"/>
                </a:lnSpc>
                <a:spcBef>
                  <a:spcPct val="0"/>
                </a:spcBef>
                <a:spcAft>
                  <a:spcPct val="0"/>
                </a:spcAft>
                <a:buClrTx/>
                <a:buSzTx/>
                <a:buFontTx/>
                <a:buNone/>
                <a:tabLst/>
                <a:defRPr/>
              </a:pPr>
              <a:r>
                <a:rPr kumimoji="0" lang="ko-KR" altLang="en-US" sz="13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설계 </a:t>
              </a:r>
              <a:r>
                <a:rPr kumimoji="0" lang="en-US" altLang="ko-KR" sz="13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(Design)</a:t>
              </a:r>
            </a:p>
          </p:txBody>
        </p:sp>
        <p:sp>
          <p:nvSpPr>
            <p:cNvPr id="33" name="Line 15">
              <a:extLst>
                <a:ext uri="{FF2B5EF4-FFF2-40B4-BE49-F238E27FC236}">
                  <a16:creationId xmlns:a16="http://schemas.microsoft.com/office/drawing/2014/main" id="{CD181189-AFEB-1B41-B7F5-4184E27452F9}"/>
                </a:ext>
              </a:extLst>
            </p:cNvPr>
            <p:cNvSpPr>
              <a:spLocks noChangeShapeType="1"/>
            </p:cNvSpPr>
            <p:nvPr/>
          </p:nvSpPr>
          <p:spPr bwMode="auto">
            <a:xfrm flipH="1">
              <a:off x="1895243" y="2238376"/>
              <a:ext cx="232" cy="667660"/>
            </a:xfrm>
            <a:prstGeom prst="line">
              <a:avLst/>
            </a:prstGeom>
            <a:noFill/>
            <a:ln w="57150">
              <a:solidFill>
                <a:srgbClr val="000000"/>
              </a:solidFill>
              <a:round/>
              <a:headEnd/>
              <a:tailEnd type="triangle" w="med" len="med"/>
            </a:ln>
            <a:effectLst/>
          </p:spPr>
          <p:txBody>
            <a:bodyPr wrap="none" anchor="ctr"/>
            <a:lstStyle/>
            <a:p>
              <a:pPr marL="0" marR="0" lvl="0" indent="0" defTabSz="914400" eaLnBrk="1" fontAlgn="base" latinLnBrk="1" hangingPunct="1">
                <a:lnSpc>
                  <a:spcPct val="100000"/>
                </a:lnSpc>
                <a:spcBef>
                  <a:spcPct val="0"/>
                </a:spcBef>
                <a:spcAft>
                  <a:spcPct val="0"/>
                </a:spcAft>
                <a:buClrTx/>
                <a:buSzTx/>
                <a:buFontTx/>
                <a:buNone/>
                <a:tabLst/>
                <a:defRPr/>
              </a:pPr>
              <a:endParaRPr kumimoji="1" lang="ko-KR" altLang="en-US" sz="9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34" name="Text Box 16">
              <a:extLst>
                <a:ext uri="{FF2B5EF4-FFF2-40B4-BE49-F238E27FC236}">
                  <a16:creationId xmlns:a16="http://schemas.microsoft.com/office/drawing/2014/main" id="{7D322E6C-6D75-7848-A632-84ECA5981976}"/>
                </a:ext>
              </a:extLst>
            </p:cNvPr>
            <p:cNvSpPr txBox="1">
              <a:spLocks noChangeArrowheads="1"/>
            </p:cNvSpPr>
            <p:nvPr/>
          </p:nvSpPr>
          <p:spPr bwMode="auto">
            <a:xfrm>
              <a:off x="650414" y="5158698"/>
              <a:ext cx="2357438" cy="549275"/>
            </a:xfrm>
            <a:prstGeom prst="rect">
              <a:avLst/>
            </a:prstGeom>
            <a:noFill/>
            <a:ln w="9525" algn="ctr">
              <a:solidFill>
                <a:srgbClr val="000000"/>
              </a:solidFill>
              <a:prstDash val="dash"/>
              <a:miter lim="800000"/>
              <a:headEnd/>
              <a:tailEnd/>
            </a:ln>
            <a:effectLst/>
          </p:spPr>
          <p:txBody>
            <a:bodyPr anchor="ctr"/>
            <a:lstStyle/>
            <a:p>
              <a:pPr marL="0" marR="0" lvl="0" indent="0" defTabSz="914400" eaLnBrk="0" fontAlgn="base" latinLnBrk="1" hangingPunct="0">
                <a:lnSpc>
                  <a:spcPct val="100000"/>
                </a:lnSpc>
                <a:spcBef>
                  <a:spcPct val="100000"/>
                </a:spcBef>
                <a:spcAft>
                  <a:spcPct val="0"/>
                </a:spcAft>
                <a:buClrTx/>
                <a:buSzTx/>
                <a:buFont typeface="Wingdings" pitchFamily="2" charset="2"/>
                <a:buNone/>
                <a:tabLst/>
                <a:defRPr/>
              </a:pPr>
              <a:r>
                <a:rPr kumimoji="0" lang="ko-KR" altLang="en-US"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어댑터 구성</a:t>
              </a:r>
              <a:r>
                <a:rPr kumimoji="0" lang="en-US" altLang="ko-KR"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 </a:t>
              </a:r>
              <a:r>
                <a:rPr kumimoji="0" lang="ko-KR" altLang="en-US"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데이터 변환 및 프로세스 설계가 가능한 통합 설계 화면 제공</a:t>
              </a:r>
            </a:p>
          </p:txBody>
        </p:sp>
        <p:pic>
          <p:nvPicPr>
            <p:cNvPr id="35" name="Picture 17" descr="BW_designer">
              <a:extLst>
                <a:ext uri="{FF2B5EF4-FFF2-40B4-BE49-F238E27FC236}">
                  <a16:creationId xmlns:a16="http://schemas.microsoft.com/office/drawing/2014/main" id="{E52595B0-56AD-C74E-8E5A-31B6018155DA}"/>
                </a:ext>
              </a:extLst>
            </p:cNvPr>
            <p:cNvPicPr>
              <a:picLocks noChangeAspect="1" noChangeArrowheads="1"/>
            </p:cNvPicPr>
            <p:nvPr/>
          </p:nvPicPr>
          <p:blipFill>
            <a:blip r:embed="rId4" cstate="print"/>
            <a:srcRect/>
            <a:stretch>
              <a:fillRect/>
            </a:stretch>
          </p:blipFill>
          <p:spPr bwMode="auto">
            <a:xfrm>
              <a:off x="656993" y="2953660"/>
              <a:ext cx="3125787" cy="2105025"/>
            </a:xfrm>
            <a:prstGeom prst="rect">
              <a:avLst/>
            </a:prstGeom>
            <a:noFill/>
          </p:spPr>
        </p:pic>
        <p:sp>
          <p:nvSpPr>
            <p:cNvPr id="36" name="AutoShape 18">
              <a:extLst>
                <a:ext uri="{FF2B5EF4-FFF2-40B4-BE49-F238E27FC236}">
                  <a16:creationId xmlns:a16="http://schemas.microsoft.com/office/drawing/2014/main" id="{D0E629A5-A129-5143-9814-4D9A541D4637}"/>
                </a:ext>
              </a:extLst>
            </p:cNvPr>
            <p:cNvSpPr>
              <a:spLocks noChangeArrowheads="1"/>
            </p:cNvSpPr>
            <p:nvPr/>
          </p:nvSpPr>
          <p:spPr bwMode="auto">
            <a:xfrm>
              <a:off x="6016393" y="1720173"/>
              <a:ext cx="2895600" cy="514350"/>
            </a:xfrm>
            <a:prstGeom prst="chevron">
              <a:avLst>
                <a:gd name="adj" fmla="val 76964"/>
              </a:avLst>
            </a:prstGeom>
            <a:solidFill>
              <a:srgbClr val="DDDDDD"/>
            </a:solidFill>
            <a:ln w="12700" cap="sq">
              <a:solidFill>
                <a:srgbClr val="000000"/>
              </a:solidFill>
              <a:miter lim="800000"/>
              <a:headEnd type="none" w="sm" len="sm"/>
              <a:tailEnd type="none" w="sm" len="sm"/>
            </a:ln>
            <a:effectLst/>
          </p:spPr>
          <p:txBody>
            <a:bodyPr wrap="none" anchor="ctr"/>
            <a:lstStyle/>
            <a:p>
              <a:pPr marL="0" marR="0" lvl="0" indent="0" defTabSz="914400" eaLnBrk="0" fontAlgn="base" latinLnBrk="0" hangingPunct="0">
                <a:lnSpc>
                  <a:spcPct val="95000"/>
                </a:lnSpc>
                <a:spcBef>
                  <a:spcPct val="0"/>
                </a:spcBef>
                <a:spcAft>
                  <a:spcPct val="0"/>
                </a:spcAft>
                <a:buClrTx/>
                <a:buSzTx/>
                <a:buFontTx/>
                <a:buNone/>
                <a:tabLst/>
                <a:defRPr/>
              </a:pPr>
              <a:endParaRPr kumimoji="0" lang="ko-KR" altLang="ko-KR" sz="900" b="1" i="0" u="none" strike="noStrike" kern="1200" cap="none" spc="0" normalizeH="0" baseline="0" noProof="0">
                <a:ln>
                  <a:noFill/>
                </a:ln>
                <a:solidFill>
                  <a:sysClr val="windowText" lastClr="000000"/>
                </a:solidFill>
                <a:effectLst>
                  <a:outerShdw blurRad="38100" dist="38100" dir="2700000" algn="tl">
                    <a:srgbClr val="FFFFFF"/>
                  </a:outerShdw>
                </a:effectLst>
                <a:uLnTx/>
                <a:uFillTx/>
                <a:latin typeface="맑은 고딕" pitchFamily="50" charset="-127"/>
                <a:ea typeface="맑은 고딕" pitchFamily="50" charset="-127"/>
                <a:cs typeface="+mn-cs"/>
              </a:endParaRPr>
            </a:p>
          </p:txBody>
        </p:sp>
        <p:sp>
          <p:nvSpPr>
            <p:cNvPr id="37" name="Text Box 19">
              <a:extLst>
                <a:ext uri="{FF2B5EF4-FFF2-40B4-BE49-F238E27FC236}">
                  <a16:creationId xmlns:a16="http://schemas.microsoft.com/office/drawing/2014/main" id="{76C81666-E723-5940-9B8D-6E9D6877B7D7}"/>
                </a:ext>
              </a:extLst>
            </p:cNvPr>
            <p:cNvSpPr txBox="1">
              <a:spLocks noChangeArrowheads="1"/>
            </p:cNvSpPr>
            <p:nvPr/>
          </p:nvSpPr>
          <p:spPr bwMode="auto">
            <a:xfrm>
              <a:off x="6625737" y="1802675"/>
              <a:ext cx="1676910" cy="356796"/>
            </a:xfrm>
            <a:prstGeom prst="rect">
              <a:avLst/>
            </a:prstGeom>
            <a:solidFill>
              <a:srgbClr val="DDDDDD"/>
            </a:solidFill>
            <a:ln w="12700">
              <a:noFill/>
              <a:miter lim="800000"/>
              <a:headEnd/>
              <a:tailEnd/>
            </a:ln>
            <a:effectLst/>
          </p:spPr>
          <p:txBody>
            <a:bodyPr wrap="square">
              <a:spAutoFit/>
            </a:bodyPr>
            <a:lstStyle/>
            <a:p>
              <a:pPr marL="0" marR="0" lvl="0" indent="0" algn="ctr" defTabSz="914400" eaLnBrk="0" fontAlgn="base" latinLnBrk="0" hangingPunct="0">
                <a:lnSpc>
                  <a:spcPct val="95000"/>
                </a:lnSpc>
                <a:spcBef>
                  <a:spcPct val="0"/>
                </a:spcBef>
                <a:spcAft>
                  <a:spcPct val="0"/>
                </a:spcAft>
                <a:buClrTx/>
                <a:buSzTx/>
                <a:buFontTx/>
                <a:buNone/>
                <a:tabLst/>
                <a:defRPr/>
              </a:pPr>
              <a:r>
                <a:rPr kumimoji="0" lang="ko-KR" altLang="en-US" sz="13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관리 </a:t>
              </a:r>
              <a:r>
                <a:rPr kumimoji="0" lang="en-US" altLang="ko-KR" sz="13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(Manage)</a:t>
              </a:r>
            </a:p>
          </p:txBody>
        </p:sp>
        <p:sp>
          <p:nvSpPr>
            <p:cNvPr id="38" name="Line 20">
              <a:extLst>
                <a:ext uri="{FF2B5EF4-FFF2-40B4-BE49-F238E27FC236}">
                  <a16:creationId xmlns:a16="http://schemas.microsoft.com/office/drawing/2014/main" id="{E7A7C18E-937A-284D-A1CA-0992AEF2C3D7}"/>
                </a:ext>
              </a:extLst>
            </p:cNvPr>
            <p:cNvSpPr>
              <a:spLocks noChangeShapeType="1"/>
            </p:cNvSpPr>
            <p:nvPr/>
          </p:nvSpPr>
          <p:spPr bwMode="auto">
            <a:xfrm>
              <a:off x="7429500" y="2228850"/>
              <a:ext cx="2943" cy="1285198"/>
            </a:xfrm>
            <a:prstGeom prst="line">
              <a:avLst/>
            </a:prstGeom>
            <a:noFill/>
            <a:ln w="57150">
              <a:solidFill>
                <a:srgbClr val="000000"/>
              </a:solidFill>
              <a:round/>
              <a:headEnd/>
              <a:tailEnd type="triangle" w="med" len="med"/>
            </a:ln>
            <a:effectLst/>
          </p:spPr>
          <p:txBody>
            <a:bodyPr wrap="none" anchor="ctr"/>
            <a:lstStyle/>
            <a:p>
              <a:pPr marL="0" marR="0" lvl="0" indent="0" defTabSz="914400" eaLnBrk="1" fontAlgn="base" latinLnBrk="1" hangingPunct="1">
                <a:lnSpc>
                  <a:spcPct val="100000"/>
                </a:lnSpc>
                <a:spcBef>
                  <a:spcPct val="0"/>
                </a:spcBef>
                <a:spcAft>
                  <a:spcPct val="0"/>
                </a:spcAft>
                <a:buClrTx/>
                <a:buSzTx/>
                <a:buFontTx/>
                <a:buNone/>
                <a:tabLst/>
                <a:defRPr/>
              </a:pPr>
              <a:endParaRPr kumimoji="1" lang="ko-KR" altLang="en-US" sz="9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39" name="Text Box 21">
              <a:extLst>
                <a:ext uri="{FF2B5EF4-FFF2-40B4-BE49-F238E27FC236}">
                  <a16:creationId xmlns:a16="http://schemas.microsoft.com/office/drawing/2014/main" id="{3E8D8076-5345-3F47-8B02-043A5875218C}"/>
                </a:ext>
              </a:extLst>
            </p:cNvPr>
            <p:cNvSpPr txBox="1">
              <a:spLocks noChangeArrowheads="1"/>
            </p:cNvSpPr>
            <p:nvPr/>
          </p:nvSpPr>
          <p:spPr bwMode="auto">
            <a:xfrm>
              <a:off x="5887122" y="5681212"/>
              <a:ext cx="2686050" cy="886956"/>
            </a:xfrm>
            <a:prstGeom prst="rect">
              <a:avLst/>
            </a:prstGeom>
            <a:noFill/>
            <a:ln w="9525" algn="ctr">
              <a:solidFill>
                <a:srgbClr val="000000"/>
              </a:solidFill>
              <a:prstDash val="dash"/>
              <a:miter lim="800000"/>
              <a:headEnd/>
              <a:tailEnd/>
            </a:ln>
            <a:effectLst/>
          </p:spPr>
          <p:txBody>
            <a:bodyPr anchor="ctr"/>
            <a:lstStyle/>
            <a:p>
              <a:pPr marL="0" marR="0" lvl="0" indent="0" defTabSz="914400" eaLnBrk="0" fontAlgn="base" latinLnBrk="1" hangingPunct="0">
                <a:lnSpc>
                  <a:spcPct val="100000"/>
                </a:lnSpc>
                <a:spcBef>
                  <a:spcPts val="200"/>
                </a:spcBef>
                <a:spcAft>
                  <a:spcPct val="0"/>
                </a:spcAft>
                <a:buClrTx/>
                <a:buSzTx/>
                <a:buFont typeface="Wingdings" pitchFamily="2" charset="2"/>
                <a:buNone/>
                <a:tabLst/>
                <a:defRPr/>
              </a:pPr>
              <a:r>
                <a:rPr kumimoji="0" lang="en-US" altLang="ko-KR"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Deployment</a:t>
              </a:r>
            </a:p>
            <a:p>
              <a:pPr marL="0" marR="0" lvl="0" indent="0" defTabSz="914400" eaLnBrk="0" fontAlgn="base" latinLnBrk="1" hangingPunct="0">
                <a:lnSpc>
                  <a:spcPct val="100000"/>
                </a:lnSpc>
                <a:spcBef>
                  <a:spcPts val="200"/>
                </a:spcBef>
                <a:spcAft>
                  <a:spcPct val="0"/>
                </a:spcAft>
                <a:buClrTx/>
                <a:buSzTx/>
                <a:buFont typeface="Wingdings" pitchFamily="2" charset="2"/>
                <a:buNone/>
                <a:tabLst/>
                <a:defRPr/>
              </a:pPr>
              <a:r>
                <a:rPr kumimoji="0" lang="ko-KR" altLang="en-US"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어댑터 및 프로세스 구동</a:t>
              </a:r>
            </a:p>
            <a:p>
              <a:pPr marL="0" marR="0" lvl="0" indent="0" defTabSz="914400" eaLnBrk="0" fontAlgn="base" latinLnBrk="1" hangingPunct="0">
                <a:lnSpc>
                  <a:spcPct val="100000"/>
                </a:lnSpc>
                <a:spcBef>
                  <a:spcPts val="200"/>
                </a:spcBef>
                <a:spcAft>
                  <a:spcPct val="0"/>
                </a:spcAft>
                <a:buClrTx/>
                <a:buSzTx/>
                <a:buFont typeface="Wingdings" pitchFamily="2" charset="2"/>
                <a:buNone/>
                <a:tabLst/>
                <a:defRPr/>
              </a:pPr>
              <a:r>
                <a:rPr kumimoji="0" lang="ko-KR" altLang="en-US"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어댑터</a:t>
              </a:r>
              <a:r>
                <a:rPr kumimoji="0" lang="en-US" altLang="ko-KR"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 </a:t>
              </a:r>
              <a:r>
                <a:rPr kumimoji="0" lang="ko-KR" altLang="en-US"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프로세스 모니터링</a:t>
              </a:r>
            </a:p>
            <a:p>
              <a:pPr marL="0" marR="0" lvl="0" indent="0" defTabSz="914400" eaLnBrk="0" fontAlgn="base" latinLnBrk="1" hangingPunct="0">
                <a:lnSpc>
                  <a:spcPct val="100000"/>
                </a:lnSpc>
                <a:spcBef>
                  <a:spcPts val="200"/>
                </a:spcBef>
                <a:spcAft>
                  <a:spcPct val="0"/>
                </a:spcAft>
                <a:buClrTx/>
                <a:buSzTx/>
                <a:buFont typeface="Wingdings" pitchFamily="2" charset="2"/>
                <a:buNone/>
                <a:tabLst/>
                <a:defRPr/>
              </a:pPr>
              <a:r>
                <a:rPr kumimoji="0" lang="ko-KR" altLang="en-US" sz="9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시스템 및 사용자 관리</a:t>
              </a:r>
            </a:p>
          </p:txBody>
        </p:sp>
        <p:pic>
          <p:nvPicPr>
            <p:cNvPr id="40" name="Picture 22" descr="BW_deployment">
              <a:extLst>
                <a:ext uri="{FF2B5EF4-FFF2-40B4-BE49-F238E27FC236}">
                  <a16:creationId xmlns:a16="http://schemas.microsoft.com/office/drawing/2014/main" id="{743DA7D4-D62D-2047-8EA8-8721B3F7FB94}"/>
                </a:ext>
              </a:extLst>
            </p:cNvPr>
            <p:cNvPicPr>
              <a:picLocks noChangeAspect="1" noChangeArrowheads="1"/>
            </p:cNvPicPr>
            <p:nvPr/>
          </p:nvPicPr>
          <p:blipFill>
            <a:blip r:embed="rId5" cstate="print"/>
            <a:srcRect/>
            <a:stretch>
              <a:fillRect/>
            </a:stretch>
          </p:blipFill>
          <p:spPr bwMode="auto">
            <a:xfrm>
              <a:off x="3255730" y="3285448"/>
              <a:ext cx="2976563" cy="2105025"/>
            </a:xfrm>
            <a:prstGeom prst="rect">
              <a:avLst/>
            </a:prstGeom>
            <a:noFill/>
          </p:spPr>
        </p:pic>
        <p:sp>
          <p:nvSpPr>
            <p:cNvPr id="41" name="Rectangle 24">
              <a:extLst>
                <a:ext uri="{FF2B5EF4-FFF2-40B4-BE49-F238E27FC236}">
                  <a16:creationId xmlns:a16="http://schemas.microsoft.com/office/drawing/2014/main" id="{E7B2F58B-E3EA-2B4C-BB67-64159F5FA345}"/>
                </a:ext>
              </a:extLst>
            </p:cNvPr>
            <p:cNvSpPr>
              <a:spLocks noChangeArrowheads="1"/>
            </p:cNvSpPr>
            <p:nvPr/>
          </p:nvSpPr>
          <p:spPr bwMode="auto">
            <a:xfrm>
              <a:off x="771294" y="2394860"/>
              <a:ext cx="4149050" cy="285750"/>
            </a:xfrm>
            <a:prstGeom prst="rect">
              <a:avLst/>
            </a:prstGeom>
            <a:solidFill>
              <a:srgbClr val="DDDDDD"/>
            </a:solidFill>
            <a:ln w="9525" algn="ctr">
              <a:solidFill>
                <a:srgbClr val="808080"/>
              </a:solidFill>
              <a:miter lim="800000"/>
              <a:headEnd/>
              <a:tailEnd/>
            </a:ln>
            <a:effectLst/>
          </p:spPr>
          <p:txBody>
            <a:bodyPr wrap="none" anchor="ctr"/>
            <a:lstStyle/>
            <a:p>
              <a:pPr marL="304800" marR="0" lvl="0" indent="-304800" defTabSz="914400" eaLnBrk="1" fontAlgn="base" latinLnBrk="0" hangingPunct="1">
                <a:lnSpc>
                  <a:spcPct val="100000"/>
                </a:lnSpc>
                <a:spcBef>
                  <a:spcPct val="50000"/>
                </a:spcBef>
                <a:spcAft>
                  <a:spcPct val="0"/>
                </a:spcAft>
                <a:buClrTx/>
                <a:buSzTx/>
                <a:buFont typeface="Wingdings" pitchFamily="2" charset="2"/>
                <a:buNone/>
                <a:tabLst/>
                <a:defRPr/>
              </a:pPr>
              <a:r>
                <a:rPr kumimoji="0" lang="en-US" altLang="ko-KR" sz="1050" b="1" i="0" u="none" strike="noStrike" kern="1200" cap="none" spc="0" normalizeH="0" baseline="0" noProof="0">
                  <a:ln>
                    <a:noFill/>
                  </a:ln>
                  <a:solidFill>
                    <a:srgbClr val="003399"/>
                  </a:solidFill>
                  <a:effectLst/>
                  <a:uLnTx/>
                  <a:uFillTx/>
                  <a:latin typeface="맑은 고딕" pitchFamily="50" charset="-127"/>
                  <a:ea typeface="맑은 고딕" pitchFamily="50" charset="-127"/>
                  <a:cs typeface="+mn-cs"/>
                </a:rPr>
                <a:t>TIBCO Designer</a:t>
              </a:r>
              <a:endParaRPr kumimoji="0" lang="ko-KR" altLang="en-US" sz="1050" b="1" i="0" u="none" strike="noStrike" kern="1200" cap="none" spc="0" normalizeH="0" baseline="0" noProof="0">
                <a:ln>
                  <a:noFill/>
                </a:ln>
                <a:solidFill>
                  <a:srgbClr val="003399"/>
                </a:solidFill>
                <a:effectLst/>
                <a:uLnTx/>
                <a:uFillTx/>
                <a:latin typeface="맑은 고딕" pitchFamily="50" charset="-127"/>
                <a:ea typeface="맑은 고딕" pitchFamily="50" charset="-127"/>
                <a:cs typeface="+mn-cs"/>
              </a:endParaRPr>
            </a:p>
          </p:txBody>
        </p:sp>
        <p:sp>
          <p:nvSpPr>
            <p:cNvPr id="42" name="Rectangle 25">
              <a:extLst>
                <a:ext uri="{FF2B5EF4-FFF2-40B4-BE49-F238E27FC236}">
                  <a16:creationId xmlns:a16="http://schemas.microsoft.com/office/drawing/2014/main" id="{5A65EABB-7C97-E544-92DE-5DF84DE55B78}"/>
                </a:ext>
              </a:extLst>
            </p:cNvPr>
            <p:cNvSpPr>
              <a:spLocks noChangeArrowheads="1"/>
            </p:cNvSpPr>
            <p:nvPr/>
          </p:nvSpPr>
          <p:spPr bwMode="auto">
            <a:xfrm>
              <a:off x="4669971" y="2750460"/>
              <a:ext cx="4073746" cy="285750"/>
            </a:xfrm>
            <a:prstGeom prst="rect">
              <a:avLst/>
            </a:prstGeom>
            <a:solidFill>
              <a:srgbClr val="DDDDDD"/>
            </a:solidFill>
            <a:ln w="9525" algn="ctr">
              <a:solidFill>
                <a:srgbClr val="808080"/>
              </a:solidFill>
              <a:miter lim="800000"/>
              <a:headEnd/>
              <a:tailEnd/>
            </a:ln>
            <a:effectLst/>
          </p:spPr>
          <p:txBody>
            <a:bodyPr wrap="none" anchor="ctr"/>
            <a:lstStyle/>
            <a:p>
              <a:pPr marL="304800" marR="0" lvl="0" indent="-304800" defTabSz="914400" eaLnBrk="1" fontAlgn="base" latinLnBrk="0" hangingPunct="1">
                <a:lnSpc>
                  <a:spcPct val="100000"/>
                </a:lnSpc>
                <a:spcBef>
                  <a:spcPct val="50000"/>
                </a:spcBef>
                <a:spcAft>
                  <a:spcPct val="0"/>
                </a:spcAft>
                <a:buClrTx/>
                <a:buSzTx/>
                <a:buFont typeface="Wingdings" pitchFamily="2" charset="2"/>
                <a:buNone/>
                <a:tabLst/>
                <a:defRPr/>
              </a:pPr>
              <a:r>
                <a:rPr kumimoji="0" lang="en-US" altLang="ko-KR" sz="1050" b="1" i="0" u="none" strike="noStrike" kern="1200" cap="none" spc="0" normalizeH="0" baseline="0" noProof="0" dirty="0">
                  <a:ln>
                    <a:noFill/>
                  </a:ln>
                  <a:solidFill>
                    <a:srgbClr val="003399"/>
                  </a:solidFill>
                  <a:effectLst/>
                  <a:uLnTx/>
                  <a:uFillTx/>
                  <a:latin typeface="맑은 고딕" pitchFamily="50" charset="-127"/>
                  <a:ea typeface="맑은 고딕" pitchFamily="50" charset="-127"/>
                  <a:cs typeface="+mn-cs"/>
                </a:rPr>
                <a:t>TIBCO Administrator</a:t>
              </a:r>
              <a:endParaRPr kumimoji="0" lang="ko-KR" altLang="en-US" sz="1050" b="1" i="0" u="none" strike="noStrike" kern="1200" cap="none" spc="0" normalizeH="0" baseline="0" noProof="0" dirty="0">
                <a:ln>
                  <a:noFill/>
                </a:ln>
                <a:solidFill>
                  <a:srgbClr val="003399"/>
                </a:solidFill>
                <a:effectLst/>
                <a:uLnTx/>
                <a:uFillTx/>
                <a:latin typeface="맑은 고딕" pitchFamily="50" charset="-127"/>
                <a:ea typeface="맑은 고딕" pitchFamily="50" charset="-127"/>
                <a:cs typeface="+mn-cs"/>
              </a:endParaRPr>
            </a:p>
          </p:txBody>
        </p:sp>
        <p:pic>
          <p:nvPicPr>
            <p:cNvPr id="43" name="Picture 23">
              <a:extLst>
                <a:ext uri="{FF2B5EF4-FFF2-40B4-BE49-F238E27FC236}">
                  <a16:creationId xmlns:a16="http://schemas.microsoft.com/office/drawing/2014/main" id="{DE5C77D7-96A1-5442-9186-5AE630BE0970}"/>
                </a:ext>
              </a:extLst>
            </p:cNvPr>
            <p:cNvPicPr>
              <a:picLocks noChangeAspect="1" noChangeArrowheads="1"/>
            </p:cNvPicPr>
            <p:nvPr/>
          </p:nvPicPr>
          <p:blipFill>
            <a:blip r:embed="rId6" cstate="screen"/>
            <a:srcRect/>
            <a:stretch>
              <a:fillRect/>
            </a:stretch>
          </p:blipFill>
          <p:spPr bwMode="auto">
            <a:xfrm>
              <a:off x="5875163" y="3514654"/>
              <a:ext cx="3186282" cy="2076521"/>
            </a:xfrm>
            <a:prstGeom prst="rect">
              <a:avLst/>
            </a:prstGeom>
            <a:noFill/>
            <a:ln w="9525">
              <a:noFill/>
              <a:miter lim="800000"/>
              <a:headEnd/>
              <a:tailEnd/>
            </a:ln>
          </p:spPr>
        </p:pic>
      </p:grpSp>
    </p:spTree>
    <p:extLst>
      <p:ext uri="{BB962C8B-B14F-4D97-AF65-F5344CB8AC3E}">
        <p14:creationId xmlns:p14="http://schemas.microsoft.com/office/powerpoint/2010/main" val="3703896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3. Performance</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4"/>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grpSp>
        <p:nvGrpSpPr>
          <p:cNvPr id="139" name="그룹 138">
            <a:extLst>
              <a:ext uri="{FF2B5EF4-FFF2-40B4-BE49-F238E27FC236}">
                <a16:creationId xmlns:a16="http://schemas.microsoft.com/office/drawing/2014/main" id="{A6281BA4-450E-E344-9D70-775C6B08BA4E}"/>
              </a:ext>
            </a:extLst>
          </p:cNvPr>
          <p:cNvGrpSpPr/>
          <p:nvPr/>
        </p:nvGrpSpPr>
        <p:grpSpPr>
          <a:xfrm>
            <a:off x="810275" y="878132"/>
            <a:ext cx="7295269" cy="3788616"/>
            <a:chOff x="477131" y="1412776"/>
            <a:chExt cx="8238376" cy="4768257"/>
          </a:xfrm>
        </p:grpSpPr>
        <p:sp>
          <p:nvSpPr>
            <p:cNvPr id="258" name="모서리가 둥근 직사각형 24">
              <a:extLst>
                <a:ext uri="{FF2B5EF4-FFF2-40B4-BE49-F238E27FC236}">
                  <a16:creationId xmlns:a16="http://schemas.microsoft.com/office/drawing/2014/main" id="{B5948632-333E-4846-BE7A-4CECAD21D6CD}"/>
                </a:ext>
              </a:extLst>
            </p:cNvPr>
            <p:cNvSpPr/>
            <p:nvPr/>
          </p:nvSpPr>
          <p:spPr>
            <a:xfrm>
              <a:off x="4764654" y="1412776"/>
              <a:ext cx="3950853" cy="4768257"/>
            </a:xfrm>
            <a:prstGeom prst="roundRect">
              <a:avLst>
                <a:gd name="adj" fmla="val 6927"/>
              </a:avLst>
            </a:prstGeom>
            <a:solidFill>
              <a:sysClr val="window" lastClr="FFFFFF">
                <a:alpha val="58000"/>
              </a:sysClr>
            </a:solidFill>
            <a:ln w="9525" cap="flat" cmpd="sng" algn="ctr">
              <a:solidFill>
                <a:sysClr val="window" lastClr="FFFFFF">
                  <a:lumMod val="75000"/>
                </a:sysClr>
              </a:solidFill>
              <a:prstDash val="sysDot"/>
            </a:ln>
            <a:effectLst/>
          </p:spPr>
          <p:txBody>
            <a:bodyPr lIns="36000" rIns="36000"/>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34" charset="-127"/>
                <a:cs typeface="+mn-cs"/>
              </a:endParaRPr>
            </a:p>
          </p:txBody>
        </p:sp>
        <p:sp>
          <p:nvSpPr>
            <p:cNvPr id="259" name="모서리가 둥근 직사각형 24">
              <a:extLst>
                <a:ext uri="{FF2B5EF4-FFF2-40B4-BE49-F238E27FC236}">
                  <a16:creationId xmlns:a16="http://schemas.microsoft.com/office/drawing/2014/main" id="{A7DD12F4-B884-4746-B86D-827BA2B7245B}"/>
                </a:ext>
              </a:extLst>
            </p:cNvPr>
            <p:cNvSpPr/>
            <p:nvPr/>
          </p:nvSpPr>
          <p:spPr>
            <a:xfrm>
              <a:off x="477131" y="1412776"/>
              <a:ext cx="3950853" cy="4768257"/>
            </a:xfrm>
            <a:prstGeom prst="roundRect">
              <a:avLst>
                <a:gd name="adj" fmla="val 6927"/>
              </a:avLst>
            </a:prstGeom>
            <a:solidFill>
              <a:sysClr val="window" lastClr="FFFFFF">
                <a:alpha val="58000"/>
              </a:sysClr>
            </a:solidFill>
            <a:ln w="9525" cap="flat" cmpd="sng" algn="ctr">
              <a:solidFill>
                <a:sysClr val="window" lastClr="FFFFFF">
                  <a:lumMod val="75000"/>
                </a:sysClr>
              </a:solidFill>
              <a:prstDash val="sysDot"/>
            </a:ln>
            <a:effectLst/>
          </p:spPr>
          <p:txBody>
            <a:bodyPr lIns="36000" rIns="36000"/>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34" charset="-127"/>
                <a:cs typeface="+mn-cs"/>
              </a:endParaRPr>
            </a:p>
          </p:txBody>
        </p:sp>
        <p:sp>
          <p:nvSpPr>
            <p:cNvPr id="260" name="직사각형 259">
              <a:extLst>
                <a:ext uri="{FF2B5EF4-FFF2-40B4-BE49-F238E27FC236}">
                  <a16:creationId xmlns:a16="http://schemas.microsoft.com/office/drawing/2014/main" id="{6216A8D8-7634-6E4C-A055-5742F36757FE}"/>
                </a:ext>
              </a:extLst>
            </p:cNvPr>
            <p:cNvSpPr>
              <a:spLocks noChangeArrowheads="1"/>
            </p:cNvSpPr>
            <p:nvPr/>
          </p:nvSpPr>
          <p:spPr bwMode="auto">
            <a:xfrm>
              <a:off x="729441" y="2010279"/>
              <a:ext cx="3504983" cy="1780802"/>
            </a:xfrm>
            <a:prstGeom prst="rect">
              <a:avLst/>
            </a:prstGeom>
            <a:solidFill>
              <a:sysClr val="window" lastClr="FFFFFF">
                <a:alpha val="63137"/>
              </a:sysClr>
            </a:solidFill>
            <a:ln w="9525" algn="ctr">
              <a:solidFill>
                <a:sysClr val="window" lastClr="FFFFFF"/>
              </a:solidFill>
              <a:miter lim="800000"/>
              <a:headEnd/>
              <a:tailEnd type="none" w="med" len="lg"/>
            </a:ln>
            <a:effectLst/>
          </p:spPr>
          <p:txBody>
            <a:bodyPr wrap="none"/>
            <a:lstStyle/>
            <a:p>
              <a:pPr marL="174625" marR="0" lvl="0" indent="-174625" defTabSz="914400" eaLnBrk="1" fontAlgn="auto" latinLnBrk="1" hangingPunct="1">
                <a:lnSpc>
                  <a:spcPct val="100000"/>
                </a:lnSpc>
                <a:spcBef>
                  <a:spcPts val="600"/>
                </a:spcBef>
                <a:spcAft>
                  <a:spcPts val="0"/>
                </a:spcAft>
                <a:buClrTx/>
                <a:buSzTx/>
                <a:buFont typeface="Arial" pitchFamily="34" charset="0"/>
                <a:buChar char="•"/>
                <a:tabLst/>
                <a:defRPr/>
              </a:pPr>
              <a:endParaRPr kumimoji="0" lang="en-US" altLang="ko-KR" sz="1200" b="1" i="0" u="none" strike="noStrike" kern="0" cap="none" spc="0" normalizeH="0" baseline="0" noProof="0" dirty="0">
                <a:ln>
                  <a:noFill/>
                </a:ln>
                <a:solidFill>
                  <a:srgbClr val="FF0000"/>
                </a:solidFill>
                <a:effectLst/>
                <a:uLnTx/>
                <a:uFillTx/>
                <a:latin typeface="맑은 고딕" panose="020B0503020000020004" pitchFamily="34" charset="-127"/>
                <a:ea typeface="맑은 고딕" panose="020B0503020000020004" pitchFamily="34" charset="-127"/>
                <a:cs typeface="+mn-cs"/>
              </a:endParaRPr>
            </a:p>
          </p:txBody>
        </p:sp>
        <p:sp>
          <p:nvSpPr>
            <p:cNvPr id="261" name="직사각형 260">
              <a:extLst>
                <a:ext uri="{FF2B5EF4-FFF2-40B4-BE49-F238E27FC236}">
                  <a16:creationId xmlns:a16="http://schemas.microsoft.com/office/drawing/2014/main" id="{850DF4BD-0C01-C243-A42C-9AB2CD5D9878}"/>
                </a:ext>
              </a:extLst>
            </p:cNvPr>
            <p:cNvSpPr>
              <a:spLocks noChangeArrowheads="1"/>
            </p:cNvSpPr>
            <p:nvPr/>
          </p:nvSpPr>
          <p:spPr bwMode="auto">
            <a:xfrm>
              <a:off x="4883441" y="2010279"/>
              <a:ext cx="3504983" cy="1780802"/>
            </a:xfrm>
            <a:prstGeom prst="rect">
              <a:avLst/>
            </a:prstGeom>
            <a:solidFill>
              <a:sysClr val="window" lastClr="FFFFFF">
                <a:alpha val="63137"/>
              </a:sysClr>
            </a:solidFill>
            <a:ln w="9525" algn="ctr">
              <a:solidFill>
                <a:sysClr val="window" lastClr="FFFFFF"/>
              </a:solidFill>
              <a:miter lim="800000"/>
              <a:headEnd/>
              <a:tailEnd type="none" w="med" len="lg"/>
            </a:ln>
            <a:effectLst/>
          </p:spPr>
          <p:txBody>
            <a:bodyPr wrap="none"/>
            <a:lstStyle/>
            <a:p>
              <a:pPr marL="174625" marR="0" lvl="0" indent="-174625" defTabSz="914400" eaLnBrk="1" fontAlgn="auto" latinLnBrk="1" hangingPunct="1">
                <a:lnSpc>
                  <a:spcPct val="100000"/>
                </a:lnSpc>
                <a:spcBef>
                  <a:spcPts val="600"/>
                </a:spcBef>
                <a:spcAft>
                  <a:spcPts val="0"/>
                </a:spcAft>
                <a:buClrTx/>
                <a:buSzTx/>
                <a:buFont typeface="Arial" pitchFamily="34" charset="0"/>
                <a:buChar char="•"/>
                <a:tabLst/>
                <a:defRPr/>
              </a:pPr>
              <a:endParaRPr kumimoji="0" lang="en-US" altLang="ko-KR" sz="1200" b="1" i="0" u="none" strike="noStrike" kern="0" cap="none" spc="0" normalizeH="0" baseline="0" noProof="0" dirty="0">
                <a:ln>
                  <a:noFill/>
                </a:ln>
                <a:solidFill>
                  <a:srgbClr val="FF0000"/>
                </a:solidFill>
                <a:effectLst/>
                <a:uLnTx/>
                <a:uFillTx/>
                <a:latin typeface="맑은 고딕" panose="020B0503020000020004" pitchFamily="34" charset="-127"/>
                <a:ea typeface="맑은 고딕" panose="020B0503020000020004" pitchFamily="34" charset="-127"/>
                <a:cs typeface="+mn-cs"/>
              </a:endParaRPr>
            </a:p>
          </p:txBody>
        </p:sp>
        <p:sp>
          <p:nvSpPr>
            <p:cNvPr id="262" name="직사각형 261">
              <a:extLst>
                <a:ext uri="{FF2B5EF4-FFF2-40B4-BE49-F238E27FC236}">
                  <a16:creationId xmlns:a16="http://schemas.microsoft.com/office/drawing/2014/main" id="{FFF4559D-0D1F-B24A-95CE-95B99AE2E34D}"/>
                </a:ext>
              </a:extLst>
            </p:cNvPr>
            <p:cNvSpPr>
              <a:spLocks noChangeArrowheads="1"/>
            </p:cNvSpPr>
            <p:nvPr/>
          </p:nvSpPr>
          <p:spPr bwMode="auto">
            <a:xfrm>
              <a:off x="729441" y="4256216"/>
              <a:ext cx="3504983" cy="1780802"/>
            </a:xfrm>
            <a:prstGeom prst="rect">
              <a:avLst/>
            </a:prstGeom>
            <a:solidFill>
              <a:sysClr val="window" lastClr="FFFFFF">
                <a:alpha val="63137"/>
              </a:sysClr>
            </a:solidFill>
            <a:ln w="9525" algn="ctr">
              <a:solidFill>
                <a:sysClr val="window" lastClr="FFFFFF"/>
              </a:solidFill>
              <a:miter lim="800000"/>
              <a:headEnd/>
              <a:tailEnd type="none" w="med" len="lg"/>
            </a:ln>
            <a:effectLst/>
          </p:spPr>
          <p:txBody>
            <a:bodyPr wrap="none"/>
            <a:lstStyle/>
            <a:p>
              <a:pPr marL="174625" marR="0" lvl="0" indent="-174625" defTabSz="914400" eaLnBrk="1" fontAlgn="auto" latinLnBrk="1" hangingPunct="1">
                <a:lnSpc>
                  <a:spcPct val="100000"/>
                </a:lnSpc>
                <a:spcBef>
                  <a:spcPts val="600"/>
                </a:spcBef>
                <a:spcAft>
                  <a:spcPts val="0"/>
                </a:spcAft>
                <a:buClrTx/>
                <a:buSzTx/>
                <a:buFont typeface="Arial" pitchFamily="34" charset="0"/>
                <a:buChar char="•"/>
                <a:tabLst/>
                <a:defRPr/>
              </a:pPr>
              <a:endParaRPr kumimoji="0" lang="en-US" altLang="ko-KR" sz="1200" b="1" i="0" u="none" strike="noStrike" kern="0" cap="none" spc="0" normalizeH="0" baseline="0" noProof="0" dirty="0">
                <a:ln>
                  <a:noFill/>
                </a:ln>
                <a:solidFill>
                  <a:srgbClr val="FF0000"/>
                </a:solidFill>
                <a:effectLst/>
                <a:uLnTx/>
                <a:uFillTx/>
                <a:latin typeface="맑은 고딕" panose="020B0503020000020004" pitchFamily="34" charset="-127"/>
                <a:ea typeface="맑은 고딕" panose="020B0503020000020004" pitchFamily="34" charset="-127"/>
                <a:cs typeface="+mn-cs"/>
              </a:endParaRPr>
            </a:p>
          </p:txBody>
        </p:sp>
        <p:sp>
          <p:nvSpPr>
            <p:cNvPr id="263" name="직사각형 262">
              <a:extLst>
                <a:ext uri="{FF2B5EF4-FFF2-40B4-BE49-F238E27FC236}">
                  <a16:creationId xmlns:a16="http://schemas.microsoft.com/office/drawing/2014/main" id="{8FBB39D2-564B-E84C-941F-63A925BADF29}"/>
                </a:ext>
              </a:extLst>
            </p:cNvPr>
            <p:cNvSpPr>
              <a:spLocks noChangeArrowheads="1"/>
            </p:cNvSpPr>
            <p:nvPr/>
          </p:nvSpPr>
          <p:spPr bwMode="auto">
            <a:xfrm>
              <a:off x="4883441" y="4256216"/>
              <a:ext cx="3504983" cy="1780802"/>
            </a:xfrm>
            <a:prstGeom prst="rect">
              <a:avLst/>
            </a:prstGeom>
            <a:solidFill>
              <a:sysClr val="window" lastClr="FFFFFF">
                <a:alpha val="63137"/>
              </a:sysClr>
            </a:solidFill>
            <a:ln w="9525" algn="ctr">
              <a:solidFill>
                <a:sysClr val="window" lastClr="FFFFFF"/>
              </a:solidFill>
              <a:miter lim="800000"/>
              <a:headEnd/>
              <a:tailEnd type="none" w="med" len="lg"/>
            </a:ln>
            <a:effectLst/>
          </p:spPr>
          <p:txBody>
            <a:bodyPr wrap="none"/>
            <a:lstStyle/>
            <a:p>
              <a:pPr marL="174625" marR="0" lvl="0" indent="-174625" defTabSz="914400" eaLnBrk="1" fontAlgn="auto" latinLnBrk="1" hangingPunct="1">
                <a:lnSpc>
                  <a:spcPct val="100000"/>
                </a:lnSpc>
                <a:spcBef>
                  <a:spcPts val="600"/>
                </a:spcBef>
                <a:spcAft>
                  <a:spcPts val="0"/>
                </a:spcAft>
                <a:buClrTx/>
                <a:buSzTx/>
                <a:buFont typeface="Arial" pitchFamily="34" charset="0"/>
                <a:buChar char="•"/>
                <a:tabLst/>
                <a:defRPr/>
              </a:pPr>
              <a:endParaRPr kumimoji="0" lang="en-US" altLang="ko-KR" sz="1200" b="1" i="0" u="none" strike="noStrike" kern="0" cap="none" spc="0" normalizeH="0" baseline="0" noProof="0" dirty="0">
                <a:ln>
                  <a:noFill/>
                </a:ln>
                <a:solidFill>
                  <a:srgbClr val="FF0000"/>
                </a:solidFill>
                <a:effectLst/>
                <a:uLnTx/>
                <a:uFillTx/>
                <a:latin typeface="맑은 고딕" panose="020B0503020000020004" pitchFamily="34" charset="-127"/>
                <a:ea typeface="맑은 고딕" panose="020B0503020000020004" pitchFamily="34" charset="-127"/>
                <a:cs typeface="+mn-cs"/>
              </a:endParaRPr>
            </a:p>
          </p:txBody>
        </p:sp>
        <p:pic>
          <p:nvPicPr>
            <p:cNvPr id="264" name="Picture 23">
              <a:extLst>
                <a:ext uri="{FF2B5EF4-FFF2-40B4-BE49-F238E27FC236}">
                  <a16:creationId xmlns:a16="http://schemas.microsoft.com/office/drawing/2014/main" id="{DF393580-5C84-6C42-BBBF-128C2E159ACF}"/>
                </a:ext>
              </a:extLst>
            </p:cNvPr>
            <p:cNvPicPr>
              <a:picLocks noChangeAspect="1" noChangeArrowheads="1"/>
            </p:cNvPicPr>
            <p:nvPr/>
          </p:nvPicPr>
          <p:blipFill>
            <a:blip r:embed="rId5" cstate="print"/>
            <a:srcRect l="15687" t="17369" r="1172"/>
            <a:stretch>
              <a:fillRect/>
            </a:stretch>
          </p:blipFill>
          <p:spPr bwMode="auto">
            <a:xfrm>
              <a:off x="5037438" y="4726102"/>
              <a:ext cx="1615805" cy="1034257"/>
            </a:xfrm>
            <a:prstGeom prst="rect">
              <a:avLst/>
            </a:prstGeom>
            <a:noFill/>
            <a:ln w="9525">
              <a:solidFill>
                <a:srgbClr val="0070C0"/>
              </a:solidFill>
              <a:miter lim="800000"/>
              <a:headEnd/>
              <a:tailEnd/>
            </a:ln>
          </p:spPr>
        </p:pic>
        <p:sp>
          <p:nvSpPr>
            <p:cNvPr id="265" name="직사각형 264">
              <a:extLst>
                <a:ext uri="{FF2B5EF4-FFF2-40B4-BE49-F238E27FC236}">
                  <a16:creationId xmlns:a16="http://schemas.microsoft.com/office/drawing/2014/main" id="{64787404-E26D-5E4A-8E13-ABECB5AFD100}"/>
                </a:ext>
              </a:extLst>
            </p:cNvPr>
            <p:cNvSpPr>
              <a:spLocks noChangeArrowheads="1"/>
            </p:cNvSpPr>
            <p:nvPr/>
          </p:nvSpPr>
          <p:spPr bwMode="auto">
            <a:xfrm>
              <a:off x="4883441" y="3970409"/>
              <a:ext cx="3504983" cy="335207"/>
            </a:xfrm>
            <a:prstGeom prst="rect">
              <a:avLst/>
            </a:prstGeom>
            <a:solidFill>
              <a:srgbClr val="4BACC6">
                <a:lumMod val="75000"/>
              </a:srgbClr>
            </a:solidFill>
            <a:ln w="9525">
              <a:noFill/>
              <a:miter lim="800000"/>
              <a:headEnd/>
              <a:tailEnd/>
            </a:ln>
          </p:spPr>
          <p:txBody>
            <a:bodyPr wrap="none" anchor="ctr"/>
            <a:lstStyle/>
            <a:p>
              <a:pPr marL="0" marR="0" lvl="0" indent="0" algn="ctr" defTabSz="914400" eaLnBrk="1" fontAlgn="auto" latinLnBrk="1" hangingPunct="1">
                <a:lnSpc>
                  <a:spcPct val="100000"/>
                </a:lnSpc>
                <a:spcBef>
                  <a:spcPts val="0"/>
                </a:spcBef>
                <a:spcAft>
                  <a:spcPts val="60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rPr>
                <a:t>Profiling</a:t>
              </a:r>
              <a:r>
                <a:rPr kumimoji="0" lang="ko-KR" altLang="en-US"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rPr>
                <a:t>을 통한 튜닝</a:t>
              </a:r>
              <a:endParaRPr kumimoji="0" lang="ko-KR" altLang="ko-KR"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endParaRPr>
            </a:p>
          </p:txBody>
        </p:sp>
        <p:sp>
          <p:nvSpPr>
            <p:cNvPr id="266" name="Rectangle 35">
              <a:extLst>
                <a:ext uri="{FF2B5EF4-FFF2-40B4-BE49-F238E27FC236}">
                  <a16:creationId xmlns:a16="http://schemas.microsoft.com/office/drawing/2014/main" id="{071EDE5F-4049-7D44-86F4-968C8DB87ACF}"/>
                </a:ext>
              </a:extLst>
            </p:cNvPr>
            <p:cNvSpPr>
              <a:spLocks noChangeArrowheads="1"/>
            </p:cNvSpPr>
            <p:nvPr/>
          </p:nvSpPr>
          <p:spPr bwMode="auto">
            <a:xfrm>
              <a:off x="6730971" y="4629123"/>
              <a:ext cx="1606169" cy="1173225"/>
            </a:xfrm>
            <a:prstGeom prst="rect">
              <a:avLst/>
            </a:prstGeom>
            <a:solidFill>
              <a:srgbClr val="FFFFFF">
                <a:alpha val="65098"/>
              </a:srgbClr>
            </a:solidFill>
            <a:ln w="9525">
              <a:noFill/>
              <a:miter lim="800000"/>
              <a:headEnd/>
              <a:tailEnd/>
            </a:ln>
            <a:effectLst/>
          </p:spPr>
          <p:txBody>
            <a:bodyPr wrap="square" lIns="87179" tIns="43589" rIns="87179" bIns="43589" anchor="ctr">
              <a:noAutofit/>
            </a:bodyPr>
            <a:lstStyle/>
            <a:p>
              <a:pPr marL="87313" indent="-87313" defTabSz="871538" latinLnBrk="1">
                <a:lnSpc>
                  <a:spcPct val="110000"/>
                </a:lnSpc>
                <a:buClrTx/>
                <a:buFont typeface="Wingdings" pitchFamily="2" charset="2"/>
                <a:buChar char="§"/>
                <a:defRPr/>
              </a:pPr>
              <a:r>
                <a:rPr lang="ko-KR" altLang="en-US" sz="900" kern="1200" dirty="0">
                  <a:solidFill>
                    <a:prstClr val="black"/>
                  </a:solidFill>
                  <a:latin typeface="맑은 고딕" panose="020B0503020000020004" pitchFamily="34" charset="-127"/>
                  <a:ea typeface="맑은 고딕" panose="020B0503020000020004" pitchFamily="34" charset="-127"/>
                  <a:cs typeface="+mn-cs"/>
                </a:rPr>
                <a:t>프로세스의 각 </a:t>
              </a:r>
              <a:r>
                <a:rPr lang="en-US" altLang="ko-KR" sz="900" kern="1200" dirty="0">
                  <a:solidFill>
                    <a:prstClr val="black"/>
                  </a:solidFill>
                  <a:latin typeface="맑은 고딕" panose="020B0503020000020004" pitchFamily="34" charset="-127"/>
                  <a:ea typeface="맑은 고딕" panose="020B0503020000020004" pitchFamily="34" charset="-127"/>
                  <a:cs typeface="+mn-cs"/>
                </a:rPr>
                <a:t>Activity</a:t>
              </a:r>
              <a:r>
                <a:rPr lang="ko-KR" altLang="en-US" sz="900" kern="1200" dirty="0">
                  <a:solidFill>
                    <a:prstClr val="black"/>
                  </a:solidFill>
                  <a:latin typeface="맑은 고딕" panose="020B0503020000020004" pitchFamily="34" charset="-127"/>
                  <a:ea typeface="맑은 고딕" panose="020B0503020000020004" pitchFamily="34" charset="-127"/>
                  <a:cs typeface="+mn-cs"/>
                </a:rPr>
                <a:t>에 대한 통계 정보 제공</a:t>
              </a:r>
              <a:r>
                <a:rPr lang="en-US" altLang="ko-KR" sz="900" kern="1200" dirty="0">
                  <a:solidFill>
                    <a:prstClr val="black"/>
                  </a:solidFill>
                  <a:latin typeface="맑은 고딕" panose="020B0503020000020004" pitchFamily="34" charset="-127"/>
                  <a:ea typeface="맑은 고딕" panose="020B0503020000020004" pitchFamily="34" charset="-127"/>
                  <a:cs typeface="+mn-cs"/>
                </a:rPr>
                <a:t>.</a:t>
              </a:r>
            </a:p>
            <a:p>
              <a:pPr marL="87313" indent="-87313" defTabSz="871538" latinLnBrk="1">
                <a:lnSpc>
                  <a:spcPct val="110000"/>
                </a:lnSpc>
                <a:buClrTx/>
                <a:buFont typeface="Wingdings" pitchFamily="2" charset="2"/>
                <a:buChar char="§"/>
                <a:defRPr/>
              </a:pPr>
              <a:r>
                <a:rPr lang="ko-KR" altLang="en-US" sz="900" kern="1200" dirty="0">
                  <a:solidFill>
                    <a:prstClr val="black"/>
                  </a:solidFill>
                  <a:latin typeface="맑은 고딕" panose="020B0503020000020004" pitchFamily="34" charset="-127"/>
                  <a:ea typeface="맑은 고딕" panose="020B0503020000020004" pitchFamily="34" charset="-127"/>
                  <a:cs typeface="+mn-cs"/>
                </a:rPr>
                <a:t>수행건수</a:t>
              </a:r>
              <a:r>
                <a:rPr lang="en-US" altLang="ko-KR" sz="900" kern="1200" dirty="0">
                  <a:solidFill>
                    <a:prstClr val="black"/>
                  </a:solidFill>
                  <a:latin typeface="맑은 고딕" panose="020B0503020000020004" pitchFamily="34" charset="-127"/>
                  <a:ea typeface="맑은 고딕" panose="020B0503020000020004" pitchFamily="34" charset="-127"/>
                  <a:cs typeface="+mn-cs"/>
                </a:rPr>
                <a:t>, </a:t>
              </a:r>
              <a:r>
                <a:rPr lang="ko-KR" altLang="en-US" sz="900" kern="1200" dirty="0">
                  <a:solidFill>
                    <a:prstClr val="black"/>
                  </a:solidFill>
                  <a:latin typeface="맑은 고딕" panose="020B0503020000020004" pitchFamily="34" charset="-127"/>
                  <a:ea typeface="맑은 고딕" panose="020B0503020000020004" pitchFamily="34" charset="-127"/>
                  <a:cs typeface="+mn-cs"/>
                </a:rPr>
                <a:t>수행시간</a:t>
              </a:r>
              <a:r>
                <a:rPr lang="en-US" altLang="ko-KR" sz="900" kern="1200" dirty="0">
                  <a:solidFill>
                    <a:prstClr val="black"/>
                  </a:solidFill>
                  <a:latin typeface="맑은 고딕" panose="020B0503020000020004" pitchFamily="34" charset="-127"/>
                  <a:ea typeface="맑은 고딕" panose="020B0503020000020004" pitchFamily="34" charset="-127"/>
                  <a:cs typeface="+mn-cs"/>
                </a:rPr>
                <a:t>, CPU Time, Error </a:t>
              </a:r>
              <a:r>
                <a:rPr lang="ko-KR" altLang="en-US" sz="900" kern="1200" dirty="0">
                  <a:solidFill>
                    <a:prstClr val="black"/>
                  </a:solidFill>
                  <a:latin typeface="맑은 고딕" panose="020B0503020000020004" pitchFamily="34" charset="-127"/>
                  <a:ea typeface="맑은 고딕" panose="020B0503020000020004" pitchFamily="34" charset="-127"/>
                  <a:cs typeface="+mn-cs"/>
                </a:rPr>
                <a:t>건수 등의 정보 제공</a:t>
              </a:r>
              <a:r>
                <a:rPr lang="en-US" altLang="ko-KR" sz="900" kern="1200" dirty="0">
                  <a:solidFill>
                    <a:prstClr val="black"/>
                  </a:solidFill>
                  <a:latin typeface="맑은 고딕" panose="020B0503020000020004" pitchFamily="34" charset="-127"/>
                  <a:ea typeface="맑은 고딕" panose="020B0503020000020004" pitchFamily="34" charset="-127"/>
                  <a:cs typeface="+mn-cs"/>
                </a:rPr>
                <a:t>.</a:t>
              </a:r>
            </a:p>
            <a:p>
              <a:pPr marL="87313" indent="-87313" defTabSz="871538" latinLnBrk="1">
                <a:lnSpc>
                  <a:spcPct val="110000"/>
                </a:lnSpc>
                <a:buClrTx/>
                <a:buFont typeface="Wingdings" pitchFamily="2" charset="2"/>
                <a:buChar char="§"/>
                <a:defRPr/>
              </a:pPr>
              <a:r>
                <a:rPr lang="ko-KR" altLang="en-US" sz="900" kern="1200" dirty="0">
                  <a:solidFill>
                    <a:prstClr val="black"/>
                  </a:solidFill>
                  <a:latin typeface="맑은 고딕" panose="020B0503020000020004" pitchFamily="34" charset="-127"/>
                  <a:ea typeface="맑은 고딕" panose="020B0503020000020004" pitchFamily="34" charset="-127"/>
                  <a:cs typeface="+mn-cs"/>
                </a:rPr>
                <a:t>프로세스의 병목구간을 찾아내어 성능개선 및 최적화 함</a:t>
              </a:r>
              <a:r>
                <a:rPr lang="en-US" altLang="ko-KR" sz="900" kern="1200" dirty="0">
                  <a:solidFill>
                    <a:prstClr val="black"/>
                  </a:solidFill>
                  <a:latin typeface="맑은 고딕" panose="020B0503020000020004" pitchFamily="34" charset="-127"/>
                  <a:ea typeface="맑은 고딕" panose="020B0503020000020004" pitchFamily="34" charset="-127"/>
                  <a:cs typeface="+mn-cs"/>
                </a:rPr>
                <a:t>.</a:t>
              </a:r>
              <a:endParaRPr lang="ko-KR" altLang="en-US" sz="900" kern="1200" dirty="0">
                <a:solidFill>
                  <a:prstClr val="black"/>
                </a:solidFill>
                <a:latin typeface="맑은 고딕" panose="020B0503020000020004" pitchFamily="34" charset="-127"/>
                <a:ea typeface="맑은 고딕" panose="020B0503020000020004" pitchFamily="34" charset="-127"/>
                <a:cs typeface="+mn-cs"/>
              </a:endParaRPr>
            </a:p>
          </p:txBody>
        </p:sp>
        <p:sp>
          <p:nvSpPr>
            <p:cNvPr id="267" name="직사각형 266">
              <a:extLst>
                <a:ext uri="{FF2B5EF4-FFF2-40B4-BE49-F238E27FC236}">
                  <a16:creationId xmlns:a16="http://schemas.microsoft.com/office/drawing/2014/main" id="{B8649562-FEBE-FE48-8708-878D3B476665}"/>
                </a:ext>
              </a:extLst>
            </p:cNvPr>
            <p:cNvSpPr>
              <a:spLocks noChangeArrowheads="1"/>
            </p:cNvSpPr>
            <p:nvPr/>
          </p:nvSpPr>
          <p:spPr bwMode="auto">
            <a:xfrm>
              <a:off x="729441" y="3970409"/>
              <a:ext cx="3504983" cy="335207"/>
            </a:xfrm>
            <a:prstGeom prst="rect">
              <a:avLst/>
            </a:prstGeom>
            <a:solidFill>
              <a:srgbClr val="4BACC6">
                <a:lumMod val="75000"/>
              </a:srgbClr>
            </a:solidFill>
            <a:ln w="9525">
              <a:noFill/>
              <a:miter lim="800000"/>
              <a:headEnd/>
              <a:tailEnd/>
            </a:ln>
          </p:spPr>
          <p:txBody>
            <a:bodyPr wrap="none" anchor="ctr"/>
            <a:lstStyle/>
            <a:p>
              <a:pPr marL="0" marR="0" lvl="0" indent="0" algn="ctr" defTabSz="914400" eaLnBrk="1" fontAlgn="auto" latinLnBrk="1" hangingPunct="1">
                <a:lnSpc>
                  <a:spcPct val="100000"/>
                </a:lnSpc>
                <a:spcBef>
                  <a:spcPts val="0"/>
                </a:spcBef>
                <a:spcAft>
                  <a:spcPts val="60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rPr>
                <a:t>High Performance Logging Architecture</a:t>
              </a:r>
              <a:endParaRPr kumimoji="0" lang="ko-KR" altLang="ko-KR"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endParaRPr>
            </a:p>
          </p:txBody>
        </p:sp>
        <p:sp>
          <p:nvSpPr>
            <p:cNvPr id="268" name="직사각형 267">
              <a:extLst>
                <a:ext uri="{FF2B5EF4-FFF2-40B4-BE49-F238E27FC236}">
                  <a16:creationId xmlns:a16="http://schemas.microsoft.com/office/drawing/2014/main" id="{9F4A62CB-A619-4E49-95DD-E4B74ED70A7E}"/>
                </a:ext>
              </a:extLst>
            </p:cNvPr>
            <p:cNvSpPr>
              <a:spLocks noChangeArrowheads="1"/>
            </p:cNvSpPr>
            <p:nvPr/>
          </p:nvSpPr>
          <p:spPr bwMode="auto">
            <a:xfrm>
              <a:off x="4883441" y="1716538"/>
              <a:ext cx="3504983" cy="335207"/>
            </a:xfrm>
            <a:prstGeom prst="rect">
              <a:avLst/>
            </a:prstGeom>
            <a:solidFill>
              <a:srgbClr val="4BACC6">
                <a:lumMod val="75000"/>
              </a:srgbClr>
            </a:solidFill>
            <a:ln w="9525">
              <a:noFill/>
              <a:miter lim="800000"/>
              <a:headEnd/>
              <a:tailEnd/>
            </a:ln>
          </p:spPr>
          <p:txBody>
            <a:bodyPr wrap="none" anchor="ctr"/>
            <a:lstStyle/>
            <a:p>
              <a:pPr marL="0" marR="0" lvl="0" indent="0" algn="ctr" defTabSz="914400" eaLnBrk="1" fontAlgn="auto" latinLnBrk="1" hangingPunct="1">
                <a:lnSpc>
                  <a:spcPct val="100000"/>
                </a:lnSpc>
                <a:spcBef>
                  <a:spcPts val="0"/>
                </a:spcBef>
                <a:spcAft>
                  <a:spcPts val="600"/>
                </a:spcAft>
                <a:buClrTx/>
                <a:buSzTx/>
                <a:buFontTx/>
                <a:buNone/>
                <a:tabLst/>
                <a:defRPr/>
              </a:pPr>
              <a:r>
                <a:rPr kumimoji="0" lang="ko-KR" altLang="en-US"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rPr>
                <a:t>동적 프로세스 </a:t>
              </a:r>
              <a:r>
                <a:rPr kumimoji="0" lang="en-US" altLang="ko-KR"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rPr>
                <a:t>Provisioning</a:t>
              </a:r>
              <a:endParaRPr kumimoji="0" lang="ko-KR" altLang="ko-KR"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endParaRPr>
            </a:p>
          </p:txBody>
        </p:sp>
        <p:sp>
          <p:nvSpPr>
            <p:cNvPr id="269" name="직사각형 268">
              <a:extLst>
                <a:ext uri="{FF2B5EF4-FFF2-40B4-BE49-F238E27FC236}">
                  <a16:creationId xmlns:a16="http://schemas.microsoft.com/office/drawing/2014/main" id="{50CD8D36-D640-984A-8CB1-E0AE192AB00D}"/>
                </a:ext>
              </a:extLst>
            </p:cNvPr>
            <p:cNvSpPr>
              <a:spLocks noChangeArrowheads="1"/>
            </p:cNvSpPr>
            <p:nvPr/>
          </p:nvSpPr>
          <p:spPr bwMode="auto">
            <a:xfrm>
              <a:off x="729441" y="1716538"/>
              <a:ext cx="3504983" cy="335207"/>
            </a:xfrm>
            <a:prstGeom prst="rect">
              <a:avLst/>
            </a:prstGeom>
            <a:solidFill>
              <a:srgbClr val="4BACC6">
                <a:lumMod val="75000"/>
              </a:srgbClr>
            </a:solidFill>
            <a:ln w="9525">
              <a:noFill/>
              <a:miter lim="800000"/>
              <a:headEnd/>
              <a:tailEnd/>
            </a:ln>
          </p:spPr>
          <p:txBody>
            <a:bodyPr wrap="none" anchor="ctr"/>
            <a:lstStyle/>
            <a:p>
              <a:pPr marL="0" marR="0" lvl="0" indent="0" algn="ctr" defTabSz="914400" eaLnBrk="1" fontAlgn="auto" latinLnBrk="1" hangingPunct="1">
                <a:lnSpc>
                  <a:spcPct val="100000"/>
                </a:lnSpc>
                <a:spcBef>
                  <a:spcPts val="0"/>
                </a:spcBef>
                <a:spcAft>
                  <a:spcPts val="60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rPr>
                <a:t>Active-Active </a:t>
              </a:r>
              <a:r>
                <a:rPr kumimoji="0" lang="ko-KR" altLang="en-US"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rPr>
                <a:t>구성을 통한 </a:t>
              </a:r>
              <a:r>
                <a:rPr kumimoji="0" lang="en-US" altLang="ko-KR"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rPr>
                <a:t>Load-Balancing</a:t>
              </a:r>
              <a:endParaRPr kumimoji="0" lang="ko-KR" altLang="ko-KR" sz="1200" b="1" i="0" u="none" strike="noStrike" kern="1200" cap="none" spc="0" normalizeH="0" baseline="0" noProof="0" dirty="0">
                <a:ln>
                  <a:noFill/>
                </a:ln>
                <a:solidFill>
                  <a:prstClr val="white"/>
                </a:solidFill>
                <a:effectLst/>
                <a:uLnTx/>
                <a:uFillTx/>
                <a:latin typeface="맑은 고딕" panose="020B0503020000020004" pitchFamily="34" charset="-127"/>
                <a:ea typeface="맑은 고딕" panose="020B0503020000020004" pitchFamily="34" charset="-127"/>
                <a:cs typeface="+mn-cs"/>
              </a:endParaRPr>
            </a:p>
          </p:txBody>
        </p:sp>
        <p:sp>
          <p:nvSpPr>
            <p:cNvPr id="270" name="직사각형 269">
              <a:extLst>
                <a:ext uri="{FF2B5EF4-FFF2-40B4-BE49-F238E27FC236}">
                  <a16:creationId xmlns:a16="http://schemas.microsoft.com/office/drawing/2014/main" id="{8B7A2D27-4188-2F49-8941-124F96B50231}"/>
                </a:ext>
              </a:extLst>
            </p:cNvPr>
            <p:cNvSpPr/>
            <p:nvPr/>
          </p:nvSpPr>
          <p:spPr bwMode="auto">
            <a:xfrm>
              <a:off x="5850138" y="3031884"/>
              <a:ext cx="549897" cy="678339"/>
            </a:xfrm>
            <a:prstGeom prst="rect">
              <a:avLst/>
            </a:prstGeom>
            <a:solidFill>
              <a:srgbClr val="DAD874"/>
            </a:solid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71" name="직사각형 270">
              <a:extLst>
                <a:ext uri="{FF2B5EF4-FFF2-40B4-BE49-F238E27FC236}">
                  <a16:creationId xmlns:a16="http://schemas.microsoft.com/office/drawing/2014/main" id="{4E06F372-C2D3-9844-B25D-47A76E0A14AA}"/>
                </a:ext>
              </a:extLst>
            </p:cNvPr>
            <p:cNvSpPr/>
            <p:nvPr/>
          </p:nvSpPr>
          <p:spPr bwMode="auto">
            <a:xfrm>
              <a:off x="5845340" y="2330497"/>
              <a:ext cx="549897" cy="670892"/>
            </a:xfrm>
            <a:prstGeom prst="rect">
              <a:avLst/>
            </a:prstGeom>
            <a:solidFill>
              <a:srgbClr val="CED7FE"/>
            </a:solid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72" name="Line 21">
              <a:extLst>
                <a:ext uri="{FF2B5EF4-FFF2-40B4-BE49-F238E27FC236}">
                  <a16:creationId xmlns:a16="http://schemas.microsoft.com/office/drawing/2014/main" id="{A3CD02CF-4E56-344E-B86B-02709A149B44}"/>
                </a:ext>
              </a:extLst>
            </p:cNvPr>
            <p:cNvSpPr>
              <a:spLocks noChangeShapeType="1"/>
            </p:cNvSpPr>
            <p:nvPr/>
          </p:nvSpPr>
          <p:spPr bwMode="auto">
            <a:xfrm>
              <a:off x="5206487" y="2728622"/>
              <a:ext cx="371486" cy="0"/>
            </a:xfrm>
            <a:prstGeom prst="line">
              <a:avLst/>
            </a:prstGeom>
            <a:noFill/>
            <a:ln w="6350">
              <a:solidFill>
                <a:sysClr val="windowText" lastClr="000000"/>
              </a:solidFill>
              <a:round/>
              <a:headEnd type="none" w="med" len="sm"/>
              <a:tailEnd type="triangle" w="med" len="sm"/>
            </a:ln>
            <a:effectLst/>
          </p:spPr>
          <p:txBody>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73" name="Line 22">
              <a:extLst>
                <a:ext uri="{FF2B5EF4-FFF2-40B4-BE49-F238E27FC236}">
                  <a16:creationId xmlns:a16="http://schemas.microsoft.com/office/drawing/2014/main" id="{0BD98E8E-3809-9F45-8556-9E033068FA22}"/>
                </a:ext>
              </a:extLst>
            </p:cNvPr>
            <p:cNvSpPr>
              <a:spLocks noChangeShapeType="1"/>
            </p:cNvSpPr>
            <p:nvPr/>
          </p:nvSpPr>
          <p:spPr bwMode="auto">
            <a:xfrm>
              <a:off x="5206487" y="2808894"/>
              <a:ext cx="371486" cy="0"/>
            </a:xfrm>
            <a:prstGeom prst="line">
              <a:avLst/>
            </a:prstGeom>
            <a:noFill/>
            <a:ln w="6350">
              <a:solidFill>
                <a:sysClr val="windowText" lastClr="000000"/>
              </a:solidFill>
              <a:round/>
              <a:headEnd type="none" w="med" len="sm"/>
              <a:tailEnd type="triangle" w="med" len="sm"/>
            </a:ln>
            <a:effectLst/>
          </p:spPr>
          <p:txBody>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74" name="Line 23">
              <a:extLst>
                <a:ext uri="{FF2B5EF4-FFF2-40B4-BE49-F238E27FC236}">
                  <a16:creationId xmlns:a16="http://schemas.microsoft.com/office/drawing/2014/main" id="{E8BBC1A8-6645-984E-8132-154CAB5FE049}"/>
                </a:ext>
              </a:extLst>
            </p:cNvPr>
            <p:cNvSpPr>
              <a:spLocks noChangeShapeType="1"/>
            </p:cNvSpPr>
            <p:nvPr/>
          </p:nvSpPr>
          <p:spPr bwMode="auto">
            <a:xfrm>
              <a:off x="5206487" y="2889168"/>
              <a:ext cx="371486" cy="0"/>
            </a:xfrm>
            <a:prstGeom prst="line">
              <a:avLst/>
            </a:prstGeom>
            <a:noFill/>
            <a:ln w="6350">
              <a:solidFill>
                <a:sysClr val="windowText" lastClr="000000"/>
              </a:solidFill>
              <a:round/>
              <a:headEnd type="none" w="med" len="sm"/>
              <a:tailEnd type="triangle" w="med" len="sm"/>
            </a:ln>
            <a:effectLst/>
          </p:spPr>
          <p:txBody>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75" name="Line 24">
              <a:extLst>
                <a:ext uri="{FF2B5EF4-FFF2-40B4-BE49-F238E27FC236}">
                  <a16:creationId xmlns:a16="http://schemas.microsoft.com/office/drawing/2014/main" id="{AEB5CDA9-96E5-F846-A24D-C084FBB67650}"/>
                </a:ext>
              </a:extLst>
            </p:cNvPr>
            <p:cNvSpPr>
              <a:spLocks noChangeShapeType="1"/>
            </p:cNvSpPr>
            <p:nvPr/>
          </p:nvSpPr>
          <p:spPr bwMode="auto">
            <a:xfrm>
              <a:off x="5206487" y="2969441"/>
              <a:ext cx="371486" cy="0"/>
            </a:xfrm>
            <a:prstGeom prst="line">
              <a:avLst/>
            </a:prstGeom>
            <a:noFill/>
            <a:ln w="6350">
              <a:solidFill>
                <a:sysClr val="windowText" lastClr="000000"/>
              </a:solidFill>
              <a:round/>
              <a:headEnd type="none" w="med" len="sm"/>
              <a:tailEnd type="triangle" w="med" len="sm"/>
            </a:ln>
            <a:effectLst/>
          </p:spPr>
          <p:txBody>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76" name="Line 25">
              <a:extLst>
                <a:ext uri="{FF2B5EF4-FFF2-40B4-BE49-F238E27FC236}">
                  <a16:creationId xmlns:a16="http://schemas.microsoft.com/office/drawing/2014/main" id="{0995BD29-6659-E943-94DE-1D4E7436E5DA}"/>
                </a:ext>
              </a:extLst>
            </p:cNvPr>
            <p:cNvSpPr>
              <a:spLocks noChangeShapeType="1"/>
            </p:cNvSpPr>
            <p:nvPr/>
          </p:nvSpPr>
          <p:spPr bwMode="auto">
            <a:xfrm>
              <a:off x="5206487" y="3050559"/>
              <a:ext cx="371486" cy="0"/>
            </a:xfrm>
            <a:prstGeom prst="line">
              <a:avLst/>
            </a:prstGeom>
            <a:noFill/>
            <a:ln w="6350">
              <a:solidFill>
                <a:sysClr val="windowText" lastClr="000000"/>
              </a:solidFill>
              <a:round/>
              <a:headEnd type="none" w="med" len="sm"/>
              <a:tailEnd type="triangle" w="med" len="sm"/>
            </a:ln>
            <a:effectLst/>
          </p:spPr>
          <p:txBody>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77" name="Line 26">
              <a:extLst>
                <a:ext uri="{FF2B5EF4-FFF2-40B4-BE49-F238E27FC236}">
                  <a16:creationId xmlns:a16="http://schemas.microsoft.com/office/drawing/2014/main" id="{DB75CD77-9B35-6846-AD0A-5690418AC0D6}"/>
                </a:ext>
              </a:extLst>
            </p:cNvPr>
            <p:cNvSpPr>
              <a:spLocks noChangeShapeType="1"/>
            </p:cNvSpPr>
            <p:nvPr/>
          </p:nvSpPr>
          <p:spPr bwMode="auto">
            <a:xfrm>
              <a:off x="5206487" y="3130833"/>
              <a:ext cx="371486" cy="0"/>
            </a:xfrm>
            <a:prstGeom prst="line">
              <a:avLst/>
            </a:prstGeom>
            <a:noFill/>
            <a:ln w="6350">
              <a:solidFill>
                <a:sysClr val="windowText" lastClr="000000"/>
              </a:solidFill>
              <a:round/>
              <a:headEnd type="none" w="med" len="sm"/>
              <a:tailEnd type="triangle" w="med" len="sm"/>
            </a:ln>
            <a:effectLst/>
          </p:spPr>
          <p:txBody>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78" name="Line 27">
              <a:extLst>
                <a:ext uri="{FF2B5EF4-FFF2-40B4-BE49-F238E27FC236}">
                  <a16:creationId xmlns:a16="http://schemas.microsoft.com/office/drawing/2014/main" id="{599925D8-BB42-5947-A6FF-19CDEEE48B3E}"/>
                </a:ext>
              </a:extLst>
            </p:cNvPr>
            <p:cNvSpPr>
              <a:spLocks noChangeShapeType="1"/>
            </p:cNvSpPr>
            <p:nvPr/>
          </p:nvSpPr>
          <p:spPr bwMode="auto">
            <a:xfrm>
              <a:off x="5206487" y="3211106"/>
              <a:ext cx="371486" cy="0"/>
            </a:xfrm>
            <a:prstGeom prst="line">
              <a:avLst/>
            </a:prstGeom>
            <a:noFill/>
            <a:ln w="6350">
              <a:solidFill>
                <a:sysClr val="windowText" lastClr="000000"/>
              </a:solidFill>
              <a:round/>
              <a:headEnd type="none" w="med" len="sm"/>
              <a:tailEnd type="triangle" w="med" len="sm"/>
            </a:ln>
            <a:effectLst/>
          </p:spPr>
          <p:txBody>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79" name="Line 28">
              <a:extLst>
                <a:ext uri="{FF2B5EF4-FFF2-40B4-BE49-F238E27FC236}">
                  <a16:creationId xmlns:a16="http://schemas.microsoft.com/office/drawing/2014/main" id="{B312F496-29CD-1249-BA79-24EED256DD70}"/>
                </a:ext>
              </a:extLst>
            </p:cNvPr>
            <p:cNvSpPr>
              <a:spLocks noChangeShapeType="1"/>
            </p:cNvSpPr>
            <p:nvPr/>
          </p:nvSpPr>
          <p:spPr bwMode="auto">
            <a:xfrm>
              <a:off x="5206487" y="3291380"/>
              <a:ext cx="371486" cy="0"/>
            </a:xfrm>
            <a:prstGeom prst="line">
              <a:avLst/>
            </a:prstGeom>
            <a:noFill/>
            <a:ln w="6350">
              <a:solidFill>
                <a:sysClr val="windowText" lastClr="000000"/>
              </a:solidFill>
              <a:round/>
              <a:headEnd type="none" w="med" len="sm"/>
              <a:tailEnd type="triangle" w="med" len="sm"/>
            </a:ln>
            <a:effectLst/>
          </p:spPr>
          <p:txBody>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80" name="Line 29">
              <a:extLst>
                <a:ext uri="{FF2B5EF4-FFF2-40B4-BE49-F238E27FC236}">
                  <a16:creationId xmlns:a16="http://schemas.microsoft.com/office/drawing/2014/main" id="{BB00E29F-1773-4047-AC38-5E780DE60805}"/>
                </a:ext>
              </a:extLst>
            </p:cNvPr>
            <p:cNvSpPr>
              <a:spLocks noChangeShapeType="1"/>
            </p:cNvSpPr>
            <p:nvPr/>
          </p:nvSpPr>
          <p:spPr bwMode="auto">
            <a:xfrm>
              <a:off x="5206487" y="2648347"/>
              <a:ext cx="371486" cy="0"/>
            </a:xfrm>
            <a:prstGeom prst="line">
              <a:avLst/>
            </a:prstGeom>
            <a:noFill/>
            <a:ln w="6350">
              <a:solidFill>
                <a:sysClr val="windowText" lastClr="000000"/>
              </a:solidFill>
              <a:round/>
              <a:headEnd type="none" w="med" len="sm"/>
              <a:tailEnd type="triangle" w="med" len="sm"/>
            </a:ln>
            <a:effectLst/>
          </p:spPr>
          <p:txBody>
            <a:body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9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81" name="Text Box 34">
              <a:extLst>
                <a:ext uri="{FF2B5EF4-FFF2-40B4-BE49-F238E27FC236}">
                  <a16:creationId xmlns:a16="http://schemas.microsoft.com/office/drawing/2014/main" id="{48C1C68F-CFC6-284C-9B93-E85C8B14AC4B}"/>
                </a:ext>
              </a:extLst>
            </p:cNvPr>
            <p:cNvSpPr txBox="1">
              <a:spLocks noChangeArrowheads="1"/>
            </p:cNvSpPr>
            <p:nvPr/>
          </p:nvSpPr>
          <p:spPr bwMode="auto">
            <a:xfrm>
              <a:off x="5135231" y="2426132"/>
              <a:ext cx="646331" cy="230832"/>
            </a:xfrm>
            <a:prstGeom prst="rect">
              <a:avLst/>
            </a:prstGeom>
            <a:noFill/>
            <a:ln w="19050" algn="ctr">
              <a:noFill/>
              <a:miter lim="800000"/>
              <a:headEnd type="none" w="med" len="sm"/>
              <a:tailEnd type="none" w="med" len="sm"/>
            </a:ln>
            <a:effectLst>
              <a:prstShdw prst="shdw18" dist="17961" dir="13500000">
                <a:srgbClr val="4F81BD">
                  <a:gamma/>
                  <a:shade val="60000"/>
                  <a:invGamma/>
                </a:srgbClr>
              </a:prstShdw>
            </a:effectLst>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rPr>
                <a:t>거래요청</a:t>
              </a:r>
            </a:p>
          </p:txBody>
        </p:sp>
        <p:graphicFrame>
          <p:nvGraphicFramePr>
            <p:cNvPr id="282" name="Object 2">
              <a:extLst>
                <a:ext uri="{FF2B5EF4-FFF2-40B4-BE49-F238E27FC236}">
                  <a16:creationId xmlns:a16="http://schemas.microsoft.com/office/drawing/2014/main" id="{C62F7DAF-B741-864A-A911-86EBC50B21A9}"/>
                </a:ext>
              </a:extLst>
            </p:cNvPr>
            <p:cNvGraphicFramePr>
              <a:graphicFrameLocks noChangeAspect="1"/>
            </p:cNvGraphicFramePr>
            <p:nvPr>
              <p:extLst>
                <p:ext uri="{D42A27DB-BD31-4B8C-83A1-F6EECF244321}">
                  <p14:modId xmlns:p14="http://schemas.microsoft.com/office/powerpoint/2010/main" val="1272277594"/>
                </p:ext>
              </p:extLst>
            </p:nvPr>
          </p:nvGraphicFramePr>
          <p:xfrm>
            <a:off x="5997247" y="2362162"/>
            <a:ext cx="246793" cy="243372"/>
          </p:xfrm>
          <a:graphic>
            <a:graphicData uri="http://schemas.openxmlformats.org/presentationml/2006/ole">
              <mc:AlternateContent xmlns:mc="http://schemas.openxmlformats.org/markup-compatibility/2006">
                <mc:Choice xmlns:v="urn:schemas-microsoft-com:vml" Requires="v">
                  <p:oleObj spid="_x0000_s1781" name="Visio" r:id="rId6" imgW="738426" imgH="941368" progId="">
                    <p:embed/>
                  </p:oleObj>
                </mc:Choice>
                <mc:Fallback>
                  <p:oleObj name="Visio" r:id="rId6" imgW="738426" imgH="941368" progId="">
                    <p:embed/>
                    <p:pic>
                      <p:nvPicPr>
                        <p:cNvPr id="26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7247" y="2362162"/>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3" name="Object 2">
              <a:extLst>
                <a:ext uri="{FF2B5EF4-FFF2-40B4-BE49-F238E27FC236}">
                  <a16:creationId xmlns:a16="http://schemas.microsoft.com/office/drawing/2014/main" id="{365F988E-CD67-EE4A-9493-66D1FE562E23}"/>
                </a:ext>
              </a:extLst>
            </p:cNvPr>
            <p:cNvGraphicFramePr>
              <a:graphicFrameLocks noChangeAspect="1"/>
            </p:cNvGraphicFramePr>
            <p:nvPr>
              <p:extLst>
                <p:ext uri="{D42A27DB-BD31-4B8C-83A1-F6EECF244321}">
                  <p14:modId xmlns:p14="http://schemas.microsoft.com/office/powerpoint/2010/main" val="2672961408"/>
                </p:ext>
              </p:extLst>
            </p:nvPr>
          </p:nvGraphicFramePr>
          <p:xfrm>
            <a:off x="6008369" y="2717750"/>
            <a:ext cx="246793" cy="243372"/>
          </p:xfrm>
          <a:graphic>
            <a:graphicData uri="http://schemas.openxmlformats.org/presentationml/2006/ole">
              <mc:AlternateContent xmlns:mc="http://schemas.openxmlformats.org/markup-compatibility/2006">
                <mc:Choice xmlns:v="urn:schemas-microsoft-com:vml" Requires="v">
                  <p:oleObj spid="_x0000_s1782" name="Visio" r:id="rId8" imgW="738426" imgH="941368" progId="">
                    <p:embed/>
                  </p:oleObj>
                </mc:Choice>
                <mc:Fallback>
                  <p:oleObj name="Visio" r:id="rId8" imgW="738426" imgH="941368" progId="">
                    <p:embed/>
                    <p:pic>
                      <p:nvPicPr>
                        <p:cNvPr id="264"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8369" y="2717750"/>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4" name="Object 2">
              <a:extLst>
                <a:ext uri="{FF2B5EF4-FFF2-40B4-BE49-F238E27FC236}">
                  <a16:creationId xmlns:a16="http://schemas.microsoft.com/office/drawing/2014/main" id="{A8542C06-EA13-D647-BC86-353CAA462FB7}"/>
                </a:ext>
              </a:extLst>
            </p:cNvPr>
            <p:cNvGraphicFramePr>
              <a:graphicFrameLocks noChangeAspect="1"/>
            </p:cNvGraphicFramePr>
            <p:nvPr>
              <p:extLst>
                <p:ext uri="{D42A27DB-BD31-4B8C-83A1-F6EECF244321}">
                  <p14:modId xmlns:p14="http://schemas.microsoft.com/office/powerpoint/2010/main" val="687400788"/>
                </p:ext>
              </p:extLst>
            </p:nvPr>
          </p:nvGraphicFramePr>
          <p:xfrm>
            <a:off x="6019494" y="3073329"/>
            <a:ext cx="246793" cy="243372"/>
          </p:xfrm>
          <a:graphic>
            <a:graphicData uri="http://schemas.openxmlformats.org/presentationml/2006/ole">
              <mc:AlternateContent xmlns:mc="http://schemas.openxmlformats.org/markup-compatibility/2006">
                <mc:Choice xmlns:v="urn:schemas-microsoft-com:vml" Requires="v">
                  <p:oleObj spid="_x0000_s1783" name="Visio" r:id="rId9" imgW="738426" imgH="941368" progId="">
                    <p:embed/>
                  </p:oleObj>
                </mc:Choice>
                <mc:Fallback>
                  <p:oleObj name="Visio" r:id="rId9" imgW="738426" imgH="941368" progId="">
                    <p:embed/>
                    <p:pic>
                      <p:nvPicPr>
                        <p:cNvPr id="265"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494" y="3073329"/>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5" name="Object 2">
              <a:extLst>
                <a:ext uri="{FF2B5EF4-FFF2-40B4-BE49-F238E27FC236}">
                  <a16:creationId xmlns:a16="http://schemas.microsoft.com/office/drawing/2014/main" id="{082F4933-73D7-3847-92BD-25921D154E94}"/>
                </a:ext>
              </a:extLst>
            </p:cNvPr>
            <p:cNvGraphicFramePr>
              <a:graphicFrameLocks noChangeAspect="1"/>
            </p:cNvGraphicFramePr>
            <p:nvPr>
              <p:extLst>
                <p:ext uri="{D42A27DB-BD31-4B8C-83A1-F6EECF244321}">
                  <p14:modId xmlns:p14="http://schemas.microsoft.com/office/powerpoint/2010/main" val="1171386727"/>
                </p:ext>
              </p:extLst>
            </p:nvPr>
          </p:nvGraphicFramePr>
          <p:xfrm>
            <a:off x="6030613" y="3428909"/>
            <a:ext cx="246793" cy="243372"/>
          </p:xfrm>
          <a:graphic>
            <a:graphicData uri="http://schemas.openxmlformats.org/presentationml/2006/ole">
              <mc:AlternateContent xmlns:mc="http://schemas.openxmlformats.org/markup-compatibility/2006">
                <mc:Choice xmlns:v="urn:schemas-microsoft-com:vml" Requires="v">
                  <p:oleObj spid="_x0000_s1784" name="Visio" r:id="rId10" imgW="738426" imgH="941368" progId="">
                    <p:embed/>
                  </p:oleObj>
                </mc:Choice>
                <mc:Fallback>
                  <p:oleObj name="Visio" r:id="rId10" imgW="738426" imgH="941368" progId="">
                    <p:embed/>
                    <p:pic>
                      <p:nvPicPr>
                        <p:cNvPr id="266"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0613" y="3428909"/>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 name="직사각형 285">
              <a:extLst>
                <a:ext uri="{FF2B5EF4-FFF2-40B4-BE49-F238E27FC236}">
                  <a16:creationId xmlns:a16="http://schemas.microsoft.com/office/drawing/2014/main" id="{7D4C02DA-11A4-4942-8314-51321E5B3164}"/>
                </a:ext>
              </a:extLst>
            </p:cNvPr>
            <p:cNvSpPr/>
            <p:nvPr/>
          </p:nvSpPr>
          <p:spPr bwMode="auto">
            <a:xfrm>
              <a:off x="6705717" y="3374778"/>
              <a:ext cx="560400" cy="335447"/>
            </a:xfrm>
            <a:prstGeom prst="rect">
              <a:avLst/>
            </a:prstGeom>
            <a:solidFill>
              <a:srgbClr val="DAD874"/>
            </a:solid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87" name="직사각형 286">
              <a:extLst>
                <a:ext uri="{FF2B5EF4-FFF2-40B4-BE49-F238E27FC236}">
                  <a16:creationId xmlns:a16="http://schemas.microsoft.com/office/drawing/2014/main" id="{89CFA734-3AF3-B440-B153-89790BAEAFE7}"/>
                </a:ext>
              </a:extLst>
            </p:cNvPr>
            <p:cNvSpPr/>
            <p:nvPr/>
          </p:nvSpPr>
          <p:spPr bwMode="auto">
            <a:xfrm>
              <a:off x="6709465" y="2330489"/>
              <a:ext cx="549897" cy="1013786"/>
            </a:xfrm>
            <a:prstGeom prst="rect">
              <a:avLst/>
            </a:prstGeom>
            <a:solidFill>
              <a:srgbClr val="CED7FE"/>
            </a:solid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graphicFrame>
          <p:nvGraphicFramePr>
            <p:cNvPr id="288" name="Object 2">
              <a:extLst>
                <a:ext uri="{FF2B5EF4-FFF2-40B4-BE49-F238E27FC236}">
                  <a16:creationId xmlns:a16="http://schemas.microsoft.com/office/drawing/2014/main" id="{FC96E6CE-EA77-5142-B535-B4CB4BC6B7D9}"/>
                </a:ext>
              </a:extLst>
            </p:cNvPr>
            <p:cNvGraphicFramePr>
              <a:graphicFrameLocks noChangeAspect="1"/>
            </p:cNvGraphicFramePr>
            <p:nvPr>
              <p:extLst>
                <p:ext uri="{D42A27DB-BD31-4B8C-83A1-F6EECF244321}">
                  <p14:modId xmlns:p14="http://schemas.microsoft.com/office/powerpoint/2010/main" val="3473540879"/>
                </p:ext>
              </p:extLst>
            </p:nvPr>
          </p:nvGraphicFramePr>
          <p:xfrm>
            <a:off x="6861372" y="2362162"/>
            <a:ext cx="246793" cy="243372"/>
          </p:xfrm>
          <a:graphic>
            <a:graphicData uri="http://schemas.openxmlformats.org/presentationml/2006/ole">
              <mc:AlternateContent xmlns:mc="http://schemas.openxmlformats.org/markup-compatibility/2006">
                <mc:Choice xmlns:v="urn:schemas-microsoft-com:vml" Requires="v">
                  <p:oleObj spid="_x0000_s1785" name="Visio" r:id="rId11" imgW="738426" imgH="941368" progId="">
                    <p:embed/>
                  </p:oleObj>
                </mc:Choice>
                <mc:Fallback>
                  <p:oleObj name="Visio" r:id="rId11" imgW="738426" imgH="941368" progId="">
                    <p:embed/>
                    <p:pic>
                      <p:nvPicPr>
                        <p:cNvPr id="269"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1372" y="2362162"/>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9" name="Object 2">
              <a:extLst>
                <a:ext uri="{FF2B5EF4-FFF2-40B4-BE49-F238E27FC236}">
                  <a16:creationId xmlns:a16="http://schemas.microsoft.com/office/drawing/2014/main" id="{FB70D08D-8F47-D44F-AD4C-5A1756E34CEC}"/>
                </a:ext>
              </a:extLst>
            </p:cNvPr>
            <p:cNvGraphicFramePr>
              <a:graphicFrameLocks noChangeAspect="1"/>
            </p:cNvGraphicFramePr>
            <p:nvPr>
              <p:extLst>
                <p:ext uri="{D42A27DB-BD31-4B8C-83A1-F6EECF244321}">
                  <p14:modId xmlns:p14="http://schemas.microsoft.com/office/powerpoint/2010/main" val="697662543"/>
                </p:ext>
              </p:extLst>
            </p:nvPr>
          </p:nvGraphicFramePr>
          <p:xfrm>
            <a:off x="6872494" y="2717750"/>
            <a:ext cx="246793" cy="243372"/>
          </p:xfrm>
          <a:graphic>
            <a:graphicData uri="http://schemas.openxmlformats.org/presentationml/2006/ole">
              <mc:AlternateContent xmlns:mc="http://schemas.openxmlformats.org/markup-compatibility/2006">
                <mc:Choice xmlns:v="urn:schemas-microsoft-com:vml" Requires="v">
                  <p:oleObj spid="_x0000_s1786" name="Visio" r:id="rId12" imgW="738426" imgH="941368" progId="">
                    <p:embed/>
                  </p:oleObj>
                </mc:Choice>
                <mc:Fallback>
                  <p:oleObj name="Visio" r:id="rId12" imgW="738426" imgH="941368" progId="">
                    <p:embed/>
                    <p:pic>
                      <p:nvPicPr>
                        <p:cNvPr id="27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2494" y="2717750"/>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0" name="Object 2">
              <a:extLst>
                <a:ext uri="{FF2B5EF4-FFF2-40B4-BE49-F238E27FC236}">
                  <a16:creationId xmlns:a16="http://schemas.microsoft.com/office/drawing/2014/main" id="{E8598B2E-CD8E-6D4D-B58B-D0121AD9E6E0}"/>
                </a:ext>
              </a:extLst>
            </p:cNvPr>
            <p:cNvGraphicFramePr>
              <a:graphicFrameLocks noChangeAspect="1"/>
            </p:cNvGraphicFramePr>
            <p:nvPr>
              <p:extLst>
                <p:ext uri="{D42A27DB-BD31-4B8C-83A1-F6EECF244321}">
                  <p14:modId xmlns:p14="http://schemas.microsoft.com/office/powerpoint/2010/main" val="1254481484"/>
                </p:ext>
              </p:extLst>
            </p:nvPr>
          </p:nvGraphicFramePr>
          <p:xfrm>
            <a:off x="6883617" y="3073329"/>
            <a:ext cx="246793" cy="243372"/>
          </p:xfrm>
          <a:graphic>
            <a:graphicData uri="http://schemas.openxmlformats.org/presentationml/2006/ole">
              <mc:AlternateContent xmlns:mc="http://schemas.openxmlformats.org/markup-compatibility/2006">
                <mc:Choice xmlns:v="urn:schemas-microsoft-com:vml" Requires="v">
                  <p:oleObj spid="_x0000_s1787" name="Visio" r:id="rId13" imgW="738426" imgH="941368" progId="">
                    <p:embed/>
                  </p:oleObj>
                </mc:Choice>
                <mc:Fallback>
                  <p:oleObj name="Visio" r:id="rId13" imgW="738426" imgH="941368" progId="">
                    <p:embed/>
                    <p:pic>
                      <p:nvPicPr>
                        <p:cNvPr id="271"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3617" y="3073329"/>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1" name="Object 2">
              <a:extLst>
                <a:ext uri="{FF2B5EF4-FFF2-40B4-BE49-F238E27FC236}">
                  <a16:creationId xmlns:a16="http://schemas.microsoft.com/office/drawing/2014/main" id="{BA6B3F8A-8585-B140-8A24-FDA771E488B6}"/>
                </a:ext>
              </a:extLst>
            </p:cNvPr>
            <p:cNvGraphicFramePr>
              <a:graphicFrameLocks noChangeAspect="1"/>
            </p:cNvGraphicFramePr>
            <p:nvPr>
              <p:extLst>
                <p:ext uri="{D42A27DB-BD31-4B8C-83A1-F6EECF244321}">
                  <p14:modId xmlns:p14="http://schemas.microsoft.com/office/powerpoint/2010/main" val="3560657657"/>
                </p:ext>
              </p:extLst>
            </p:nvPr>
          </p:nvGraphicFramePr>
          <p:xfrm>
            <a:off x="6886190" y="3428909"/>
            <a:ext cx="246793" cy="243372"/>
          </p:xfrm>
          <a:graphic>
            <a:graphicData uri="http://schemas.openxmlformats.org/presentationml/2006/ole">
              <mc:AlternateContent xmlns:mc="http://schemas.openxmlformats.org/markup-compatibility/2006">
                <mc:Choice xmlns:v="urn:schemas-microsoft-com:vml" Requires="v">
                  <p:oleObj spid="_x0000_s1788" name="Visio" r:id="rId14" imgW="738426" imgH="941368" progId="">
                    <p:embed/>
                  </p:oleObj>
                </mc:Choice>
                <mc:Fallback>
                  <p:oleObj name="Visio" r:id="rId14" imgW="738426" imgH="941368" progId="">
                    <p:embed/>
                    <p:pic>
                      <p:nvPicPr>
                        <p:cNvPr id="27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6190" y="3428909"/>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2" name="직사각형 291">
              <a:extLst>
                <a:ext uri="{FF2B5EF4-FFF2-40B4-BE49-F238E27FC236}">
                  <a16:creationId xmlns:a16="http://schemas.microsoft.com/office/drawing/2014/main" id="{E294546F-8389-914C-8D63-FEDA8DB44CA2}"/>
                </a:ext>
              </a:extLst>
            </p:cNvPr>
            <p:cNvSpPr/>
            <p:nvPr/>
          </p:nvSpPr>
          <p:spPr bwMode="auto">
            <a:xfrm>
              <a:off x="7578384" y="2673390"/>
              <a:ext cx="549897" cy="1036835"/>
            </a:xfrm>
            <a:prstGeom prst="rect">
              <a:avLst/>
            </a:prstGeom>
            <a:solidFill>
              <a:srgbClr val="DAD874"/>
            </a:solid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293" name="직사각형 292">
              <a:extLst>
                <a:ext uri="{FF2B5EF4-FFF2-40B4-BE49-F238E27FC236}">
                  <a16:creationId xmlns:a16="http://schemas.microsoft.com/office/drawing/2014/main" id="{93166BDA-B2C8-2541-866A-CF5E305AC8AE}"/>
                </a:ext>
              </a:extLst>
            </p:cNvPr>
            <p:cNvSpPr/>
            <p:nvPr/>
          </p:nvSpPr>
          <p:spPr bwMode="auto">
            <a:xfrm>
              <a:off x="7573592" y="2330489"/>
              <a:ext cx="549897" cy="312398"/>
            </a:xfrm>
            <a:prstGeom prst="rect">
              <a:avLst/>
            </a:prstGeom>
            <a:solidFill>
              <a:srgbClr val="CED7FE"/>
            </a:solid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graphicFrame>
          <p:nvGraphicFramePr>
            <p:cNvPr id="294" name="Object 2">
              <a:extLst>
                <a:ext uri="{FF2B5EF4-FFF2-40B4-BE49-F238E27FC236}">
                  <a16:creationId xmlns:a16="http://schemas.microsoft.com/office/drawing/2014/main" id="{4C774AE7-1F39-0C4C-BA08-F7838B9B53CD}"/>
                </a:ext>
              </a:extLst>
            </p:cNvPr>
            <p:cNvGraphicFramePr>
              <a:graphicFrameLocks noChangeAspect="1"/>
            </p:cNvGraphicFramePr>
            <p:nvPr>
              <p:extLst>
                <p:ext uri="{D42A27DB-BD31-4B8C-83A1-F6EECF244321}">
                  <p14:modId xmlns:p14="http://schemas.microsoft.com/office/powerpoint/2010/main" val="948475171"/>
                </p:ext>
              </p:extLst>
            </p:nvPr>
          </p:nvGraphicFramePr>
          <p:xfrm>
            <a:off x="7725496" y="2362162"/>
            <a:ext cx="246793" cy="243372"/>
          </p:xfrm>
          <a:graphic>
            <a:graphicData uri="http://schemas.openxmlformats.org/presentationml/2006/ole">
              <mc:AlternateContent xmlns:mc="http://schemas.openxmlformats.org/markup-compatibility/2006">
                <mc:Choice xmlns:v="urn:schemas-microsoft-com:vml" Requires="v">
                  <p:oleObj spid="_x0000_s1789" name="Visio" r:id="rId15" imgW="738426" imgH="941368" progId="">
                    <p:embed/>
                  </p:oleObj>
                </mc:Choice>
                <mc:Fallback>
                  <p:oleObj name="Visio" r:id="rId15" imgW="738426" imgH="941368" progId="">
                    <p:embed/>
                    <p:pic>
                      <p:nvPicPr>
                        <p:cNvPr id="275"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5496" y="2362162"/>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5" name="Object 2">
              <a:extLst>
                <a:ext uri="{FF2B5EF4-FFF2-40B4-BE49-F238E27FC236}">
                  <a16:creationId xmlns:a16="http://schemas.microsoft.com/office/drawing/2014/main" id="{D38D73D0-25D8-5A49-BCC5-9B90B1ADE51B}"/>
                </a:ext>
              </a:extLst>
            </p:cNvPr>
            <p:cNvGraphicFramePr>
              <a:graphicFrameLocks noChangeAspect="1"/>
            </p:cNvGraphicFramePr>
            <p:nvPr>
              <p:extLst>
                <p:ext uri="{D42A27DB-BD31-4B8C-83A1-F6EECF244321}">
                  <p14:modId xmlns:p14="http://schemas.microsoft.com/office/powerpoint/2010/main" val="3289376303"/>
                </p:ext>
              </p:extLst>
            </p:nvPr>
          </p:nvGraphicFramePr>
          <p:xfrm>
            <a:off x="7736618" y="2717750"/>
            <a:ext cx="246793" cy="243372"/>
          </p:xfrm>
          <a:graphic>
            <a:graphicData uri="http://schemas.openxmlformats.org/presentationml/2006/ole">
              <mc:AlternateContent xmlns:mc="http://schemas.openxmlformats.org/markup-compatibility/2006">
                <mc:Choice xmlns:v="urn:schemas-microsoft-com:vml" Requires="v">
                  <p:oleObj spid="_x0000_s1790" name="Visio" r:id="rId16" imgW="738426" imgH="941368" progId="">
                    <p:embed/>
                  </p:oleObj>
                </mc:Choice>
                <mc:Fallback>
                  <p:oleObj name="Visio" r:id="rId16" imgW="738426" imgH="941368" progId="">
                    <p:embed/>
                    <p:pic>
                      <p:nvPicPr>
                        <p:cNvPr id="276"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6618" y="2717750"/>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 name="Object 2">
              <a:extLst>
                <a:ext uri="{FF2B5EF4-FFF2-40B4-BE49-F238E27FC236}">
                  <a16:creationId xmlns:a16="http://schemas.microsoft.com/office/drawing/2014/main" id="{654172D6-D379-E849-AC1A-9D627B243634}"/>
                </a:ext>
              </a:extLst>
            </p:cNvPr>
            <p:cNvGraphicFramePr>
              <a:graphicFrameLocks noChangeAspect="1"/>
            </p:cNvGraphicFramePr>
            <p:nvPr>
              <p:extLst>
                <p:ext uri="{D42A27DB-BD31-4B8C-83A1-F6EECF244321}">
                  <p14:modId xmlns:p14="http://schemas.microsoft.com/office/powerpoint/2010/main" val="728570415"/>
                </p:ext>
              </p:extLst>
            </p:nvPr>
          </p:nvGraphicFramePr>
          <p:xfrm>
            <a:off x="7747740" y="3073329"/>
            <a:ext cx="246793" cy="243372"/>
          </p:xfrm>
          <a:graphic>
            <a:graphicData uri="http://schemas.openxmlformats.org/presentationml/2006/ole">
              <mc:AlternateContent xmlns:mc="http://schemas.openxmlformats.org/markup-compatibility/2006">
                <mc:Choice xmlns:v="urn:schemas-microsoft-com:vml" Requires="v">
                  <p:oleObj spid="_x0000_s1791" name="Visio" r:id="rId17" imgW="738426" imgH="941368" progId="">
                    <p:embed/>
                  </p:oleObj>
                </mc:Choice>
                <mc:Fallback>
                  <p:oleObj name="Visio" r:id="rId17" imgW="738426" imgH="941368" progId="">
                    <p:embed/>
                    <p:pic>
                      <p:nvPicPr>
                        <p:cNvPr id="277"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7740" y="3073329"/>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 name="Object 2">
              <a:extLst>
                <a:ext uri="{FF2B5EF4-FFF2-40B4-BE49-F238E27FC236}">
                  <a16:creationId xmlns:a16="http://schemas.microsoft.com/office/drawing/2014/main" id="{4AD8978F-CD43-1D4D-9F02-621E0BDFA020}"/>
                </a:ext>
              </a:extLst>
            </p:cNvPr>
            <p:cNvGraphicFramePr>
              <a:graphicFrameLocks noChangeAspect="1"/>
            </p:cNvGraphicFramePr>
            <p:nvPr>
              <p:extLst>
                <p:ext uri="{D42A27DB-BD31-4B8C-83A1-F6EECF244321}">
                  <p14:modId xmlns:p14="http://schemas.microsoft.com/office/powerpoint/2010/main" val="2005744419"/>
                </p:ext>
              </p:extLst>
            </p:nvPr>
          </p:nvGraphicFramePr>
          <p:xfrm>
            <a:off x="7758863" y="3428909"/>
            <a:ext cx="246793" cy="243372"/>
          </p:xfrm>
          <a:graphic>
            <a:graphicData uri="http://schemas.openxmlformats.org/presentationml/2006/ole">
              <mc:AlternateContent xmlns:mc="http://schemas.openxmlformats.org/markup-compatibility/2006">
                <mc:Choice xmlns:v="urn:schemas-microsoft-com:vml" Requires="v">
                  <p:oleObj spid="_x0000_s1792" name="Visio" r:id="rId18" imgW="738426" imgH="941368" progId="">
                    <p:embed/>
                  </p:oleObj>
                </mc:Choice>
                <mc:Fallback>
                  <p:oleObj name="Visio" r:id="rId18" imgW="738426" imgH="941368" progId="">
                    <p:embed/>
                    <p:pic>
                      <p:nvPicPr>
                        <p:cNvPr id="278"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8863" y="3428909"/>
                          <a:ext cx="246793" cy="2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8" name="TextBox 297">
              <a:extLst>
                <a:ext uri="{FF2B5EF4-FFF2-40B4-BE49-F238E27FC236}">
                  <a16:creationId xmlns:a16="http://schemas.microsoft.com/office/drawing/2014/main" id="{AD0EDB96-51FA-EF4B-815D-352A61389A47}"/>
                </a:ext>
              </a:extLst>
            </p:cNvPr>
            <p:cNvSpPr txBox="1"/>
            <p:nvPr/>
          </p:nvSpPr>
          <p:spPr>
            <a:xfrm>
              <a:off x="5806821" y="2094137"/>
              <a:ext cx="665567" cy="200055"/>
            </a:xfrm>
            <a:prstGeom prst="rect">
              <a:avLst/>
            </a:prstGeom>
            <a:noFill/>
          </p:spPr>
          <p:txBody>
            <a:bodyPr wrap="none" rtlCol="0">
              <a:spAutoFit/>
            </a:bodyPr>
            <a:lstStyle/>
            <a:p>
              <a:pPr latinLnBrk="1">
                <a:buClrTx/>
                <a:buFontTx/>
                <a:buNone/>
              </a:pPr>
              <a:r>
                <a:rPr lang="ko-KR" altLang="en-US" sz="700" b="1" kern="1200" dirty="0">
                  <a:solidFill>
                    <a:prstClr val="black"/>
                  </a:solidFill>
                  <a:latin typeface="맑은 고딕" panose="020B0503020000020004" pitchFamily="34" charset="-127"/>
                  <a:ea typeface="맑은 고딕" panose="020B0503020000020004" pitchFamily="34" charset="-127"/>
                  <a:cs typeface="+mn-cs"/>
                </a:rPr>
                <a:t>정상거래 시</a:t>
              </a:r>
            </a:p>
          </p:txBody>
        </p:sp>
        <p:sp>
          <p:nvSpPr>
            <p:cNvPr id="299" name="TextBox 298">
              <a:extLst>
                <a:ext uri="{FF2B5EF4-FFF2-40B4-BE49-F238E27FC236}">
                  <a16:creationId xmlns:a16="http://schemas.microsoft.com/office/drawing/2014/main" id="{D3BA1A3C-483F-4947-9E44-54C2ACB5C7CC}"/>
                </a:ext>
              </a:extLst>
            </p:cNvPr>
            <p:cNvSpPr txBox="1"/>
            <p:nvPr/>
          </p:nvSpPr>
          <p:spPr>
            <a:xfrm>
              <a:off x="6644742" y="2022129"/>
              <a:ext cx="729687" cy="307777"/>
            </a:xfrm>
            <a:prstGeom prst="rect">
              <a:avLst/>
            </a:prstGeom>
            <a:noFill/>
          </p:spPr>
          <p:txBody>
            <a:bodyPr wrap="none" rtlCol="0">
              <a:spAutoFit/>
            </a:bodyPr>
            <a:lstStyle/>
            <a:p>
              <a:pPr latinLnBrk="1">
                <a:buClrTx/>
                <a:buFontTx/>
                <a:buNone/>
              </a:pPr>
              <a:r>
                <a:rPr lang="ko-KR" altLang="en-US" sz="700" b="1" kern="1200" dirty="0">
                  <a:solidFill>
                    <a:prstClr val="black"/>
                  </a:solidFill>
                  <a:latin typeface="맑은 고딕" panose="020B0503020000020004" pitchFamily="34" charset="-127"/>
                  <a:ea typeface="맑은 고딕" panose="020B0503020000020004" pitchFamily="34" charset="-127"/>
                  <a:cs typeface="+mn-cs"/>
                </a:rPr>
                <a:t>온라인 거래 </a:t>
              </a:r>
              <a:endParaRPr lang="en-US" altLang="ko-KR" sz="700" b="1" kern="1200" dirty="0">
                <a:solidFill>
                  <a:prstClr val="black"/>
                </a:solidFill>
                <a:latin typeface="맑은 고딕" panose="020B0503020000020004" pitchFamily="34" charset="-127"/>
                <a:ea typeface="맑은 고딕" panose="020B0503020000020004" pitchFamily="34" charset="-127"/>
                <a:cs typeface="+mn-cs"/>
              </a:endParaRPr>
            </a:p>
            <a:p>
              <a:pPr latinLnBrk="1">
                <a:buClrTx/>
                <a:buFontTx/>
                <a:buNone/>
              </a:pPr>
              <a:r>
                <a:rPr lang="ko-KR" altLang="en-US" sz="700" b="1" kern="1200" dirty="0">
                  <a:solidFill>
                    <a:prstClr val="black"/>
                  </a:solidFill>
                  <a:latin typeface="맑은 고딕" panose="020B0503020000020004" pitchFamily="34" charset="-127"/>
                  <a:ea typeface="맑은 고딕" panose="020B0503020000020004" pitchFamily="34" charset="-127"/>
                  <a:cs typeface="+mn-cs"/>
                </a:rPr>
                <a:t>폭주 시</a:t>
              </a:r>
              <a:r>
                <a:rPr lang="en-US" altLang="ko-KR" sz="700" b="1" kern="1200" dirty="0">
                  <a:solidFill>
                    <a:prstClr val="black"/>
                  </a:solidFill>
                  <a:latin typeface="맑은 고딕" panose="020B0503020000020004" pitchFamily="34" charset="-127"/>
                  <a:ea typeface="맑은 고딕" panose="020B0503020000020004" pitchFamily="34" charset="-127"/>
                  <a:cs typeface="+mn-cs"/>
                </a:rPr>
                <a:t>(</a:t>
              </a:r>
              <a:r>
                <a:rPr lang="ko-KR" altLang="en-US" sz="700" b="1" kern="1200" dirty="0">
                  <a:solidFill>
                    <a:prstClr val="black"/>
                  </a:solidFill>
                  <a:latin typeface="맑은 고딕" panose="020B0503020000020004" pitchFamily="34" charset="-127"/>
                  <a:ea typeface="맑은 고딕" panose="020B0503020000020004" pitchFamily="34" charset="-127"/>
                  <a:cs typeface="+mn-cs"/>
                </a:rPr>
                <a:t>주간</a:t>
              </a:r>
              <a:r>
                <a:rPr lang="en-US" altLang="ko-KR" sz="700" b="1" kern="1200" dirty="0">
                  <a:solidFill>
                    <a:prstClr val="black"/>
                  </a:solidFill>
                  <a:latin typeface="맑은 고딕" panose="020B0503020000020004" pitchFamily="34" charset="-127"/>
                  <a:ea typeface="맑은 고딕" panose="020B0503020000020004" pitchFamily="34" charset="-127"/>
                  <a:cs typeface="+mn-cs"/>
                </a:rPr>
                <a:t>)</a:t>
              </a:r>
              <a:endParaRPr lang="ko-KR" altLang="en-US" sz="700" b="1" kern="1200" dirty="0">
                <a:solidFill>
                  <a:prstClr val="black"/>
                </a:solidFill>
                <a:latin typeface="맑은 고딕" panose="020B0503020000020004" pitchFamily="34" charset="-127"/>
                <a:ea typeface="맑은 고딕" panose="020B0503020000020004" pitchFamily="34" charset="-127"/>
                <a:cs typeface="+mn-cs"/>
              </a:endParaRPr>
            </a:p>
          </p:txBody>
        </p:sp>
        <p:sp>
          <p:nvSpPr>
            <p:cNvPr id="300" name="TextBox 299">
              <a:extLst>
                <a:ext uri="{FF2B5EF4-FFF2-40B4-BE49-F238E27FC236}">
                  <a16:creationId xmlns:a16="http://schemas.microsoft.com/office/drawing/2014/main" id="{68DF42F2-B449-A944-BBBE-E5C1C2E911C9}"/>
                </a:ext>
              </a:extLst>
            </p:cNvPr>
            <p:cNvSpPr txBox="1"/>
            <p:nvPr/>
          </p:nvSpPr>
          <p:spPr>
            <a:xfrm>
              <a:off x="7553095" y="2022129"/>
              <a:ext cx="729687" cy="307777"/>
            </a:xfrm>
            <a:prstGeom prst="rect">
              <a:avLst/>
            </a:prstGeom>
            <a:noFill/>
          </p:spPr>
          <p:txBody>
            <a:bodyPr wrap="none" rtlCol="0">
              <a:spAutoFit/>
            </a:bodyPr>
            <a:lstStyle/>
            <a:p>
              <a:pPr latinLnBrk="1">
                <a:buClrTx/>
                <a:buFontTx/>
                <a:buNone/>
              </a:pPr>
              <a:r>
                <a:rPr lang="ko-KR" altLang="en-US" sz="700" b="1" kern="1200" dirty="0">
                  <a:solidFill>
                    <a:prstClr val="black"/>
                  </a:solidFill>
                  <a:latin typeface="맑은 고딕" panose="020B0503020000020004" pitchFamily="34" charset="-127"/>
                  <a:ea typeface="맑은 고딕" panose="020B0503020000020004" pitchFamily="34" charset="-127"/>
                  <a:cs typeface="+mn-cs"/>
                </a:rPr>
                <a:t>배치 거래 </a:t>
              </a:r>
              <a:endParaRPr lang="en-US" altLang="ko-KR" sz="700" b="1" kern="1200" dirty="0">
                <a:solidFill>
                  <a:prstClr val="black"/>
                </a:solidFill>
                <a:latin typeface="맑은 고딕" panose="020B0503020000020004" pitchFamily="34" charset="-127"/>
                <a:ea typeface="맑은 고딕" panose="020B0503020000020004" pitchFamily="34" charset="-127"/>
                <a:cs typeface="+mn-cs"/>
              </a:endParaRPr>
            </a:p>
            <a:p>
              <a:pPr latinLnBrk="1">
                <a:buClrTx/>
                <a:buFontTx/>
                <a:buNone/>
              </a:pPr>
              <a:r>
                <a:rPr lang="ko-KR" altLang="en-US" sz="700" b="1" kern="1200" dirty="0">
                  <a:solidFill>
                    <a:prstClr val="black"/>
                  </a:solidFill>
                  <a:latin typeface="맑은 고딕" panose="020B0503020000020004" pitchFamily="34" charset="-127"/>
                  <a:ea typeface="맑은 고딕" panose="020B0503020000020004" pitchFamily="34" charset="-127"/>
                  <a:cs typeface="+mn-cs"/>
                </a:rPr>
                <a:t>폭주 시</a:t>
              </a:r>
              <a:r>
                <a:rPr lang="en-US" altLang="ko-KR" sz="700" b="1" kern="1200" dirty="0">
                  <a:solidFill>
                    <a:prstClr val="black"/>
                  </a:solidFill>
                  <a:latin typeface="맑은 고딕" panose="020B0503020000020004" pitchFamily="34" charset="-127"/>
                  <a:ea typeface="맑은 고딕" panose="020B0503020000020004" pitchFamily="34" charset="-127"/>
                  <a:cs typeface="+mn-cs"/>
                </a:rPr>
                <a:t>(</a:t>
              </a:r>
              <a:r>
                <a:rPr lang="ko-KR" altLang="en-US" sz="700" b="1" kern="1200" dirty="0">
                  <a:solidFill>
                    <a:prstClr val="black"/>
                  </a:solidFill>
                  <a:latin typeface="맑은 고딕" panose="020B0503020000020004" pitchFamily="34" charset="-127"/>
                  <a:ea typeface="맑은 고딕" panose="020B0503020000020004" pitchFamily="34" charset="-127"/>
                  <a:cs typeface="+mn-cs"/>
                </a:rPr>
                <a:t>야간</a:t>
              </a:r>
              <a:r>
                <a:rPr lang="en-US" altLang="ko-KR" sz="700" b="1" kern="1200" dirty="0">
                  <a:solidFill>
                    <a:prstClr val="black"/>
                  </a:solidFill>
                  <a:latin typeface="맑은 고딕" panose="020B0503020000020004" pitchFamily="34" charset="-127"/>
                  <a:ea typeface="맑은 고딕" panose="020B0503020000020004" pitchFamily="34" charset="-127"/>
                  <a:cs typeface="+mn-cs"/>
                </a:rPr>
                <a:t>)</a:t>
              </a:r>
              <a:endParaRPr lang="ko-KR" altLang="en-US" sz="700" b="1" kern="1200" dirty="0">
                <a:solidFill>
                  <a:prstClr val="black"/>
                </a:solidFill>
                <a:latin typeface="맑은 고딕" panose="020B0503020000020004" pitchFamily="34" charset="-127"/>
                <a:ea typeface="맑은 고딕" panose="020B0503020000020004" pitchFamily="34" charset="-127"/>
                <a:cs typeface="+mn-cs"/>
              </a:endParaRPr>
            </a:p>
          </p:txBody>
        </p:sp>
        <p:sp>
          <p:nvSpPr>
            <p:cNvPr id="301" name="직사각형 300">
              <a:extLst>
                <a:ext uri="{FF2B5EF4-FFF2-40B4-BE49-F238E27FC236}">
                  <a16:creationId xmlns:a16="http://schemas.microsoft.com/office/drawing/2014/main" id="{065758FC-72AF-ED40-A134-B8C666AED14F}"/>
                </a:ext>
              </a:extLst>
            </p:cNvPr>
            <p:cNvSpPr/>
            <p:nvPr/>
          </p:nvSpPr>
          <p:spPr bwMode="auto">
            <a:xfrm>
              <a:off x="4934727" y="3466274"/>
              <a:ext cx="157114" cy="96625"/>
            </a:xfrm>
            <a:prstGeom prst="rect">
              <a:avLst/>
            </a:prstGeom>
            <a:solidFill>
              <a:srgbClr val="CED7FE"/>
            </a:solid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302" name="직사각형 301">
              <a:extLst>
                <a:ext uri="{FF2B5EF4-FFF2-40B4-BE49-F238E27FC236}">
                  <a16:creationId xmlns:a16="http://schemas.microsoft.com/office/drawing/2014/main" id="{DD713076-A2BD-E643-9959-B40FAF549E91}"/>
                </a:ext>
              </a:extLst>
            </p:cNvPr>
            <p:cNvSpPr/>
            <p:nvPr/>
          </p:nvSpPr>
          <p:spPr bwMode="auto">
            <a:xfrm>
              <a:off x="4934727" y="3588746"/>
              <a:ext cx="157114" cy="91485"/>
            </a:xfrm>
            <a:prstGeom prst="rect">
              <a:avLst/>
            </a:prstGeom>
            <a:solidFill>
              <a:srgbClr val="DAD874"/>
            </a:solid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303" name="TextBox 302">
              <a:extLst>
                <a:ext uri="{FF2B5EF4-FFF2-40B4-BE49-F238E27FC236}">
                  <a16:creationId xmlns:a16="http://schemas.microsoft.com/office/drawing/2014/main" id="{C01E2E46-560D-D344-A696-04E684F9E7CF}"/>
                </a:ext>
              </a:extLst>
            </p:cNvPr>
            <p:cNvSpPr txBox="1"/>
            <p:nvPr/>
          </p:nvSpPr>
          <p:spPr>
            <a:xfrm>
              <a:off x="5067745" y="3440735"/>
              <a:ext cx="976549" cy="215444"/>
            </a:xfrm>
            <a:prstGeom prst="rect">
              <a:avLst/>
            </a:prstGeom>
            <a:noFill/>
          </p:spPr>
          <p:txBody>
            <a:bodyPr wrap="none" rtlCol="0">
              <a:spAutoFit/>
            </a:bodyPr>
            <a:lstStyle/>
            <a:p>
              <a:pPr latinLnBrk="1">
                <a:buClrTx/>
                <a:buFontTx/>
                <a:buNone/>
              </a:pPr>
              <a:r>
                <a:rPr lang="ko-KR" altLang="en-US" sz="800" kern="1200" dirty="0">
                  <a:solidFill>
                    <a:prstClr val="black"/>
                  </a:solidFill>
                  <a:latin typeface="맑은 고딕" panose="020B0503020000020004" pitchFamily="34" charset="-127"/>
                  <a:ea typeface="맑은 고딕" panose="020B0503020000020004" pitchFamily="34" charset="-127"/>
                  <a:cs typeface="+mn-cs"/>
                </a:rPr>
                <a:t>온라인 거래 그룹</a:t>
              </a:r>
            </a:p>
          </p:txBody>
        </p:sp>
        <p:sp>
          <p:nvSpPr>
            <p:cNvPr id="304" name="TextBox 303">
              <a:extLst>
                <a:ext uri="{FF2B5EF4-FFF2-40B4-BE49-F238E27FC236}">
                  <a16:creationId xmlns:a16="http://schemas.microsoft.com/office/drawing/2014/main" id="{C3D25FC0-AA76-E644-8B15-5E989560A7CA}"/>
                </a:ext>
              </a:extLst>
            </p:cNvPr>
            <p:cNvSpPr txBox="1"/>
            <p:nvPr/>
          </p:nvSpPr>
          <p:spPr>
            <a:xfrm>
              <a:off x="5082636" y="3562714"/>
              <a:ext cx="873957" cy="215444"/>
            </a:xfrm>
            <a:prstGeom prst="rect">
              <a:avLst/>
            </a:prstGeom>
            <a:noFill/>
          </p:spPr>
          <p:txBody>
            <a:bodyPr wrap="none" rtlCol="0">
              <a:spAutoFit/>
            </a:bodyPr>
            <a:lstStyle/>
            <a:p>
              <a:pPr latinLnBrk="1">
                <a:buClrTx/>
                <a:buFontTx/>
                <a:buNone/>
              </a:pPr>
              <a:r>
                <a:rPr lang="ko-KR" altLang="en-US" sz="800" kern="1200" dirty="0">
                  <a:solidFill>
                    <a:prstClr val="black"/>
                  </a:solidFill>
                  <a:latin typeface="맑은 고딕" panose="020B0503020000020004" pitchFamily="34" charset="-127"/>
                  <a:ea typeface="맑은 고딕" panose="020B0503020000020004" pitchFamily="34" charset="-127"/>
                  <a:cs typeface="+mn-cs"/>
                </a:rPr>
                <a:t>배치 거래 그룹</a:t>
              </a:r>
            </a:p>
          </p:txBody>
        </p:sp>
        <p:sp>
          <p:nvSpPr>
            <p:cNvPr id="305" name="모서리가 둥근 직사각형 304">
              <a:extLst>
                <a:ext uri="{FF2B5EF4-FFF2-40B4-BE49-F238E27FC236}">
                  <a16:creationId xmlns:a16="http://schemas.microsoft.com/office/drawing/2014/main" id="{EE12F51F-875F-634C-B4BD-122886927992}"/>
                </a:ext>
              </a:extLst>
            </p:cNvPr>
            <p:cNvSpPr/>
            <p:nvPr/>
          </p:nvSpPr>
          <p:spPr bwMode="auto">
            <a:xfrm>
              <a:off x="955153" y="2672800"/>
              <a:ext cx="678471" cy="502811"/>
            </a:xfrm>
            <a:prstGeom prst="roundRect">
              <a:avLst/>
            </a:prstGeom>
            <a:solidFill>
              <a:srgbClr val="4BACC6">
                <a:lumMod val="75000"/>
              </a:srgbClr>
            </a:solidFill>
            <a:ln w="12700" algn="ctr">
              <a:solidFill>
                <a:sysClr val="window" lastClr="FFFFFF"/>
              </a:solidFill>
              <a:miter lim="800000"/>
              <a:headEnd/>
              <a:tailEnd/>
            </a:ln>
            <a:effectLst/>
            <a:scene3d>
              <a:camera prst="orthographicFront"/>
              <a:lightRig rig="threePt" dir="t"/>
            </a:scene3d>
            <a:sp3d>
              <a:bevelT/>
            </a:sp3d>
          </p:spPr>
          <p:txBody>
            <a:bodyPr vert="horz"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rPr>
                <a:t>EMS</a:t>
              </a:r>
              <a:endParaRPr kumimoji="0" lang="ko-KR" altLang="en-US" sz="10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sp>
          <p:nvSpPr>
            <p:cNvPr id="306" name="모서리가 둥근 직사각형 305">
              <a:extLst>
                <a:ext uri="{FF2B5EF4-FFF2-40B4-BE49-F238E27FC236}">
                  <a16:creationId xmlns:a16="http://schemas.microsoft.com/office/drawing/2014/main" id="{A61ACBA6-6A32-FC4C-86A6-D78F0F38514F}"/>
                </a:ext>
              </a:extLst>
            </p:cNvPr>
            <p:cNvSpPr/>
            <p:nvPr/>
          </p:nvSpPr>
          <p:spPr bwMode="auto">
            <a:xfrm>
              <a:off x="2255553" y="2247940"/>
              <a:ext cx="1809255" cy="391074"/>
            </a:xfrm>
            <a:prstGeom prst="roundRect">
              <a:avLst/>
            </a:prstGeom>
            <a:solidFill>
              <a:srgbClr val="006699"/>
            </a:solidFill>
            <a:ln w="12700" algn="ctr">
              <a:solidFill>
                <a:sysClr val="window" lastClr="FFFFFF"/>
              </a:solidFill>
              <a:miter lim="800000"/>
              <a:headEnd/>
              <a:tailEnd/>
            </a:ln>
            <a:effectLst/>
            <a:scene3d>
              <a:camera prst="orthographicFront"/>
              <a:lightRig rig="threePt" dir="t"/>
            </a:scene3d>
            <a:sp3d>
              <a:bevelT/>
            </a:sp3d>
          </p:spPr>
          <p:txBody>
            <a:bodyPr vert="horz"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3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rPr>
                <a:t>BW Engine</a:t>
              </a:r>
              <a:endParaRPr kumimoji="0" lang="ko-KR" altLang="en-US" sz="13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sp>
          <p:nvSpPr>
            <p:cNvPr id="307" name="모서리가 둥근 직사각형 306">
              <a:extLst>
                <a:ext uri="{FF2B5EF4-FFF2-40B4-BE49-F238E27FC236}">
                  <a16:creationId xmlns:a16="http://schemas.microsoft.com/office/drawing/2014/main" id="{1AC77EB7-B6B7-A041-8A2A-19CD17F1282D}"/>
                </a:ext>
              </a:extLst>
            </p:cNvPr>
            <p:cNvSpPr/>
            <p:nvPr/>
          </p:nvSpPr>
          <p:spPr bwMode="auto">
            <a:xfrm>
              <a:off x="2255553" y="2728667"/>
              <a:ext cx="1809255" cy="391074"/>
            </a:xfrm>
            <a:prstGeom prst="roundRect">
              <a:avLst/>
            </a:prstGeom>
            <a:solidFill>
              <a:srgbClr val="006699"/>
            </a:solidFill>
            <a:ln w="12700" algn="ctr">
              <a:solidFill>
                <a:sysClr val="window" lastClr="FFFFFF"/>
              </a:solidFill>
              <a:miter lim="800000"/>
              <a:headEnd/>
              <a:tailEnd/>
            </a:ln>
            <a:effectLst/>
            <a:scene3d>
              <a:camera prst="orthographicFront"/>
              <a:lightRig rig="threePt" dir="t"/>
            </a:scene3d>
            <a:sp3d>
              <a:bevelT/>
            </a:sp3d>
          </p:spPr>
          <p:txBody>
            <a:bodyPr vert="horz"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3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rPr>
                <a:t>BW Engine</a:t>
              </a:r>
              <a:endParaRPr kumimoji="0" lang="ko-KR" altLang="en-US" sz="13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sp>
          <p:nvSpPr>
            <p:cNvPr id="308" name="모서리가 둥근 직사각형 307">
              <a:extLst>
                <a:ext uri="{FF2B5EF4-FFF2-40B4-BE49-F238E27FC236}">
                  <a16:creationId xmlns:a16="http://schemas.microsoft.com/office/drawing/2014/main" id="{A1872B3A-6B08-3647-AFEE-ADFB2759E233}"/>
                </a:ext>
              </a:extLst>
            </p:cNvPr>
            <p:cNvSpPr/>
            <p:nvPr/>
          </p:nvSpPr>
          <p:spPr bwMode="auto">
            <a:xfrm>
              <a:off x="2255553" y="3197695"/>
              <a:ext cx="1809255" cy="391074"/>
            </a:xfrm>
            <a:prstGeom prst="roundRect">
              <a:avLst/>
            </a:prstGeom>
            <a:solidFill>
              <a:srgbClr val="006699"/>
            </a:solidFill>
            <a:ln w="12700" algn="ctr">
              <a:solidFill>
                <a:sysClr val="window" lastClr="FFFFFF"/>
              </a:solidFill>
              <a:miter lim="800000"/>
              <a:headEnd/>
              <a:tailEnd/>
            </a:ln>
            <a:effectLst/>
            <a:scene3d>
              <a:camera prst="orthographicFront"/>
              <a:lightRig rig="threePt" dir="t"/>
            </a:scene3d>
            <a:sp3d>
              <a:bevelT/>
            </a:sp3d>
          </p:spPr>
          <p:txBody>
            <a:bodyPr vert="horz"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3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rPr>
                <a:t>BW Engine</a:t>
              </a:r>
              <a:endParaRPr kumimoji="0" lang="ko-KR" altLang="en-US" sz="13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cxnSp>
          <p:nvCxnSpPr>
            <p:cNvPr id="309" name="직선 화살표 연결선 308">
              <a:extLst>
                <a:ext uri="{FF2B5EF4-FFF2-40B4-BE49-F238E27FC236}">
                  <a16:creationId xmlns:a16="http://schemas.microsoft.com/office/drawing/2014/main" id="{A778D2CF-2A62-4C43-AFB3-6A0B2BBCF544}"/>
                </a:ext>
              </a:extLst>
            </p:cNvPr>
            <p:cNvCxnSpPr>
              <a:stCxn id="305" idx="3"/>
              <a:endCxn id="306" idx="1"/>
            </p:cNvCxnSpPr>
            <p:nvPr/>
          </p:nvCxnSpPr>
          <p:spPr bwMode="auto">
            <a:xfrm flipV="1">
              <a:off x="1633621" y="2443478"/>
              <a:ext cx="621931" cy="480726"/>
            </a:xfrm>
            <a:prstGeom prst="straightConnector1">
              <a:avLst/>
            </a:prstGeom>
            <a:noFill/>
            <a:ln w="19050" cap="flat" cmpd="sng" algn="ctr">
              <a:solidFill>
                <a:sysClr val="window" lastClr="FFFFFF">
                  <a:lumMod val="75000"/>
                </a:sysClr>
              </a:solidFill>
              <a:prstDash val="sysDot"/>
              <a:round/>
              <a:headEnd type="none" w="med" len="med"/>
              <a:tailEnd type="triangle" w="med" len="med"/>
            </a:ln>
            <a:effectLst/>
          </p:spPr>
        </p:cxnSp>
        <p:cxnSp>
          <p:nvCxnSpPr>
            <p:cNvPr id="310" name="직선 화살표 연결선 309">
              <a:extLst>
                <a:ext uri="{FF2B5EF4-FFF2-40B4-BE49-F238E27FC236}">
                  <a16:creationId xmlns:a16="http://schemas.microsoft.com/office/drawing/2014/main" id="{9A3652E7-A09C-424A-9E32-8A2F047B9C48}"/>
                </a:ext>
              </a:extLst>
            </p:cNvPr>
            <p:cNvCxnSpPr>
              <a:stCxn id="305" idx="3"/>
              <a:endCxn id="307" idx="1"/>
            </p:cNvCxnSpPr>
            <p:nvPr/>
          </p:nvCxnSpPr>
          <p:spPr bwMode="auto">
            <a:xfrm>
              <a:off x="1633621" y="2924205"/>
              <a:ext cx="621931" cy="1232"/>
            </a:xfrm>
            <a:prstGeom prst="straightConnector1">
              <a:avLst/>
            </a:prstGeom>
            <a:noFill/>
            <a:ln w="19050" cap="flat" cmpd="sng" algn="ctr">
              <a:solidFill>
                <a:sysClr val="window" lastClr="FFFFFF">
                  <a:lumMod val="75000"/>
                </a:sysClr>
              </a:solidFill>
              <a:prstDash val="sysDot"/>
              <a:round/>
              <a:headEnd type="none" w="med" len="med"/>
              <a:tailEnd type="triangle" w="med" len="med"/>
            </a:ln>
            <a:effectLst/>
          </p:spPr>
        </p:cxnSp>
        <p:cxnSp>
          <p:nvCxnSpPr>
            <p:cNvPr id="311" name="직선 화살표 연결선 310">
              <a:extLst>
                <a:ext uri="{FF2B5EF4-FFF2-40B4-BE49-F238E27FC236}">
                  <a16:creationId xmlns:a16="http://schemas.microsoft.com/office/drawing/2014/main" id="{AD7C21DD-547B-1F48-A502-C665CD1CFE8C}"/>
                </a:ext>
              </a:extLst>
            </p:cNvPr>
            <p:cNvCxnSpPr>
              <a:stCxn id="305" idx="3"/>
              <a:endCxn id="308" idx="1"/>
            </p:cNvCxnSpPr>
            <p:nvPr/>
          </p:nvCxnSpPr>
          <p:spPr bwMode="auto">
            <a:xfrm>
              <a:off x="1633621" y="2924205"/>
              <a:ext cx="621931" cy="469026"/>
            </a:xfrm>
            <a:prstGeom prst="straightConnector1">
              <a:avLst/>
            </a:prstGeom>
            <a:noFill/>
            <a:ln w="19050" cap="flat" cmpd="sng" algn="ctr">
              <a:solidFill>
                <a:sysClr val="window" lastClr="FFFFFF">
                  <a:lumMod val="75000"/>
                </a:sysClr>
              </a:solidFill>
              <a:prstDash val="sysDot"/>
              <a:round/>
              <a:headEnd type="none" w="med" len="med"/>
              <a:tailEnd type="triangle" w="med" len="med"/>
            </a:ln>
            <a:effectLst/>
          </p:spPr>
        </p:cxnSp>
        <p:sp>
          <p:nvSpPr>
            <p:cNvPr id="312" name="모서리가 둥근 직사각형 311">
              <a:extLst>
                <a:ext uri="{FF2B5EF4-FFF2-40B4-BE49-F238E27FC236}">
                  <a16:creationId xmlns:a16="http://schemas.microsoft.com/office/drawing/2014/main" id="{4FD2CBC2-C29C-FE42-B70E-5F132DA42D70}"/>
                </a:ext>
              </a:extLst>
            </p:cNvPr>
            <p:cNvSpPr/>
            <p:nvPr/>
          </p:nvSpPr>
          <p:spPr bwMode="auto">
            <a:xfrm>
              <a:off x="842076" y="4517388"/>
              <a:ext cx="678471" cy="502811"/>
            </a:xfrm>
            <a:prstGeom prst="roundRect">
              <a:avLst/>
            </a:prstGeom>
            <a:solidFill>
              <a:srgbClr val="4BACC6">
                <a:lumMod val="75000"/>
              </a:srgbClr>
            </a:solidFill>
            <a:ln w="12700" algn="ctr">
              <a:solidFill>
                <a:sysClr val="window" lastClr="FFFFFF"/>
              </a:solidFill>
              <a:miter lim="800000"/>
              <a:headEnd/>
              <a:tailEnd/>
            </a:ln>
            <a:effectLst/>
            <a:scene3d>
              <a:camera prst="orthographicFront"/>
              <a:lightRig rig="threePt" dir="t"/>
            </a:scene3d>
            <a:sp3d>
              <a:bevelT/>
            </a:sp3d>
          </p:spPr>
          <p:txBody>
            <a:bodyPr vert="horz"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rPr>
                <a:t>BW</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rPr>
                <a:t>Process</a:t>
              </a:r>
              <a:endParaRPr kumimoji="0" lang="ko-KR" altLang="en-US" sz="10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sp>
          <p:nvSpPr>
            <p:cNvPr id="313" name="순서도: 문서 293">
              <a:extLst>
                <a:ext uri="{FF2B5EF4-FFF2-40B4-BE49-F238E27FC236}">
                  <a16:creationId xmlns:a16="http://schemas.microsoft.com/office/drawing/2014/main" id="{508013BC-A874-1E47-AEAF-164AE28801AB}"/>
                </a:ext>
              </a:extLst>
            </p:cNvPr>
            <p:cNvSpPr/>
            <p:nvPr/>
          </p:nvSpPr>
          <p:spPr bwMode="auto">
            <a:xfrm>
              <a:off x="3033298" y="4405652"/>
              <a:ext cx="599369" cy="446943"/>
            </a:xfrm>
            <a:prstGeom prst="flowChartDocument">
              <a:avLst/>
            </a:prstGeom>
            <a:solidFill>
              <a:srgbClr val="FFFFFF">
                <a:alpha val="65098"/>
              </a:srgbClr>
            </a:solidFill>
            <a:ln w="9525">
              <a:solidFill>
                <a:srgbClr val="009999"/>
              </a:solidFill>
              <a:miter lim="800000"/>
              <a:headEnd/>
              <a:tailEnd/>
            </a:ln>
            <a:effectLst/>
          </p:spPr>
          <p:txBody>
            <a:bodyPr wrap="square" lIns="87179" tIns="43589" rIns="87179" bIns="43589" anchor="ctr">
              <a:noAutofit/>
            </a:bodyPr>
            <a:lstStyle/>
            <a:p>
              <a:pPr marL="87313" indent="-87313" algn="ctr" defTabSz="871538" latinLnBrk="1">
                <a:lnSpc>
                  <a:spcPct val="110000"/>
                </a:lnSpc>
                <a:buClrTx/>
                <a:buFontTx/>
                <a:buNone/>
                <a:defRPr/>
              </a:pPr>
              <a:r>
                <a:rPr lang="en-US" altLang="ko-KR" sz="1000" b="1" kern="1200" dirty="0">
                  <a:solidFill>
                    <a:prstClr val="black"/>
                  </a:solidFill>
                  <a:latin typeface="맑은 고딕" panose="020B0503020000020004" pitchFamily="34" charset="-127"/>
                  <a:ea typeface="맑은 고딕" panose="020B0503020000020004" pitchFamily="34" charset="-127"/>
                  <a:cs typeface="+mn-cs"/>
                </a:rPr>
                <a:t>Log File</a:t>
              </a:r>
              <a:endParaRPr lang="ko-KR" altLang="en-US" sz="1000" b="1" kern="1200" dirty="0">
                <a:solidFill>
                  <a:prstClr val="black"/>
                </a:solidFill>
                <a:latin typeface="맑은 고딕" panose="020B0503020000020004" pitchFamily="34" charset="-127"/>
                <a:ea typeface="맑은 고딕" panose="020B0503020000020004" pitchFamily="34" charset="-127"/>
                <a:cs typeface="+mn-cs"/>
              </a:endParaRPr>
            </a:p>
          </p:txBody>
        </p:sp>
        <p:sp>
          <p:nvSpPr>
            <p:cNvPr id="314" name="원통 294">
              <a:extLst>
                <a:ext uri="{FF2B5EF4-FFF2-40B4-BE49-F238E27FC236}">
                  <a16:creationId xmlns:a16="http://schemas.microsoft.com/office/drawing/2014/main" id="{288F0B7C-12D3-A04D-B480-95471E9C80BE}"/>
                </a:ext>
              </a:extLst>
            </p:cNvPr>
            <p:cNvSpPr/>
            <p:nvPr/>
          </p:nvSpPr>
          <p:spPr bwMode="auto">
            <a:xfrm>
              <a:off x="3033298" y="4905209"/>
              <a:ext cx="585567" cy="391074"/>
            </a:xfrm>
            <a:prstGeom prst="can">
              <a:avLst/>
            </a:prstGeom>
            <a:solidFill>
              <a:srgbClr val="FFFFFF">
                <a:alpha val="65098"/>
              </a:srgbClr>
            </a:solidFill>
            <a:ln w="9525">
              <a:solidFill>
                <a:srgbClr val="009999"/>
              </a:solidFill>
              <a:miter lim="800000"/>
              <a:headEnd/>
              <a:tailEnd/>
            </a:ln>
            <a:effectLst/>
          </p:spPr>
          <p:txBody>
            <a:bodyPr wrap="square" lIns="87179" tIns="43589" rIns="87179" bIns="43589" anchor="ctr">
              <a:noAutofit/>
            </a:bodyPr>
            <a:lstStyle/>
            <a:p>
              <a:pPr marL="87313" indent="-87313" algn="ctr" defTabSz="871538" latinLnBrk="1">
                <a:lnSpc>
                  <a:spcPct val="110000"/>
                </a:lnSpc>
                <a:buClrTx/>
                <a:buFontTx/>
                <a:buNone/>
                <a:defRPr/>
              </a:pPr>
              <a:r>
                <a:rPr lang="en-US" altLang="ko-KR" sz="1000" b="1" kern="1200" dirty="0">
                  <a:solidFill>
                    <a:prstClr val="black"/>
                  </a:solidFill>
                  <a:latin typeface="맑은 고딕" panose="020B0503020000020004" pitchFamily="34" charset="-127"/>
                  <a:ea typeface="맑은 고딕" panose="020B0503020000020004" pitchFamily="34" charset="-127"/>
                  <a:cs typeface="+mn-cs"/>
                </a:rPr>
                <a:t>DB</a:t>
              </a:r>
              <a:endParaRPr lang="ko-KR" altLang="en-US" sz="1000" b="1" kern="1200" dirty="0">
                <a:solidFill>
                  <a:prstClr val="black"/>
                </a:solidFill>
                <a:latin typeface="맑은 고딕" panose="020B0503020000020004" pitchFamily="34" charset="-127"/>
                <a:ea typeface="맑은 고딕" panose="020B0503020000020004" pitchFamily="34" charset="-127"/>
                <a:cs typeface="+mn-cs"/>
              </a:endParaRPr>
            </a:p>
          </p:txBody>
        </p:sp>
        <p:cxnSp>
          <p:nvCxnSpPr>
            <p:cNvPr id="315" name="꺾인 연결선 295">
              <a:extLst>
                <a:ext uri="{FF2B5EF4-FFF2-40B4-BE49-F238E27FC236}">
                  <a16:creationId xmlns:a16="http://schemas.microsoft.com/office/drawing/2014/main" id="{296D94A6-3141-0545-BB63-0B1998ABEB92}"/>
                </a:ext>
              </a:extLst>
            </p:cNvPr>
            <p:cNvCxnSpPr>
              <a:stCxn id="312" idx="3"/>
              <a:endCxn id="313" idx="1"/>
            </p:cNvCxnSpPr>
            <p:nvPr/>
          </p:nvCxnSpPr>
          <p:spPr bwMode="auto">
            <a:xfrm flipV="1">
              <a:off x="1520547" y="4629124"/>
              <a:ext cx="1512751" cy="139670"/>
            </a:xfrm>
            <a:prstGeom prst="bentConnector3">
              <a:avLst>
                <a:gd name="adj1" fmla="val 50000"/>
              </a:avLst>
            </a:prstGeom>
            <a:noFill/>
            <a:ln w="19050" cap="flat" cmpd="sng" algn="ctr">
              <a:solidFill>
                <a:sysClr val="window" lastClr="FFFFFF">
                  <a:lumMod val="75000"/>
                </a:sysClr>
              </a:solidFill>
              <a:prstDash val="sysDot"/>
              <a:round/>
              <a:headEnd type="none" w="med" len="med"/>
              <a:tailEnd type="triangle" w="med" len="med"/>
            </a:ln>
            <a:effectLst/>
          </p:spPr>
        </p:cxnSp>
        <p:cxnSp>
          <p:nvCxnSpPr>
            <p:cNvPr id="316" name="꺾인 연결선 296">
              <a:extLst>
                <a:ext uri="{FF2B5EF4-FFF2-40B4-BE49-F238E27FC236}">
                  <a16:creationId xmlns:a16="http://schemas.microsoft.com/office/drawing/2014/main" id="{0DF4466B-7963-E542-90D0-8944FF451031}"/>
                </a:ext>
              </a:extLst>
            </p:cNvPr>
            <p:cNvCxnSpPr>
              <a:stCxn id="312" idx="3"/>
              <a:endCxn id="314" idx="2"/>
            </p:cNvCxnSpPr>
            <p:nvPr/>
          </p:nvCxnSpPr>
          <p:spPr bwMode="auto">
            <a:xfrm>
              <a:off x="1520547" y="4768794"/>
              <a:ext cx="1512751" cy="331952"/>
            </a:xfrm>
            <a:prstGeom prst="bentConnector3">
              <a:avLst>
                <a:gd name="adj1" fmla="val 50000"/>
              </a:avLst>
            </a:prstGeom>
            <a:noFill/>
            <a:ln w="19050" cap="flat" cmpd="sng" algn="ctr">
              <a:solidFill>
                <a:sysClr val="window" lastClr="FFFFFF">
                  <a:lumMod val="75000"/>
                </a:sysClr>
              </a:solidFill>
              <a:prstDash val="sysDot"/>
              <a:round/>
              <a:headEnd type="none" w="med" len="med"/>
              <a:tailEnd type="triangle" w="med" len="med"/>
            </a:ln>
            <a:effectLst/>
          </p:spPr>
        </p:cxnSp>
        <p:sp>
          <p:nvSpPr>
            <p:cNvPr id="317" name="모서리가 둥근 직사각형 316">
              <a:extLst>
                <a:ext uri="{FF2B5EF4-FFF2-40B4-BE49-F238E27FC236}">
                  <a16:creationId xmlns:a16="http://schemas.microsoft.com/office/drawing/2014/main" id="{316F8BF2-4C91-7341-AEF0-F6B994E87AB5}"/>
                </a:ext>
              </a:extLst>
            </p:cNvPr>
            <p:cNvSpPr/>
            <p:nvPr/>
          </p:nvSpPr>
          <p:spPr bwMode="auto">
            <a:xfrm>
              <a:off x="842076" y="5411274"/>
              <a:ext cx="678471" cy="502811"/>
            </a:xfrm>
            <a:prstGeom prst="roundRect">
              <a:avLst/>
            </a:prstGeom>
            <a:solidFill>
              <a:srgbClr val="4BACC6">
                <a:lumMod val="75000"/>
              </a:srgbClr>
            </a:solidFill>
            <a:ln w="12700" algn="ctr">
              <a:solidFill>
                <a:sysClr val="window" lastClr="FFFFFF"/>
              </a:solidFill>
              <a:miter lim="800000"/>
              <a:headEnd/>
              <a:tailEnd/>
            </a:ln>
            <a:effectLst/>
            <a:scene3d>
              <a:camera prst="orthographicFront"/>
              <a:lightRig rig="threePt" dir="t"/>
            </a:scene3d>
            <a:sp3d>
              <a:bevelT/>
            </a:sp3d>
          </p:spPr>
          <p:txBody>
            <a:bodyPr vert="horz"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rPr>
                <a:t>BW</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ko-KR" sz="10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rPr>
                <a:t>Process</a:t>
              </a:r>
              <a:endParaRPr kumimoji="0" lang="ko-KR" altLang="en-US" sz="10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sp>
          <p:nvSpPr>
            <p:cNvPr id="318" name="원통 298">
              <a:extLst>
                <a:ext uri="{FF2B5EF4-FFF2-40B4-BE49-F238E27FC236}">
                  <a16:creationId xmlns:a16="http://schemas.microsoft.com/office/drawing/2014/main" id="{D8E19D29-6642-644E-AC8A-96A3E8BDCCCC}"/>
                </a:ext>
              </a:extLst>
            </p:cNvPr>
            <p:cNvSpPr/>
            <p:nvPr/>
          </p:nvSpPr>
          <p:spPr bwMode="auto">
            <a:xfrm rot="16200000">
              <a:off x="2031541" y="5267447"/>
              <a:ext cx="446943" cy="790471"/>
            </a:xfrm>
            <a:prstGeom prst="can">
              <a:avLst/>
            </a:prstGeom>
            <a:solidFill>
              <a:srgbClr val="FFFFFF">
                <a:alpha val="65098"/>
              </a:srgbClr>
            </a:solidFill>
            <a:ln w="9525">
              <a:solidFill>
                <a:srgbClr val="009999"/>
              </a:solidFill>
              <a:miter lim="800000"/>
              <a:headEnd/>
              <a:tailEnd/>
            </a:ln>
            <a:effectLst/>
          </p:spPr>
          <p:txBody>
            <a:bodyPr vert="eaVert" wrap="square" lIns="87179" tIns="43589" rIns="87179" bIns="43589" anchor="ctr">
              <a:noAutofit/>
            </a:bodyPr>
            <a:lstStyle/>
            <a:p>
              <a:pPr marL="87313" indent="-87313" defTabSz="871538">
                <a:lnSpc>
                  <a:spcPct val="110000"/>
                </a:lnSpc>
                <a:buClrTx/>
                <a:buFontTx/>
                <a:buNone/>
                <a:defRPr/>
              </a:pPr>
              <a:r>
                <a:rPr lang="en-US" altLang="ko-KR" sz="800" b="1" kern="1200" dirty="0">
                  <a:solidFill>
                    <a:prstClr val="black"/>
                  </a:solidFill>
                  <a:latin typeface="맑은 고딕" panose="020B0503020000020004" pitchFamily="34" charset="-127"/>
                  <a:ea typeface="맑은 고딕" panose="020B0503020000020004" pitchFamily="34" charset="-127"/>
                  <a:cs typeface="+mn-cs"/>
                </a:rPr>
                <a:t>Memory Queue</a:t>
              </a:r>
              <a:endParaRPr lang="ko-KR" altLang="en-US" sz="800" b="1" kern="1200" dirty="0">
                <a:solidFill>
                  <a:prstClr val="black"/>
                </a:solidFill>
                <a:latin typeface="맑은 고딕" panose="020B0503020000020004" pitchFamily="34" charset="-127"/>
                <a:ea typeface="맑은 고딕" panose="020B0503020000020004" pitchFamily="34" charset="-127"/>
                <a:cs typeface="+mn-cs"/>
              </a:endParaRPr>
            </a:p>
          </p:txBody>
        </p:sp>
        <p:sp>
          <p:nvSpPr>
            <p:cNvPr id="319" name="원통 299">
              <a:extLst>
                <a:ext uri="{FF2B5EF4-FFF2-40B4-BE49-F238E27FC236}">
                  <a16:creationId xmlns:a16="http://schemas.microsoft.com/office/drawing/2014/main" id="{1BE458FE-5C42-6448-B202-3C3C941A6936}"/>
                </a:ext>
              </a:extLst>
            </p:cNvPr>
            <p:cNvSpPr/>
            <p:nvPr/>
          </p:nvSpPr>
          <p:spPr bwMode="auto">
            <a:xfrm>
              <a:off x="3047100" y="5467141"/>
              <a:ext cx="585567" cy="391074"/>
            </a:xfrm>
            <a:prstGeom prst="can">
              <a:avLst/>
            </a:prstGeom>
            <a:solidFill>
              <a:srgbClr val="FFFFFF">
                <a:alpha val="65098"/>
              </a:srgbClr>
            </a:solidFill>
            <a:ln w="9525">
              <a:solidFill>
                <a:srgbClr val="009999"/>
              </a:solidFill>
              <a:miter lim="800000"/>
              <a:headEnd/>
              <a:tailEnd/>
            </a:ln>
            <a:effectLst/>
          </p:spPr>
          <p:txBody>
            <a:bodyPr wrap="square" lIns="87179" tIns="43589" rIns="87179" bIns="43589" anchor="ctr">
              <a:noAutofit/>
            </a:bodyPr>
            <a:lstStyle/>
            <a:p>
              <a:pPr marL="87313" indent="-87313" algn="ctr" defTabSz="871538">
                <a:lnSpc>
                  <a:spcPct val="110000"/>
                </a:lnSpc>
                <a:buClrTx/>
                <a:buFontTx/>
                <a:buNone/>
                <a:defRPr/>
              </a:pPr>
              <a:r>
                <a:rPr lang="en-US" altLang="ko-KR" sz="1000" b="1" kern="1200" dirty="0">
                  <a:solidFill>
                    <a:prstClr val="black"/>
                  </a:solidFill>
                  <a:latin typeface="맑은 고딕" panose="020B0503020000020004" pitchFamily="34" charset="-127"/>
                  <a:ea typeface="맑은 고딕" panose="020B0503020000020004" pitchFamily="34" charset="-127"/>
                  <a:cs typeface="+mn-cs"/>
                </a:rPr>
                <a:t>DB</a:t>
              </a:r>
              <a:endParaRPr lang="ko-KR" altLang="en-US" sz="1000" b="1" kern="1200" dirty="0">
                <a:solidFill>
                  <a:prstClr val="black"/>
                </a:solidFill>
                <a:latin typeface="맑은 고딕" panose="020B0503020000020004" pitchFamily="34" charset="-127"/>
                <a:ea typeface="맑은 고딕" panose="020B0503020000020004" pitchFamily="34" charset="-127"/>
                <a:cs typeface="+mn-cs"/>
              </a:endParaRPr>
            </a:p>
          </p:txBody>
        </p:sp>
        <p:cxnSp>
          <p:nvCxnSpPr>
            <p:cNvPr id="320" name="직선 화살표 연결선 319">
              <a:extLst>
                <a:ext uri="{FF2B5EF4-FFF2-40B4-BE49-F238E27FC236}">
                  <a16:creationId xmlns:a16="http://schemas.microsoft.com/office/drawing/2014/main" id="{23F492AE-0ED1-7341-B0BD-B3A359F6CE32}"/>
                </a:ext>
              </a:extLst>
            </p:cNvPr>
            <p:cNvCxnSpPr>
              <a:stCxn id="317" idx="3"/>
              <a:endCxn id="318" idx="1"/>
            </p:cNvCxnSpPr>
            <p:nvPr/>
          </p:nvCxnSpPr>
          <p:spPr bwMode="auto">
            <a:xfrm>
              <a:off x="1520547" y="5662680"/>
              <a:ext cx="339230" cy="2"/>
            </a:xfrm>
            <a:prstGeom prst="straightConnector1">
              <a:avLst/>
            </a:prstGeom>
            <a:noFill/>
            <a:ln w="19050" cap="flat" cmpd="sng" algn="ctr">
              <a:solidFill>
                <a:sysClr val="window" lastClr="FFFFFF">
                  <a:lumMod val="75000"/>
                </a:sysClr>
              </a:solidFill>
              <a:prstDash val="sysDot"/>
              <a:round/>
              <a:headEnd type="none" w="med" len="med"/>
              <a:tailEnd type="triangle" w="med" len="med"/>
            </a:ln>
            <a:effectLst/>
          </p:spPr>
        </p:cxnSp>
        <p:cxnSp>
          <p:nvCxnSpPr>
            <p:cNvPr id="321" name="직선 화살표 연결선 320">
              <a:extLst>
                <a:ext uri="{FF2B5EF4-FFF2-40B4-BE49-F238E27FC236}">
                  <a16:creationId xmlns:a16="http://schemas.microsoft.com/office/drawing/2014/main" id="{3D98178D-EC03-2543-81B4-250DC59F130C}"/>
                </a:ext>
              </a:extLst>
            </p:cNvPr>
            <p:cNvCxnSpPr>
              <a:stCxn id="318" idx="3"/>
              <a:endCxn id="319" idx="2"/>
            </p:cNvCxnSpPr>
            <p:nvPr/>
          </p:nvCxnSpPr>
          <p:spPr bwMode="auto">
            <a:xfrm flipV="1">
              <a:off x="2650248" y="5662678"/>
              <a:ext cx="396852" cy="4"/>
            </a:xfrm>
            <a:prstGeom prst="straightConnector1">
              <a:avLst/>
            </a:prstGeom>
            <a:noFill/>
            <a:ln w="19050" cap="flat" cmpd="sng" algn="ctr">
              <a:solidFill>
                <a:sysClr val="window" lastClr="FFFFFF">
                  <a:lumMod val="75000"/>
                </a:sysClr>
              </a:solidFill>
              <a:prstDash val="sysDot"/>
              <a:round/>
              <a:headEnd type="none" w="med" len="med"/>
              <a:tailEnd type="triangle" w="med" len="med"/>
            </a:ln>
            <a:effectLst/>
          </p:spPr>
        </p:cxnSp>
        <p:sp>
          <p:nvSpPr>
            <p:cNvPr id="322" name="도넛 302">
              <a:extLst>
                <a:ext uri="{FF2B5EF4-FFF2-40B4-BE49-F238E27FC236}">
                  <a16:creationId xmlns:a16="http://schemas.microsoft.com/office/drawing/2014/main" id="{3ED14660-7627-BF44-8C71-A8A6DA26383B}"/>
                </a:ext>
              </a:extLst>
            </p:cNvPr>
            <p:cNvSpPr/>
            <p:nvPr/>
          </p:nvSpPr>
          <p:spPr bwMode="auto">
            <a:xfrm>
              <a:off x="3710395" y="5454207"/>
              <a:ext cx="328331" cy="324337"/>
            </a:xfrm>
            <a:prstGeom prst="donut">
              <a:avLst/>
            </a:prstGeom>
            <a:solidFill>
              <a:srgbClr val="F79646">
                <a:lumMod val="75000"/>
              </a:srgbClr>
            </a:solidFill>
            <a:ln w="12700" algn="ctr">
              <a:solidFill>
                <a:sysClr val="window" lastClr="FFFFFF"/>
              </a:solidFill>
              <a:miter lim="800000"/>
              <a:headEnd/>
              <a:tailEnd/>
            </a:ln>
            <a:effectLst/>
          </p:spPr>
          <p:txBody>
            <a:bodyPr vert="horz"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sp>
          <p:nvSpPr>
            <p:cNvPr id="323" name="십자형 303">
              <a:extLst>
                <a:ext uri="{FF2B5EF4-FFF2-40B4-BE49-F238E27FC236}">
                  <a16:creationId xmlns:a16="http://schemas.microsoft.com/office/drawing/2014/main" id="{9D033E8C-B6B4-5A41-B1C0-ED0506898E3E}"/>
                </a:ext>
              </a:extLst>
            </p:cNvPr>
            <p:cNvSpPr/>
            <p:nvPr/>
          </p:nvSpPr>
          <p:spPr bwMode="auto">
            <a:xfrm rot="2630518">
              <a:off x="3671665" y="4639138"/>
              <a:ext cx="359751" cy="355479"/>
            </a:xfrm>
            <a:prstGeom prst="plus">
              <a:avLst>
                <a:gd name="adj" fmla="val 40117"/>
              </a:avLst>
            </a:prstGeom>
            <a:solidFill>
              <a:srgbClr val="F79646">
                <a:lumMod val="75000"/>
              </a:srgbClr>
            </a:solidFill>
            <a:ln w="12700" algn="ctr">
              <a:solidFill>
                <a:sysClr val="window" lastClr="FFFFFF"/>
              </a:solidFill>
              <a:miter lim="800000"/>
              <a:headEnd/>
              <a:tailEnd/>
            </a:ln>
            <a:effectLst/>
          </p:spPr>
          <p:txBody>
            <a:bodyPr vert="horz"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sp>
          <p:nvSpPr>
            <p:cNvPr id="324" name="AutoShape 701">
              <a:extLst>
                <a:ext uri="{FF2B5EF4-FFF2-40B4-BE49-F238E27FC236}">
                  <a16:creationId xmlns:a16="http://schemas.microsoft.com/office/drawing/2014/main" id="{EAB04975-AC0A-2646-94A6-2B133CD4C9D2}"/>
                </a:ext>
              </a:extLst>
            </p:cNvPr>
            <p:cNvSpPr>
              <a:spLocks noChangeArrowheads="1"/>
            </p:cNvSpPr>
            <p:nvPr/>
          </p:nvSpPr>
          <p:spPr bwMode="auto">
            <a:xfrm rot="16200000" flipV="1">
              <a:off x="2676149" y="3822823"/>
              <a:ext cx="4032447" cy="150076"/>
            </a:xfrm>
            <a:custGeom>
              <a:avLst/>
              <a:gdLst>
                <a:gd name="T0" fmla="*/ 2147483647 w 21600"/>
                <a:gd name="T1" fmla="*/ 0 h 21600"/>
                <a:gd name="T2" fmla="*/ 2147483647 w 21600"/>
                <a:gd name="T3" fmla="*/ 0 h 21600"/>
                <a:gd name="T4" fmla="*/ 2147483647 w 21600"/>
                <a:gd name="T5" fmla="*/ 0 h 21600"/>
                <a:gd name="T6" fmla="*/ 2147483647 w 21600"/>
                <a:gd name="T7" fmla="*/ 0 h 21600"/>
                <a:gd name="T8" fmla="*/ 0 60000 65536"/>
                <a:gd name="T9" fmla="*/ 0 60000 65536"/>
                <a:gd name="T10" fmla="*/ 0 60000 65536"/>
                <a:gd name="T11" fmla="*/ 0 60000 65536"/>
                <a:gd name="T12" fmla="*/ 4347 w 21600"/>
                <a:gd name="T13" fmla="*/ 4320 h 21600"/>
                <a:gd name="T14" fmla="*/ 17253 w 21600"/>
                <a:gd name="T15" fmla="*/ 17280 h 21600"/>
              </a:gdLst>
              <a:ahLst/>
              <a:cxnLst>
                <a:cxn ang="T8">
                  <a:pos x="T0" y="T1"/>
                </a:cxn>
                <a:cxn ang="T9">
                  <a:pos x="T2" y="T3"/>
                </a:cxn>
                <a:cxn ang="T10">
                  <a:pos x="T4" y="T5"/>
                </a:cxn>
                <a:cxn ang="T11">
                  <a:pos x="T6" y="T7"/>
                </a:cxn>
              </a:cxnLst>
              <a:rect l="T12" t="T13" r="T14" b="T15"/>
              <a:pathLst>
                <a:path w="21600" h="21600">
                  <a:moveTo>
                    <a:pt x="0" y="0"/>
                  </a:moveTo>
                  <a:lnTo>
                    <a:pt x="5086" y="21600"/>
                  </a:lnTo>
                  <a:lnTo>
                    <a:pt x="16514" y="21600"/>
                  </a:lnTo>
                  <a:lnTo>
                    <a:pt x="21600" y="0"/>
                  </a:lnTo>
                  <a:close/>
                </a:path>
              </a:pathLst>
            </a:custGeom>
            <a:gradFill rotWithShape="1">
              <a:gsLst>
                <a:gs pos="0">
                  <a:srgbClr val="C7C7C7"/>
                </a:gs>
                <a:gs pos="100000">
                  <a:srgbClr val="FFFFFF">
                    <a:alpha val="999"/>
                  </a:srgbClr>
                </a:gs>
              </a:gsLst>
              <a:lin ang="5400000" scaled="1"/>
            </a:gradFill>
            <a:ln w="19050" algn="ctr">
              <a:noFill/>
              <a:miter lim="800000"/>
              <a:headEnd/>
              <a:tailEnd/>
            </a:ln>
          </p:spPr>
          <p:txBody>
            <a:bodyPr rot="10800000" anchor="ctr"/>
            <a:lstStyle/>
            <a:p>
              <a:pPr>
                <a:buClrTx/>
                <a:buFontTx/>
                <a:buNone/>
                <a:defRPr/>
              </a:pPr>
              <a:endParaRPr lang="ko-KR" altLang="en-US" sz="1000">
                <a:solidFill>
                  <a:sysClr val="windowText" lastClr="000000"/>
                </a:solidFill>
                <a:latin typeface="나눔고딕" pitchFamily="50" charset="-127"/>
                <a:ea typeface="나눔고딕" pitchFamily="50" charset="-127"/>
                <a:cs typeface="+mn-cs"/>
              </a:endParaRPr>
            </a:p>
          </p:txBody>
        </p:sp>
      </p:grpSp>
    </p:spTree>
    <p:extLst>
      <p:ext uri="{BB962C8B-B14F-4D97-AF65-F5344CB8AC3E}">
        <p14:creationId xmlns:p14="http://schemas.microsoft.com/office/powerpoint/2010/main" val="3741291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3. Performance</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grpSp>
        <p:nvGrpSpPr>
          <p:cNvPr id="57" name="그룹 58">
            <a:extLst>
              <a:ext uri="{FF2B5EF4-FFF2-40B4-BE49-F238E27FC236}">
                <a16:creationId xmlns:a16="http://schemas.microsoft.com/office/drawing/2014/main" id="{98470CBA-D298-8E41-9E10-F9738DE0242D}"/>
              </a:ext>
            </a:extLst>
          </p:cNvPr>
          <p:cNvGrpSpPr/>
          <p:nvPr/>
        </p:nvGrpSpPr>
        <p:grpSpPr>
          <a:xfrm>
            <a:off x="458938" y="959501"/>
            <a:ext cx="8211847" cy="3695983"/>
            <a:chOff x="452026" y="1557338"/>
            <a:chExt cx="9180924" cy="4810125"/>
          </a:xfrm>
        </p:grpSpPr>
        <p:sp>
          <p:nvSpPr>
            <p:cNvPr id="58" name="직사각형 57">
              <a:extLst>
                <a:ext uri="{FF2B5EF4-FFF2-40B4-BE49-F238E27FC236}">
                  <a16:creationId xmlns:a16="http://schemas.microsoft.com/office/drawing/2014/main" id="{BC1F3B31-5CD1-244F-B69B-1927A1C0EDCF}"/>
                </a:ext>
              </a:extLst>
            </p:cNvPr>
            <p:cNvSpPr/>
            <p:nvPr/>
          </p:nvSpPr>
          <p:spPr bwMode="auto">
            <a:xfrm>
              <a:off x="3944938" y="1589088"/>
              <a:ext cx="4103687" cy="4757737"/>
            </a:xfrm>
            <a:prstGeom prst="rect">
              <a:avLst/>
            </a:prstGeom>
            <a:solidFill>
              <a:srgbClr val="83C2E5"/>
            </a:solidFill>
            <a:ln w="9525" algn="ctr">
              <a:solidFill>
                <a:srgbClr val="0070C0"/>
              </a:solidFill>
              <a:miter lim="800000"/>
              <a:headEnd/>
              <a:tailEnd type="none" w="med" len="lg"/>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Online Hub</a:t>
              </a:r>
              <a:endParaRPr kumimoji="0" lang="ko-KR" altLang="en-US" sz="1200" b="1" i="0" u="none" strike="noStrike" kern="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59" name="직사각형 58">
              <a:extLst>
                <a:ext uri="{FF2B5EF4-FFF2-40B4-BE49-F238E27FC236}">
                  <a16:creationId xmlns:a16="http://schemas.microsoft.com/office/drawing/2014/main" id="{B323E383-9CCE-8347-AD4B-9C404711DD68}"/>
                </a:ext>
              </a:extLst>
            </p:cNvPr>
            <p:cNvSpPr/>
            <p:nvPr/>
          </p:nvSpPr>
          <p:spPr bwMode="auto">
            <a:xfrm>
              <a:off x="2376488" y="1557338"/>
              <a:ext cx="1079500" cy="4810125"/>
            </a:xfrm>
            <a:prstGeom prst="rect">
              <a:avLst/>
            </a:prstGeom>
            <a:solidFill>
              <a:srgbClr val="83C2E5"/>
            </a:solidFill>
            <a:ln w="9525" algn="ctr">
              <a:solidFill>
                <a:srgbClr val="0070C0"/>
              </a:solidFill>
              <a:miter lim="800000"/>
              <a:headEnd/>
              <a:tailEnd type="none" w="med" len="lg"/>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Source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System</a:t>
              </a:r>
              <a:endParaRPr kumimoji="0" lang="ko-KR" altLang="en-US" sz="1200" b="1" i="0" u="none" strike="noStrike" kern="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60" name="직사각형 59">
              <a:extLst>
                <a:ext uri="{FF2B5EF4-FFF2-40B4-BE49-F238E27FC236}">
                  <a16:creationId xmlns:a16="http://schemas.microsoft.com/office/drawing/2014/main" id="{14516B13-A7BA-904C-87AF-E66EF65363C1}"/>
                </a:ext>
              </a:extLst>
            </p:cNvPr>
            <p:cNvSpPr/>
            <p:nvPr/>
          </p:nvSpPr>
          <p:spPr bwMode="auto">
            <a:xfrm>
              <a:off x="8553450" y="1557338"/>
              <a:ext cx="1079500" cy="4810125"/>
            </a:xfrm>
            <a:prstGeom prst="rect">
              <a:avLst/>
            </a:prstGeom>
            <a:solidFill>
              <a:srgbClr val="83C2E5"/>
            </a:solidFill>
            <a:ln w="9525" algn="ctr">
              <a:solidFill>
                <a:srgbClr val="0070C0"/>
              </a:solidFill>
              <a:miter lim="800000"/>
              <a:headEnd/>
              <a:tailEnd type="none" w="med" len="lg"/>
            </a:ln>
            <a:effectLst/>
          </p:spPr>
          <p:txBody>
            <a:bodyPr wrap="none"/>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Target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System</a:t>
              </a:r>
              <a:endParaRPr kumimoji="0" lang="ko-KR" altLang="en-US" sz="1200" b="1" i="0" u="none" strike="noStrike" kern="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61" name="직사각형 119">
              <a:extLst>
                <a:ext uri="{FF2B5EF4-FFF2-40B4-BE49-F238E27FC236}">
                  <a16:creationId xmlns:a16="http://schemas.microsoft.com/office/drawing/2014/main" id="{F4BEDB11-2048-0B4C-84E3-F7AE3BACF00F}"/>
                </a:ext>
              </a:extLst>
            </p:cNvPr>
            <p:cNvSpPr>
              <a:spLocks noChangeArrowheads="1"/>
            </p:cNvSpPr>
            <p:nvPr/>
          </p:nvSpPr>
          <p:spPr bwMode="auto">
            <a:xfrm>
              <a:off x="2536825" y="2179638"/>
              <a:ext cx="576263" cy="504825"/>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AP</a:t>
              </a:r>
              <a:endParaRPr kumimoji="0" lang="ko-KR" altLang="en-US"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62" name="직사각형 120">
              <a:extLst>
                <a:ext uri="{FF2B5EF4-FFF2-40B4-BE49-F238E27FC236}">
                  <a16:creationId xmlns:a16="http://schemas.microsoft.com/office/drawing/2014/main" id="{6C6C6AD7-42D3-604E-B5BE-82CC2882AAA7}"/>
                </a:ext>
              </a:extLst>
            </p:cNvPr>
            <p:cNvSpPr>
              <a:spLocks noChangeArrowheads="1"/>
            </p:cNvSpPr>
            <p:nvPr/>
          </p:nvSpPr>
          <p:spPr bwMode="auto">
            <a:xfrm>
              <a:off x="3113088" y="2179638"/>
              <a:ext cx="215900" cy="504825"/>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I</a:t>
              </a:r>
              <a:endParaRPr kumimoji="0" lang="ko-KR" altLang="en-US" sz="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63" name="직사각형 122">
              <a:extLst>
                <a:ext uri="{FF2B5EF4-FFF2-40B4-BE49-F238E27FC236}">
                  <a16:creationId xmlns:a16="http://schemas.microsoft.com/office/drawing/2014/main" id="{32D551D9-DE5E-514D-9A50-0E53F66906ED}"/>
                </a:ext>
              </a:extLst>
            </p:cNvPr>
            <p:cNvSpPr>
              <a:spLocks noChangeArrowheads="1"/>
            </p:cNvSpPr>
            <p:nvPr/>
          </p:nvSpPr>
          <p:spPr bwMode="auto">
            <a:xfrm>
              <a:off x="8916988" y="2179638"/>
              <a:ext cx="576262" cy="504825"/>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AP</a:t>
              </a:r>
              <a:endParaRPr kumimoji="0" lang="ko-KR" altLang="en-US"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64" name="직사각형 123">
              <a:extLst>
                <a:ext uri="{FF2B5EF4-FFF2-40B4-BE49-F238E27FC236}">
                  <a16:creationId xmlns:a16="http://schemas.microsoft.com/office/drawing/2014/main" id="{620C15ED-3FEC-EF4C-A708-82F4D927E5BB}"/>
                </a:ext>
              </a:extLst>
            </p:cNvPr>
            <p:cNvSpPr>
              <a:spLocks noChangeArrowheads="1"/>
            </p:cNvSpPr>
            <p:nvPr/>
          </p:nvSpPr>
          <p:spPr bwMode="auto">
            <a:xfrm>
              <a:off x="8691563" y="2179638"/>
              <a:ext cx="215900" cy="504825"/>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I</a:t>
              </a:r>
              <a:endParaRPr kumimoji="0" lang="ko-KR" altLang="en-US" sz="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65" name="직사각형 64">
              <a:extLst>
                <a:ext uri="{FF2B5EF4-FFF2-40B4-BE49-F238E27FC236}">
                  <a16:creationId xmlns:a16="http://schemas.microsoft.com/office/drawing/2014/main" id="{65C50AD9-FB6E-8243-A4E1-E91C3F932DE0}"/>
                </a:ext>
              </a:extLst>
            </p:cNvPr>
            <p:cNvSpPr/>
            <p:nvPr/>
          </p:nvSpPr>
          <p:spPr bwMode="auto">
            <a:xfrm>
              <a:off x="4737100" y="2281238"/>
              <a:ext cx="2592388" cy="300037"/>
            </a:xfrm>
            <a:prstGeom prst="rect">
              <a:avLst/>
            </a:prstGeom>
            <a:solidFill>
              <a:srgbClr val="006699"/>
            </a:solidFill>
            <a:ln w="12700" algn="ctr">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MOM (Message Delivery)</a:t>
              </a:r>
              <a:endParaRPr kumimoji="0" lang="ko-KR" altLang="en-US" sz="10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endParaRPr>
            </a:p>
          </p:txBody>
        </p:sp>
        <p:sp>
          <p:nvSpPr>
            <p:cNvPr id="66" name="직사각형 65">
              <a:extLst>
                <a:ext uri="{FF2B5EF4-FFF2-40B4-BE49-F238E27FC236}">
                  <a16:creationId xmlns:a16="http://schemas.microsoft.com/office/drawing/2014/main" id="{23061F0D-A189-AF4B-988D-AE8E34C42FCE}"/>
                </a:ext>
              </a:extLst>
            </p:cNvPr>
            <p:cNvSpPr/>
            <p:nvPr/>
          </p:nvSpPr>
          <p:spPr bwMode="auto">
            <a:xfrm>
              <a:off x="4737100" y="3419475"/>
              <a:ext cx="2592388" cy="300038"/>
            </a:xfrm>
            <a:prstGeom prst="rect">
              <a:avLst/>
            </a:prstGeom>
            <a:solidFill>
              <a:srgbClr val="006699"/>
            </a:solidFill>
            <a:ln w="12700" algn="ctr">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MOM (Message Delivery)</a:t>
              </a:r>
              <a:endParaRPr kumimoji="0" lang="ko-KR" altLang="en-US" sz="10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endParaRPr>
            </a:p>
          </p:txBody>
        </p:sp>
        <p:sp>
          <p:nvSpPr>
            <p:cNvPr id="67" name="직사각형 66">
              <a:extLst>
                <a:ext uri="{FF2B5EF4-FFF2-40B4-BE49-F238E27FC236}">
                  <a16:creationId xmlns:a16="http://schemas.microsoft.com/office/drawing/2014/main" id="{90A9AAEF-A070-E94B-90F3-466A97A113C4}"/>
                </a:ext>
              </a:extLst>
            </p:cNvPr>
            <p:cNvSpPr/>
            <p:nvPr/>
          </p:nvSpPr>
          <p:spPr bwMode="auto">
            <a:xfrm>
              <a:off x="4737100" y="2947988"/>
              <a:ext cx="2592388" cy="300037"/>
            </a:xfrm>
            <a:prstGeom prst="rect">
              <a:avLst/>
            </a:prstGeom>
            <a:solidFill>
              <a:srgbClr val="288FC8"/>
            </a:solidFill>
            <a:ln w="12700" algn="ctr">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rgbClr val="FFFFFF"/>
                  </a:solidFill>
                  <a:effectLst/>
                  <a:uLnTx/>
                  <a:uFillTx/>
                  <a:latin typeface="맑은 고딕" pitchFamily="50" charset="-127"/>
                  <a:ea typeface="맑은 고딕" pitchFamily="50" charset="-127"/>
                  <a:cs typeface="+mn-cs"/>
                </a:rPr>
                <a:t>EAI </a:t>
              </a:r>
              <a:r>
                <a:rPr kumimoji="0" lang="en-US" altLang="ko-KR"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(Transform, Routing)</a:t>
              </a:r>
              <a:endParaRPr kumimoji="0" lang="ko-KR" altLang="en-US"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endParaRPr>
            </a:p>
          </p:txBody>
        </p:sp>
        <p:sp>
          <p:nvSpPr>
            <p:cNvPr id="68" name="직사각형 67">
              <a:extLst>
                <a:ext uri="{FF2B5EF4-FFF2-40B4-BE49-F238E27FC236}">
                  <a16:creationId xmlns:a16="http://schemas.microsoft.com/office/drawing/2014/main" id="{C9BE5F35-9D51-B94A-8283-2C82132FD214}"/>
                </a:ext>
              </a:extLst>
            </p:cNvPr>
            <p:cNvSpPr/>
            <p:nvPr/>
          </p:nvSpPr>
          <p:spPr bwMode="auto">
            <a:xfrm>
              <a:off x="4737100" y="4397375"/>
              <a:ext cx="2592388" cy="300038"/>
            </a:xfrm>
            <a:prstGeom prst="rect">
              <a:avLst/>
            </a:prstGeom>
            <a:solidFill>
              <a:srgbClr val="288FC8"/>
            </a:solidFill>
            <a:ln w="12700" algn="ctr">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rgbClr val="FFFFFF"/>
                  </a:solidFill>
                  <a:effectLst/>
                  <a:uLnTx/>
                  <a:uFillTx/>
                  <a:latin typeface="맑은 고딕" pitchFamily="50" charset="-127"/>
                  <a:ea typeface="맑은 고딕" pitchFamily="50" charset="-127"/>
                  <a:cs typeface="+mn-cs"/>
                </a:rPr>
                <a:t>EAI </a:t>
              </a:r>
              <a:r>
                <a:rPr kumimoji="0" lang="en-US" altLang="ko-KR"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(Transform, Routing)</a:t>
              </a:r>
              <a:endParaRPr kumimoji="0" lang="ko-KR" altLang="en-US"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endParaRPr>
            </a:p>
          </p:txBody>
        </p:sp>
        <p:sp>
          <p:nvSpPr>
            <p:cNvPr id="69" name="직사각형 215">
              <a:extLst>
                <a:ext uri="{FF2B5EF4-FFF2-40B4-BE49-F238E27FC236}">
                  <a16:creationId xmlns:a16="http://schemas.microsoft.com/office/drawing/2014/main" id="{5CFE7F2E-82D6-8B41-8165-FB9BD7338BE1}"/>
                </a:ext>
              </a:extLst>
            </p:cNvPr>
            <p:cNvSpPr>
              <a:spLocks noChangeArrowheads="1"/>
            </p:cNvSpPr>
            <p:nvPr/>
          </p:nvSpPr>
          <p:spPr bwMode="auto">
            <a:xfrm>
              <a:off x="2536825" y="3316288"/>
              <a:ext cx="576263" cy="504825"/>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AP</a:t>
              </a:r>
              <a:endParaRPr kumimoji="0" lang="ko-KR" altLang="en-US"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70" name="직사각형 216">
              <a:extLst>
                <a:ext uri="{FF2B5EF4-FFF2-40B4-BE49-F238E27FC236}">
                  <a16:creationId xmlns:a16="http://schemas.microsoft.com/office/drawing/2014/main" id="{7C9DDE17-EB49-E541-A953-B42D2ED7C517}"/>
                </a:ext>
              </a:extLst>
            </p:cNvPr>
            <p:cNvSpPr>
              <a:spLocks noChangeArrowheads="1"/>
            </p:cNvSpPr>
            <p:nvPr/>
          </p:nvSpPr>
          <p:spPr bwMode="auto">
            <a:xfrm>
              <a:off x="3113088" y="3316288"/>
              <a:ext cx="215900" cy="504825"/>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I</a:t>
              </a:r>
              <a:endParaRPr kumimoji="0" lang="ko-KR" altLang="en-US"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71" name="직사각형 219">
              <a:extLst>
                <a:ext uri="{FF2B5EF4-FFF2-40B4-BE49-F238E27FC236}">
                  <a16:creationId xmlns:a16="http://schemas.microsoft.com/office/drawing/2014/main" id="{990F9FDD-385B-C74A-9CC0-8DCCC19D680D}"/>
                </a:ext>
              </a:extLst>
            </p:cNvPr>
            <p:cNvSpPr>
              <a:spLocks noChangeArrowheads="1"/>
            </p:cNvSpPr>
            <p:nvPr/>
          </p:nvSpPr>
          <p:spPr bwMode="auto">
            <a:xfrm>
              <a:off x="8916988" y="3316288"/>
              <a:ext cx="576262" cy="504825"/>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AP</a:t>
              </a:r>
              <a:endParaRPr kumimoji="0" lang="ko-KR" altLang="en-US"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72" name="직사각형 220">
              <a:extLst>
                <a:ext uri="{FF2B5EF4-FFF2-40B4-BE49-F238E27FC236}">
                  <a16:creationId xmlns:a16="http://schemas.microsoft.com/office/drawing/2014/main" id="{09FF49CF-AD38-0C49-9A59-80CEC672AD07}"/>
                </a:ext>
              </a:extLst>
            </p:cNvPr>
            <p:cNvSpPr>
              <a:spLocks noChangeArrowheads="1"/>
            </p:cNvSpPr>
            <p:nvPr/>
          </p:nvSpPr>
          <p:spPr bwMode="auto">
            <a:xfrm>
              <a:off x="8691563" y="3316288"/>
              <a:ext cx="215900" cy="504825"/>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I</a:t>
              </a:r>
              <a:endParaRPr kumimoji="0" lang="ko-KR" altLang="en-US"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cxnSp>
          <p:nvCxnSpPr>
            <p:cNvPr id="73" name="직선 연결선 223">
              <a:extLst>
                <a:ext uri="{FF2B5EF4-FFF2-40B4-BE49-F238E27FC236}">
                  <a16:creationId xmlns:a16="http://schemas.microsoft.com/office/drawing/2014/main" id="{69BED481-38C1-3047-A943-6E8AF9030C84}"/>
                </a:ext>
              </a:extLst>
            </p:cNvPr>
            <p:cNvCxnSpPr>
              <a:cxnSpLocks noChangeShapeType="1"/>
            </p:cNvCxnSpPr>
            <p:nvPr/>
          </p:nvCxnSpPr>
          <p:spPr bwMode="auto">
            <a:xfrm rot="5400000">
              <a:off x="6592094" y="3337719"/>
              <a:ext cx="179388" cy="0"/>
            </a:xfrm>
            <a:prstGeom prst="line">
              <a:avLst/>
            </a:prstGeom>
            <a:noFill/>
            <a:ln w="9525" algn="ctr">
              <a:solidFill>
                <a:srgbClr val="000000"/>
              </a:solidFill>
              <a:round/>
              <a:headEnd/>
              <a:tailEnd/>
            </a:ln>
          </p:spPr>
        </p:cxnSp>
        <p:cxnSp>
          <p:nvCxnSpPr>
            <p:cNvPr id="74" name="직선 연결선 224">
              <a:extLst>
                <a:ext uri="{FF2B5EF4-FFF2-40B4-BE49-F238E27FC236}">
                  <a16:creationId xmlns:a16="http://schemas.microsoft.com/office/drawing/2014/main" id="{1175CC58-5A7F-9E4C-A52E-CDC8618B55A9}"/>
                </a:ext>
              </a:extLst>
            </p:cNvPr>
            <p:cNvCxnSpPr>
              <a:cxnSpLocks noChangeShapeType="1"/>
            </p:cNvCxnSpPr>
            <p:nvPr/>
          </p:nvCxnSpPr>
          <p:spPr bwMode="auto">
            <a:xfrm rot="5400000">
              <a:off x="5223669" y="3337719"/>
              <a:ext cx="179388" cy="0"/>
            </a:xfrm>
            <a:prstGeom prst="line">
              <a:avLst/>
            </a:prstGeom>
            <a:noFill/>
            <a:ln w="9525" algn="ctr">
              <a:solidFill>
                <a:srgbClr val="000000"/>
              </a:solidFill>
              <a:round/>
              <a:headEnd/>
              <a:tailEnd/>
            </a:ln>
          </p:spPr>
        </p:cxnSp>
        <p:sp>
          <p:nvSpPr>
            <p:cNvPr id="75" name="직사각형 74">
              <a:extLst>
                <a:ext uri="{FF2B5EF4-FFF2-40B4-BE49-F238E27FC236}">
                  <a16:creationId xmlns:a16="http://schemas.microsoft.com/office/drawing/2014/main" id="{418F28E1-3708-734E-AFE0-E48218BEBFF6}"/>
                </a:ext>
              </a:extLst>
            </p:cNvPr>
            <p:cNvSpPr/>
            <p:nvPr/>
          </p:nvSpPr>
          <p:spPr bwMode="auto">
            <a:xfrm>
              <a:off x="3657600" y="4265613"/>
              <a:ext cx="790575" cy="563562"/>
            </a:xfrm>
            <a:prstGeom prst="rect">
              <a:avLst/>
            </a:prstGeom>
            <a:solidFill>
              <a:srgbClr val="288FC8"/>
            </a:solidFill>
            <a:ln w="12700" algn="ctr">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Protocol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Adapter</a:t>
              </a:r>
              <a:endParaRPr kumimoji="0" lang="ko-KR" altLang="en-US"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endParaRPr>
            </a:p>
          </p:txBody>
        </p:sp>
        <p:sp>
          <p:nvSpPr>
            <p:cNvPr id="76" name="직사각형 227">
              <a:extLst>
                <a:ext uri="{FF2B5EF4-FFF2-40B4-BE49-F238E27FC236}">
                  <a16:creationId xmlns:a16="http://schemas.microsoft.com/office/drawing/2014/main" id="{2F961E5C-06F8-C549-8221-357394DA22CE}"/>
                </a:ext>
              </a:extLst>
            </p:cNvPr>
            <p:cNvSpPr>
              <a:spLocks noChangeArrowheads="1"/>
            </p:cNvSpPr>
            <p:nvPr/>
          </p:nvSpPr>
          <p:spPr bwMode="auto">
            <a:xfrm>
              <a:off x="2536825" y="4295775"/>
              <a:ext cx="576263" cy="503238"/>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AP</a:t>
              </a:r>
              <a:endParaRPr kumimoji="0" lang="ko-KR" altLang="en-US"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77" name="직사각형 228">
              <a:extLst>
                <a:ext uri="{FF2B5EF4-FFF2-40B4-BE49-F238E27FC236}">
                  <a16:creationId xmlns:a16="http://schemas.microsoft.com/office/drawing/2014/main" id="{A7D63CB2-C4F5-8E4B-AFDE-B82164096397}"/>
                </a:ext>
              </a:extLst>
            </p:cNvPr>
            <p:cNvSpPr>
              <a:spLocks noChangeArrowheads="1"/>
            </p:cNvSpPr>
            <p:nvPr/>
          </p:nvSpPr>
          <p:spPr bwMode="auto">
            <a:xfrm>
              <a:off x="8916988" y="4295775"/>
              <a:ext cx="576262" cy="503238"/>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AP</a:t>
              </a:r>
              <a:endParaRPr kumimoji="0" lang="ko-KR" altLang="en-US"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cxnSp>
          <p:nvCxnSpPr>
            <p:cNvPr id="78" name="직선 연결선 230">
              <a:extLst>
                <a:ext uri="{FF2B5EF4-FFF2-40B4-BE49-F238E27FC236}">
                  <a16:creationId xmlns:a16="http://schemas.microsoft.com/office/drawing/2014/main" id="{9651FA1E-06FA-1E43-BA59-6DFD842403A9}"/>
                </a:ext>
              </a:extLst>
            </p:cNvPr>
            <p:cNvCxnSpPr>
              <a:cxnSpLocks noChangeShapeType="1"/>
            </p:cNvCxnSpPr>
            <p:nvPr/>
          </p:nvCxnSpPr>
          <p:spPr bwMode="auto">
            <a:xfrm>
              <a:off x="3113088" y="4546600"/>
              <a:ext cx="544512" cy="0"/>
            </a:xfrm>
            <a:prstGeom prst="line">
              <a:avLst/>
            </a:prstGeom>
            <a:noFill/>
            <a:ln w="9525" algn="ctr">
              <a:solidFill>
                <a:srgbClr val="000000"/>
              </a:solidFill>
              <a:round/>
              <a:headEnd/>
              <a:tailEnd/>
            </a:ln>
          </p:spPr>
        </p:cxnSp>
        <p:cxnSp>
          <p:nvCxnSpPr>
            <p:cNvPr id="79" name="직선 연결선 232">
              <a:extLst>
                <a:ext uri="{FF2B5EF4-FFF2-40B4-BE49-F238E27FC236}">
                  <a16:creationId xmlns:a16="http://schemas.microsoft.com/office/drawing/2014/main" id="{84D03A63-9117-2E48-BD0B-5EAF7D642BE9}"/>
                </a:ext>
              </a:extLst>
            </p:cNvPr>
            <p:cNvCxnSpPr>
              <a:cxnSpLocks noChangeShapeType="1"/>
            </p:cNvCxnSpPr>
            <p:nvPr/>
          </p:nvCxnSpPr>
          <p:spPr bwMode="auto">
            <a:xfrm>
              <a:off x="4448175" y="4546600"/>
              <a:ext cx="288925" cy="0"/>
            </a:xfrm>
            <a:prstGeom prst="line">
              <a:avLst/>
            </a:prstGeom>
            <a:noFill/>
            <a:ln w="9525" algn="ctr">
              <a:solidFill>
                <a:srgbClr val="000000"/>
              </a:solidFill>
              <a:round/>
              <a:headEnd/>
              <a:tailEnd/>
            </a:ln>
          </p:spPr>
        </p:cxnSp>
        <p:cxnSp>
          <p:nvCxnSpPr>
            <p:cNvPr id="80" name="직선 연결선 234">
              <a:extLst>
                <a:ext uri="{FF2B5EF4-FFF2-40B4-BE49-F238E27FC236}">
                  <a16:creationId xmlns:a16="http://schemas.microsoft.com/office/drawing/2014/main" id="{2C74774A-1A37-B541-A3D2-5CB42FC07425}"/>
                </a:ext>
              </a:extLst>
            </p:cNvPr>
            <p:cNvCxnSpPr>
              <a:cxnSpLocks noChangeShapeType="1"/>
            </p:cNvCxnSpPr>
            <p:nvPr/>
          </p:nvCxnSpPr>
          <p:spPr bwMode="auto">
            <a:xfrm>
              <a:off x="7329488" y="4546600"/>
              <a:ext cx="215900" cy="0"/>
            </a:xfrm>
            <a:prstGeom prst="line">
              <a:avLst/>
            </a:prstGeom>
            <a:noFill/>
            <a:ln w="9525" algn="ctr">
              <a:solidFill>
                <a:srgbClr val="000000"/>
              </a:solidFill>
              <a:round/>
              <a:headEnd/>
              <a:tailEnd/>
            </a:ln>
          </p:spPr>
        </p:cxnSp>
        <p:cxnSp>
          <p:nvCxnSpPr>
            <p:cNvPr id="81" name="직선 연결선 236">
              <a:extLst>
                <a:ext uri="{FF2B5EF4-FFF2-40B4-BE49-F238E27FC236}">
                  <a16:creationId xmlns:a16="http://schemas.microsoft.com/office/drawing/2014/main" id="{B13FFFC1-2C84-9646-8F92-8540BA24D9D5}"/>
                </a:ext>
              </a:extLst>
            </p:cNvPr>
            <p:cNvCxnSpPr>
              <a:cxnSpLocks noChangeShapeType="1"/>
            </p:cNvCxnSpPr>
            <p:nvPr/>
          </p:nvCxnSpPr>
          <p:spPr bwMode="auto">
            <a:xfrm>
              <a:off x="8048625" y="4546600"/>
              <a:ext cx="868363" cy="0"/>
            </a:xfrm>
            <a:prstGeom prst="line">
              <a:avLst/>
            </a:prstGeom>
            <a:noFill/>
            <a:ln w="9525" algn="ctr">
              <a:solidFill>
                <a:srgbClr val="000000"/>
              </a:solidFill>
              <a:round/>
              <a:headEnd/>
              <a:tailEnd/>
            </a:ln>
          </p:spPr>
        </p:cxnSp>
        <p:sp>
          <p:nvSpPr>
            <p:cNvPr id="82" name="직사각형 81">
              <a:extLst>
                <a:ext uri="{FF2B5EF4-FFF2-40B4-BE49-F238E27FC236}">
                  <a16:creationId xmlns:a16="http://schemas.microsoft.com/office/drawing/2014/main" id="{E6895E18-9B9F-AE48-972E-56D05E9C1F2B}"/>
                </a:ext>
              </a:extLst>
            </p:cNvPr>
            <p:cNvSpPr/>
            <p:nvPr/>
          </p:nvSpPr>
          <p:spPr bwMode="auto">
            <a:xfrm>
              <a:off x="7545388" y="4265613"/>
              <a:ext cx="792162" cy="563562"/>
            </a:xfrm>
            <a:prstGeom prst="rect">
              <a:avLst/>
            </a:prstGeom>
            <a:solidFill>
              <a:srgbClr val="288FC8"/>
            </a:solidFill>
            <a:ln w="12700" algn="ctr">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Protocol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Adapter</a:t>
              </a:r>
              <a:endParaRPr kumimoji="0" lang="ko-KR" altLang="en-US"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endParaRPr>
            </a:p>
          </p:txBody>
        </p:sp>
        <p:sp>
          <p:nvSpPr>
            <p:cNvPr id="83" name="TextBox 243">
              <a:extLst>
                <a:ext uri="{FF2B5EF4-FFF2-40B4-BE49-F238E27FC236}">
                  <a16:creationId xmlns:a16="http://schemas.microsoft.com/office/drawing/2014/main" id="{DFA6A032-BD72-9B47-85C3-FFD3FE20F804}"/>
                </a:ext>
              </a:extLst>
            </p:cNvPr>
            <p:cNvSpPr txBox="1">
              <a:spLocks noChangeArrowheads="1"/>
            </p:cNvSpPr>
            <p:nvPr/>
          </p:nvSpPr>
          <p:spPr bwMode="auto">
            <a:xfrm>
              <a:off x="452026" y="2108200"/>
              <a:ext cx="1800225" cy="600832"/>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고속 메시지 전달</a:t>
              </a:r>
              <a:endParaRPr kumimoji="0"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a:t>
              </a:r>
              <a:r>
                <a:rPr kumimoji="1"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변환</a:t>
              </a:r>
              <a:r>
                <a:rPr kumimoji="1"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 </a:t>
              </a:r>
              <a:r>
                <a:rPr kumimoji="1"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라우팅 없음</a:t>
              </a:r>
              <a:r>
                <a:rPr kumimoji="1"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a:t>
              </a:r>
              <a:endParaRPr kumimoji="0"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84" name="TextBox 244">
              <a:extLst>
                <a:ext uri="{FF2B5EF4-FFF2-40B4-BE49-F238E27FC236}">
                  <a16:creationId xmlns:a16="http://schemas.microsoft.com/office/drawing/2014/main" id="{6B69D056-8518-514A-BA3E-8E70321E3648}"/>
                </a:ext>
              </a:extLst>
            </p:cNvPr>
            <p:cNvSpPr txBox="1">
              <a:spLocks noChangeArrowheads="1"/>
            </p:cNvSpPr>
            <p:nvPr/>
          </p:nvSpPr>
          <p:spPr bwMode="auto">
            <a:xfrm>
              <a:off x="452026" y="3440033"/>
              <a:ext cx="1984374" cy="360499"/>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메시지</a:t>
              </a:r>
              <a:r>
                <a:rPr kumimoji="0"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 </a:t>
              </a:r>
              <a:r>
                <a:rPr kumimoji="0"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변환 </a:t>
              </a:r>
              <a:r>
                <a:rPr kumimoji="0"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a:t>
              </a:r>
              <a:r>
                <a:rPr kumimoji="0"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 라우팅</a:t>
              </a:r>
            </a:p>
          </p:txBody>
        </p:sp>
        <p:sp>
          <p:nvSpPr>
            <p:cNvPr id="85" name="TextBox 245">
              <a:extLst>
                <a:ext uri="{FF2B5EF4-FFF2-40B4-BE49-F238E27FC236}">
                  <a16:creationId xmlns:a16="http://schemas.microsoft.com/office/drawing/2014/main" id="{37B1EA37-B42B-AD4C-9CD2-858698034B06}"/>
                </a:ext>
              </a:extLst>
            </p:cNvPr>
            <p:cNvSpPr txBox="1">
              <a:spLocks noChangeArrowheads="1"/>
            </p:cNvSpPr>
            <p:nvPr/>
          </p:nvSpPr>
          <p:spPr bwMode="auto">
            <a:xfrm>
              <a:off x="452026" y="4407495"/>
              <a:ext cx="1984374" cy="600832"/>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메시지</a:t>
              </a:r>
              <a:r>
                <a:rPr kumimoji="0"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 </a:t>
              </a:r>
              <a:r>
                <a:rPr kumimoji="0"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변환 </a:t>
              </a:r>
              <a:r>
                <a:rPr kumimoji="0"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 </a:t>
              </a:r>
              <a:r>
                <a:rPr kumimoji="0"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라우팅 </a:t>
              </a:r>
              <a:r>
                <a:rPr kumimoji="0"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 </a:t>
              </a:r>
              <a:r>
                <a:rPr kumimoji="0"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프로토콜</a:t>
              </a:r>
              <a:r>
                <a:rPr kumimoji="0"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 </a:t>
              </a:r>
              <a:r>
                <a:rPr kumimoji="0"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변환</a:t>
              </a:r>
            </a:p>
          </p:txBody>
        </p:sp>
        <p:sp>
          <p:nvSpPr>
            <p:cNvPr id="86" name="직사각형 85">
              <a:extLst>
                <a:ext uri="{FF2B5EF4-FFF2-40B4-BE49-F238E27FC236}">
                  <a16:creationId xmlns:a16="http://schemas.microsoft.com/office/drawing/2014/main" id="{85BF24A1-2FA8-A046-90CD-4A2672775D96}"/>
                </a:ext>
              </a:extLst>
            </p:cNvPr>
            <p:cNvSpPr/>
            <p:nvPr/>
          </p:nvSpPr>
          <p:spPr bwMode="auto">
            <a:xfrm>
              <a:off x="4737100" y="5843588"/>
              <a:ext cx="2592388" cy="300037"/>
            </a:xfrm>
            <a:prstGeom prst="rect">
              <a:avLst/>
            </a:prstGeom>
            <a:solidFill>
              <a:srgbClr val="006699"/>
            </a:solidFill>
            <a:ln w="12700" algn="ctr">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MOM (Message Delivery)</a:t>
              </a:r>
              <a:endParaRPr kumimoji="0" lang="ko-KR" altLang="en-US" sz="10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endParaRPr>
            </a:p>
          </p:txBody>
        </p:sp>
        <p:sp>
          <p:nvSpPr>
            <p:cNvPr id="87" name="직사각형 86">
              <a:extLst>
                <a:ext uri="{FF2B5EF4-FFF2-40B4-BE49-F238E27FC236}">
                  <a16:creationId xmlns:a16="http://schemas.microsoft.com/office/drawing/2014/main" id="{92516BAF-3C72-8F4B-8FB0-FEAED49ACA83}"/>
                </a:ext>
              </a:extLst>
            </p:cNvPr>
            <p:cNvSpPr/>
            <p:nvPr/>
          </p:nvSpPr>
          <p:spPr bwMode="auto">
            <a:xfrm>
              <a:off x="4737100" y="5380038"/>
              <a:ext cx="2592388" cy="300037"/>
            </a:xfrm>
            <a:prstGeom prst="rect">
              <a:avLst/>
            </a:prstGeom>
            <a:solidFill>
              <a:srgbClr val="288FC8"/>
            </a:solidFill>
            <a:ln w="12700" algn="ctr">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rgbClr val="FFFFFF"/>
                  </a:solidFill>
                  <a:effectLst/>
                  <a:uLnTx/>
                  <a:uFillTx/>
                  <a:latin typeface="맑은 고딕" pitchFamily="50" charset="-127"/>
                  <a:ea typeface="맑은 고딕" pitchFamily="50" charset="-127"/>
                  <a:cs typeface="+mn-cs"/>
                </a:rPr>
                <a:t>EAI </a:t>
              </a:r>
              <a:r>
                <a:rPr kumimoji="0" lang="en-US" altLang="ko-KR"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(Transform, Routing)</a:t>
              </a:r>
              <a:endParaRPr kumimoji="0" lang="ko-KR" altLang="en-US"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endParaRPr>
            </a:p>
          </p:txBody>
        </p:sp>
        <p:sp>
          <p:nvSpPr>
            <p:cNvPr id="88" name="직사각형 248">
              <a:extLst>
                <a:ext uri="{FF2B5EF4-FFF2-40B4-BE49-F238E27FC236}">
                  <a16:creationId xmlns:a16="http://schemas.microsoft.com/office/drawing/2014/main" id="{62082DEE-AF7B-6F4A-8520-458DBD1C9D19}"/>
                </a:ext>
              </a:extLst>
            </p:cNvPr>
            <p:cNvSpPr>
              <a:spLocks noChangeArrowheads="1"/>
            </p:cNvSpPr>
            <p:nvPr/>
          </p:nvSpPr>
          <p:spPr bwMode="auto">
            <a:xfrm>
              <a:off x="2536825" y="5741988"/>
              <a:ext cx="576263" cy="503237"/>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AP</a:t>
              </a:r>
              <a:endParaRPr kumimoji="0" lang="ko-KR" altLang="en-US"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89" name="직사각형 249">
              <a:extLst>
                <a:ext uri="{FF2B5EF4-FFF2-40B4-BE49-F238E27FC236}">
                  <a16:creationId xmlns:a16="http://schemas.microsoft.com/office/drawing/2014/main" id="{3F27B4ED-CE9B-D04D-AB86-9D4F3942BD78}"/>
                </a:ext>
              </a:extLst>
            </p:cNvPr>
            <p:cNvSpPr>
              <a:spLocks noChangeArrowheads="1"/>
            </p:cNvSpPr>
            <p:nvPr/>
          </p:nvSpPr>
          <p:spPr bwMode="auto">
            <a:xfrm>
              <a:off x="3113088" y="5741988"/>
              <a:ext cx="215900" cy="503237"/>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I</a:t>
              </a:r>
              <a:endParaRPr kumimoji="0" lang="ko-KR" altLang="en-US" sz="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cxnSp>
          <p:nvCxnSpPr>
            <p:cNvPr id="90" name="직선 연결선 254">
              <a:extLst>
                <a:ext uri="{FF2B5EF4-FFF2-40B4-BE49-F238E27FC236}">
                  <a16:creationId xmlns:a16="http://schemas.microsoft.com/office/drawing/2014/main" id="{902D6B7A-74C6-9C42-952B-C019C415A9B6}"/>
                </a:ext>
              </a:extLst>
            </p:cNvPr>
            <p:cNvCxnSpPr>
              <a:cxnSpLocks noChangeShapeType="1"/>
            </p:cNvCxnSpPr>
            <p:nvPr/>
          </p:nvCxnSpPr>
          <p:spPr bwMode="auto">
            <a:xfrm rot="5400000">
              <a:off x="6592094" y="5763419"/>
              <a:ext cx="179388" cy="0"/>
            </a:xfrm>
            <a:prstGeom prst="line">
              <a:avLst/>
            </a:prstGeom>
            <a:noFill/>
            <a:ln w="9525" algn="ctr">
              <a:solidFill>
                <a:srgbClr val="000000"/>
              </a:solidFill>
              <a:round/>
              <a:headEnd/>
              <a:tailEnd/>
            </a:ln>
          </p:spPr>
        </p:cxnSp>
        <p:cxnSp>
          <p:nvCxnSpPr>
            <p:cNvPr id="91" name="직선 연결선 255">
              <a:extLst>
                <a:ext uri="{FF2B5EF4-FFF2-40B4-BE49-F238E27FC236}">
                  <a16:creationId xmlns:a16="http://schemas.microsoft.com/office/drawing/2014/main" id="{DCA89D27-4D56-CB4C-9ABA-82FEDB431667}"/>
                </a:ext>
              </a:extLst>
            </p:cNvPr>
            <p:cNvCxnSpPr>
              <a:cxnSpLocks noChangeShapeType="1"/>
            </p:cNvCxnSpPr>
            <p:nvPr/>
          </p:nvCxnSpPr>
          <p:spPr bwMode="auto">
            <a:xfrm rot="5400000">
              <a:off x="5223669" y="5763419"/>
              <a:ext cx="179388" cy="0"/>
            </a:xfrm>
            <a:prstGeom prst="line">
              <a:avLst/>
            </a:prstGeom>
            <a:noFill/>
            <a:ln w="9525" algn="ctr">
              <a:solidFill>
                <a:srgbClr val="000000"/>
              </a:solidFill>
              <a:round/>
              <a:headEnd/>
              <a:tailEnd/>
            </a:ln>
          </p:spPr>
        </p:cxnSp>
        <p:sp>
          <p:nvSpPr>
            <p:cNvPr id="92" name="직사각형 256">
              <a:extLst>
                <a:ext uri="{FF2B5EF4-FFF2-40B4-BE49-F238E27FC236}">
                  <a16:creationId xmlns:a16="http://schemas.microsoft.com/office/drawing/2014/main" id="{79BDFEAE-BA89-1F4D-B273-DD9B3BC91E4A}"/>
                </a:ext>
              </a:extLst>
            </p:cNvPr>
            <p:cNvSpPr>
              <a:spLocks noChangeArrowheads="1"/>
            </p:cNvSpPr>
            <p:nvPr/>
          </p:nvSpPr>
          <p:spPr bwMode="auto">
            <a:xfrm>
              <a:off x="8916988" y="5278438"/>
              <a:ext cx="576262" cy="503237"/>
            </a:xfrm>
            <a:prstGeom prst="rect">
              <a:avLst/>
            </a:prstGeom>
            <a:solidFill>
              <a:srgbClr val="FFFFFF"/>
            </a:solidFill>
            <a:ln w="9525" algn="ctr">
              <a:solidFill>
                <a:srgbClr val="000000"/>
              </a:solidFill>
              <a:round/>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ko-KR"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rPr>
                <a:t>AP</a:t>
              </a:r>
              <a:endParaRPr kumimoji="0" lang="ko-KR" altLang="en-US" sz="12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cxnSp>
          <p:nvCxnSpPr>
            <p:cNvPr id="93" name="직선 연결선 257">
              <a:extLst>
                <a:ext uri="{FF2B5EF4-FFF2-40B4-BE49-F238E27FC236}">
                  <a16:creationId xmlns:a16="http://schemas.microsoft.com/office/drawing/2014/main" id="{04F2F67A-39BA-5242-878E-8E42CD6B917F}"/>
                </a:ext>
              </a:extLst>
            </p:cNvPr>
            <p:cNvCxnSpPr>
              <a:cxnSpLocks noChangeShapeType="1"/>
            </p:cNvCxnSpPr>
            <p:nvPr/>
          </p:nvCxnSpPr>
          <p:spPr bwMode="auto">
            <a:xfrm>
              <a:off x="7329488" y="5530850"/>
              <a:ext cx="215900" cy="0"/>
            </a:xfrm>
            <a:prstGeom prst="line">
              <a:avLst/>
            </a:prstGeom>
            <a:noFill/>
            <a:ln w="9525" algn="ctr">
              <a:solidFill>
                <a:srgbClr val="000000"/>
              </a:solidFill>
              <a:round/>
              <a:headEnd/>
              <a:tailEnd/>
            </a:ln>
          </p:spPr>
        </p:cxnSp>
        <p:cxnSp>
          <p:nvCxnSpPr>
            <p:cNvPr id="94" name="직선 연결선 258">
              <a:extLst>
                <a:ext uri="{FF2B5EF4-FFF2-40B4-BE49-F238E27FC236}">
                  <a16:creationId xmlns:a16="http://schemas.microsoft.com/office/drawing/2014/main" id="{43EB6FEA-AB52-D24F-9C45-06B2953A8117}"/>
                </a:ext>
              </a:extLst>
            </p:cNvPr>
            <p:cNvCxnSpPr>
              <a:cxnSpLocks noChangeShapeType="1"/>
            </p:cNvCxnSpPr>
            <p:nvPr/>
          </p:nvCxnSpPr>
          <p:spPr bwMode="auto">
            <a:xfrm>
              <a:off x="8048625" y="5529263"/>
              <a:ext cx="868363" cy="1587"/>
            </a:xfrm>
            <a:prstGeom prst="line">
              <a:avLst/>
            </a:prstGeom>
            <a:noFill/>
            <a:ln w="9525" algn="ctr">
              <a:solidFill>
                <a:srgbClr val="000000"/>
              </a:solidFill>
              <a:round/>
              <a:headEnd/>
              <a:tailEnd/>
            </a:ln>
          </p:spPr>
        </p:cxnSp>
        <p:sp>
          <p:nvSpPr>
            <p:cNvPr id="95" name="직사각형 94">
              <a:extLst>
                <a:ext uri="{FF2B5EF4-FFF2-40B4-BE49-F238E27FC236}">
                  <a16:creationId xmlns:a16="http://schemas.microsoft.com/office/drawing/2014/main" id="{DDAE82CB-2A27-9D40-A084-664B31654E55}"/>
                </a:ext>
              </a:extLst>
            </p:cNvPr>
            <p:cNvSpPr/>
            <p:nvPr/>
          </p:nvSpPr>
          <p:spPr bwMode="auto">
            <a:xfrm>
              <a:off x="7545388" y="5246688"/>
              <a:ext cx="792162" cy="563562"/>
            </a:xfrm>
            <a:prstGeom prst="rect">
              <a:avLst/>
            </a:prstGeom>
            <a:solidFill>
              <a:srgbClr val="288FC8"/>
            </a:solidFill>
            <a:ln w="12700" algn="ctr">
              <a:solidFill>
                <a:srgbClr val="FFFFFF"/>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Protocol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rPr>
                <a:t>Adapter</a:t>
              </a:r>
              <a:endParaRPr kumimoji="0" lang="ko-KR" altLang="en-US" sz="1200" b="1" i="0" u="none" strike="noStrike" kern="0" cap="none" spc="0" normalizeH="0" baseline="0" noProof="0" dirty="0">
                <a:ln>
                  <a:noFill/>
                </a:ln>
                <a:solidFill>
                  <a:srgbClr val="FFFFFF"/>
                </a:solidFill>
                <a:effectLst/>
                <a:uLnTx/>
                <a:uFillTx/>
                <a:latin typeface="맑은 고딕" pitchFamily="50" charset="-127"/>
                <a:ea typeface="맑은 고딕" pitchFamily="50" charset="-127"/>
                <a:cs typeface="+mn-cs"/>
              </a:endParaRPr>
            </a:p>
          </p:txBody>
        </p:sp>
        <p:sp>
          <p:nvSpPr>
            <p:cNvPr id="96" name="TextBox 260">
              <a:extLst>
                <a:ext uri="{FF2B5EF4-FFF2-40B4-BE49-F238E27FC236}">
                  <a16:creationId xmlns:a16="http://schemas.microsoft.com/office/drawing/2014/main" id="{FC3491B6-BB72-5F4E-9FAF-85DA550844A4}"/>
                </a:ext>
              </a:extLst>
            </p:cNvPr>
            <p:cNvSpPr txBox="1">
              <a:spLocks noChangeArrowheads="1"/>
            </p:cNvSpPr>
            <p:nvPr/>
          </p:nvSpPr>
          <p:spPr bwMode="auto">
            <a:xfrm>
              <a:off x="452026" y="5805264"/>
              <a:ext cx="1984374" cy="360499"/>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ko-KR"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Hybrid </a:t>
              </a:r>
              <a:r>
                <a:rPr kumimoji="0" lang="ko-KR" altLang="en-US" sz="12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방식</a:t>
              </a:r>
            </a:p>
          </p:txBody>
        </p:sp>
        <p:cxnSp>
          <p:nvCxnSpPr>
            <p:cNvPr id="97" name="직선 연결선 265">
              <a:extLst>
                <a:ext uri="{FF2B5EF4-FFF2-40B4-BE49-F238E27FC236}">
                  <a16:creationId xmlns:a16="http://schemas.microsoft.com/office/drawing/2014/main" id="{90273FEB-7B37-F146-8DF4-AA9C9219C62E}"/>
                </a:ext>
              </a:extLst>
            </p:cNvPr>
            <p:cNvCxnSpPr>
              <a:cxnSpLocks noChangeShapeType="1"/>
              <a:stCxn id="89" idx="3"/>
              <a:endCxn id="86" idx="1"/>
            </p:cNvCxnSpPr>
            <p:nvPr/>
          </p:nvCxnSpPr>
          <p:spPr bwMode="auto">
            <a:xfrm>
              <a:off x="3328988" y="5994400"/>
              <a:ext cx="1408112" cy="0"/>
            </a:xfrm>
            <a:prstGeom prst="line">
              <a:avLst/>
            </a:prstGeom>
            <a:noFill/>
            <a:ln w="9525" algn="ctr">
              <a:solidFill>
                <a:srgbClr val="000000"/>
              </a:solidFill>
              <a:round/>
              <a:headEnd/>
              <a:tailEnd/>
            </a:ln>
          </p:spPr>
        </p:cxnSp>
        <p:cxnSp>
          <p:nvCxnSpPr>
            <p:cNvPr id="98" name="직선 연결선 267">
              <a:extLst>
                <a:ext uri="{FF2B5EF4-FFF2-40B4-BE49-F238E27FC236}">
                  <a16:creationId xmlns:a16="http://schemas.microsoft.com/office/drawing/2014/main" id="{B3F5C73D-3A9B-8B4D-A72F-0F6F705022FD}"/>
                </a:ext>
              </a:extLst>
            </p:cNvPr>
            <p:cNvCxnSpPr>
              <a:cxnSpLocks noChangeShapeType="1"/>
              <a:stCxn id="62" idx="3"/>
              <a:endCxn id="65" idx="1"/>
            </p:cNvCxnSpPr>
            <p:nvPr/>
          </p:nvCxnSpPr>
          <p:spPr bwMode="auto">
            <a:xfrm>
              <a:off x="3328988" y="2432050"/>
              <a:ext cx="1408112" cy="0"/>
            </a:xfrm>
            <a:prstGeom prst="line">
              <a:avLst/>
            </a:prstGeom>
            <a:noFill/>
            <a:ln w="9525" algn="ctr">
              <a:solidFill>
                <a:srgbClr val="000000"/>
              </a:solidFill>
              <a:round/>
              <a:headEnd/>
              <a:tailEnd/>
            </a:ln>
          </p:spPr>
        </p:cxnSp>
        <p:cxnSp>
          <p:nvCxnSpPr>
            <p:cNvPr id="99" name="직선 연결선 269">
              <a:extLst>
                <a:ext uri="{FF2B5EF4-FFF2-40B4-BE49-F238E27FC236}">
                  <a16:creationId xmlns:a16="http://schemas.microsoft.com/office/drawing/2014/main" id="{B9AD22E3-3F3C-9549-B9C5-626FBE099F31}"/>
                </a:ext>
              </a:extLst>
            </p:cNvPr>
            <p:cNvCxnSpPr>
              <a:cxnSpLocks noChangeShapeType="1"/>
              <a:stCxn id="65" idx="3"/>
              <a:endCxn id="64" idx="1"/>
            </p:cNvCxnSpPr>
            <p:nvPr/>
          </p:nvCxnSpPr>
          <p:spPr bwMode="auto">
            <a:xfrm>
              <a:off x="7329488" y="2432050"/>
              <a:ext cx="1362075" cy="0"/>
            </a:xfrm>
            <a:prstGeom prst="line">
              <a:avLst/>
            </a:prstGeom>
            <a:noFill/>
            <a:ln w="9525" algn="ctr">
              <a:solidFill>
                <a:srgbClr val="000000"/>
              </a:solidFill>
              <a:round/>
              <a:headEnd/>
              <a:tailEnd/>
            </a:ln>
          </p:spPr>
        </p:cxnSp>
        <p:cxnSp>
          <p:nvCxnSpPr>
            <p:cNvPr id="100" name="직선 연결선 271">
              <a:extLst>
                <a:ext uri="{FF2B5EF4-FFF2-40B4-BE49-F238E27FC236}">
                  <a16:creationId xmlns:a16="http://schemas.microsoft.com/office/drawing/2014/main" id="{DE1F0A0D-E794-4D48-9834-9E6AA053272E}"/>
                </a:ext>
              </a:extLst>
            </p:cNvPr>
            <p:cNvCxnSpPr>
              <a:cxnSpLocks noChangeShapeType="1"/>
              <a:stCxn id="70" idx="3"/>
              <a:endCxn id="66" idx="1"/>
            </p:cNvCxnSpPr>
            <p:nvPr/>
          </p:nvCxnSpPr>
          <p:spPr bwMode="auto">
            <a:xfrm>
              <a:off x="3328988" y="3568700"/>
              <a:ext cx="1408112" cy="0"/>
            </a:xfrm>
            <a:prstGeom prst="line">
              <a:avLst/>
            </a:prstGeom>
            <a:noFill/>
            <a:ln w="9525" algn="ctr">
              <a:solidFill>
                <a:srgbClr val="000000"/>
              </a:solidFill>
              <a:round/>
              <a:headEnd/>
              <a:tailEnd/>
            </a:ln>
          </p:spPr>
        </p:cxnSp>
        <p:cxnSp>
          <p:nvCxnSpPr>
            <p:cNvPr id="101" name="직선 연결선 273">
              <a:extLst>
                <a:ext uri="{FF2B5EF4-FFF2-40B4-BE49-F238E27FC236}">
                  <a16:creationId xmlns:a16="http://schemas.microsoft.com/office/drawing/2014/main" id="{DA873B83-3CBA-3449-87DB-D817B5570560}"/>
                </a:ext>
              </a:extLst>
            </p:cNvPr>
            <p:cNvCxnSpPr>
              <a:cxnSpLocks noChangeShapeType="1"/>
              <a:stCxn id="66" idx="3"/>
              <a:endCxn id="72" idx="1"/>
            </p:cNvCxnSpPr>
            <p:nvPr/>
          </p:nvCxnSpPr>
          <p:spPr bwMode="auto">
            <a:xfrm>
              <a:off x="7329488" y="3568700"/>
              <a:ext cx="1362075" cy="0"/>
            </a:xfrm>
            <a:prstGeom prst="line">
              <a:avLst/>
            </a:prstGeom>
            <a:noFill/>
            <a:ln w="9525" algn="ctr">
              <a:solidFill>
                <a:srgbClr val="000000"/>
              </a:solidFill>
              <a:round/>
              <a:headEnd/>
              <a:tailEnd/>
            </a:ln>
          </p:spPr>
        </p:cxnSp>
      </p:grpSp>
    </p:spTree>
    <p:extLst>
      <p:ext uri="{BB962C8B-B14F-4D97-AF65-F5344CB8AC3E}">
        <p14:creationId xmlns:p14="http://schemas.microsoft.com/office/powerpoint/2010/main" val="4090693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3. Performance</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35</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pic>
        <p:nvPicPr>
          <p:cNvPr id="158" name="그림 157">
            <a:extLst>
              <a:ext uri="{FF2B5EF4-FFF2-40B4-BE49-F238E27FC236}">
                <a16:creationId xmlns:a16="http://schemas.microsoft.com/office/drawing/2014/main" id="{F24BCB2E-1FC1-2E46-B4B1-120D571ECAA9}"/>
              </a:ext>
            </a:extLst>
          </p:cNvPr>
          <p:cNvPicPr>
            <a:picLocks noChangeAspect="1"/>
          </p:cNvPicPr>
          <p:nvPr/>
        </p:nvPicPr>
        <p:blipFill rotWithShape="1">
          <a:blip r:embed="rId4"/>
          <a:srcRect t="9342"/>
          <a:stretch/>
        </p:blipFill>
        <p:spPr>
          <a:xfrm>
            <a:off x="722152" y="884840"/>
            <a:ext cx="7699695" cy="3923007"/>
          </a:xfrm>
          <a:prstGeom prst="rect">
            <a:avLst/>
          </a:prstGeom>
        </p:spPr>
      </p:pic>
    </p:spTree>
    <p:extLst>
      <p:ext uri="{BB962C8B-B14F-4D97-AF65-F5344CB8AC3E}">
        <p14:creationId xmlns:p14="http://schemas.microsoft.com/office/powerpoint/2010/main" val="907376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4. Fault Tolerance</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pic>
        <p:nvPicPr>
          <p:cNvPr id="2" name="그림 1">
            <a:extLst>
              <a:ext uri="{FF2B5EF4-FFF2-40B4-BE49-F238E27FC236}">
                <a16:creationId xmlns:a16="http://schemas.microsoft.com/office/drawing/2014/main" id="{288645ED-F246-5342-A018-ECCE7D1946DB}"/>
              </a:ext>
            </a:extLst>
          </p:cNvPr>
          <p:cNvPicPr>
            <a:picLocks noChangeAspect="1"/>
          </p:cNvPicPr>
          <p:nvPr/>
        </p:nvPicPr>
        <p:blipFill>
          <a:blip r:embed="rId4"/>
          <a:stretch>
            <a:fillRect/>
          </a:stretch>
        </p:blipFill>
        <p:spPr>
          <a:xfrm>
            <a:off x="914749" y="950116"/>
            <a:ext cx="7314501" cy="3691893"/>
          </a:xfrm>
          <a:prstGeom prst="rect">
            <a:avLst/>
          </a:prstGeom>
        </p:spPr>
      </p:pic>
    </p:spTree>
    <p:extLst>
      <p:ext uri="{BB962C8B-B14F-4D97-AF65-F5344CB8AC3E}">
        <p14:creationId xmlns:p14="http://schemas.microsoft.com/office/powerpoint/2010/main" val="3013496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5. Security</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6" name="그림 5">
            <a:extLst>
              <a:ext uri="{FF2B5EF4-FFF2-40B4-BE49-F238E27FC236}">
                <a16:creationId xmlns:a16="http://schemas.microsoft.com/office/drawing/2014/main" id="{C47B0821-7BC3-134E-A491-52BABF8E324E}"/>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C62A3213-C3D0-F840-B3C7-46582C40A80F}"/>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pic>
        <p:nvPicPr>
          <p:cNvPr id="2" name="그림 1">
            <a:extLst>
              <a:ext uri="{FF2B5EF4-FFF2-40B4-BE49-F238E27FC236}">
                <a16:creationId xmlns:a16="http://schemas.microsoft.com/office/drawing/2014/main" id="{3F482228-E8AC-9247-8FF8-8719E2A4625F}"/>
              </a:ext>
            </a:extLst>
          </p:cNvPr>
          <p:cNvPicPr>
            <a:picLocks noChangeAspect="1"/>
          </p:cNvPicPr>
          <p:nvPr/>
        </p:nvPicPr>
        <p:blipFill>
          <a:blip r:embed="rId4"/>
          <a:stretch>
            <a:fillRect/>
          </a:stretch>
        </p:blipFill>
        <p:spPr>
          <a:xfrm>
            <a:off x="921275" y="936035"/>
            <a:ext cx="7108944" cy="3708179"/>
          </a:xfrm>
          <a:prstGeom prst="rect">
            <a:avLst/>
          </a:prstGeom>
        </p:spPr>
      </p:pic>
    </p:spTree>
    <p:extLst>
      <p:ext uri="{BB962C8B-B14F-4D97-AF65-F5344CB8AC3E}">
        <p14:creationId xmlns:p14="http://schemas.microsoft.com/office/powerpoint/2010/main" val="2017173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6" name="Google Shape;8916;p623"/>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One More Thing…</a:t>
            </a:r>
            <a:endParaRPr sz="2600" dirty="0"/>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38</a:t>
            </a:fld>
            <a:endParaRPr/>
          </a:p>
        </p:txBody>
      </p:sp>
      <p:pic>
        <p:nvPicPr>
          <p:cNvPr id="6" name="그림 5">
            <a:extLst>
              <a:ext uri="{FF2B5EF4-FFF2-40B4-BE49-F238E27FC236}">
                <a16:creationId xmlns:a16="http://schemas.microsoft.com/office/drawing/2014/main" id="{A62E7A5F-9064-D840-BC44-0249FA88B9ED}"/>
              </a:ext>
            </a:extLst>
          </p:cNvPr>
          <p:cNvPicPr>
            <a:picLocks noChangeAspect="1"/>
          </p:cNvPicPr>
          <p:nvPr/>
        </p:nvPicPr>
        <p:blipFill>
          <a:blip r:embed="rId3"/>
          <a:stretch>
            <a:fillRect/>
          </a:stretch>
        </p:blipFill>
        <p:spPr>
          <a:xfrm>
            <a:off x="7577300" y="121913"/>
            <a:ext cx="1356982" cy="722162"/>
          </a:xfrm>
          <a:prstGeom prst="rect">
            <a:avLst/>
          </a:prstGeom>
        </p:spPr>
      </p:pic>
      <p:sp>
        <p:nvSpPr>
          <p:cNvPr id="7" name="TextBox 6">
            <a:extLst>
              <a:ext uri="{FF2B5EF4-FFF2-40B4-BE49-F238E27FC236}">
                <a16:creationId xmlns:a16="http://schemas.microsoft.com/office/drawing/2014/main" id="{200F39D0-3F7B-E344-88F8-E414538E8F54}"/>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pic>
        <p:nvPicPr>
          <p:cNvPr id="8" name="그림 7">
            <a:extLst>
              <a:ext uri="{FF2B5EF4-FFF2-40B4-BE49-F238E27FC236}">
                <a16:creationId xmlns:a16="http://schemas.microsoft.com/office/drawing/2014/main" id="{D6D65B3E-8162-2F4D-B56F-0B9F07C3C64D}"/>
              </a:ext>
            </a:extLst>
          </p:cNvPr>
          <p:cNvPicPr>
            <a:picLocks noChangeAspect="1"/>
          </p:cNvPicPr>
          <p:nvPr/>
        </p:nvPicPr>
        <p:blipFill>
          <a:blip r:embed="rId4"/>
          <a:stretch>
            <a:fillRect/>
          </a:stretch>
        </p:blipFill>
        <p:spPr>
          <a:xfrm>
            <a:off x="776895" y="992013"/>
            <a:ext cx="7832583" cy="3608099"/>
          </a:xfrm>
          <a:prstGeom prst="rect">
            <a:avLst/>
          </a:prstGeom>
          <a:solidFill>
            <a:schemeClr val="bg1"/>
          </a:solidFill>
        </p:spPr>
      </p:pic>
    </p:spTree>
    <p:extLst>
      <p:ext uri="{BB962C8B-B14F-4D97-AF65-F5344CB8AC3E}">
        <p14:creationId xmlns:p14="http://schemas.microsoft.com/office/powerpoint/2010/main" val="621527173"/>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pic>
        <p:nvPicPr>
          <p:cNvPr id="28" name="그림 27">
            <a:extLst>
              <a:ext uri="{FF2B5EF4-FFF2-40B4-BE49-F238E27FC236}">
                <a16:creationId xmlns:a16="http://schemas.microsoft.com/office/drawing/2014/main" id="{2FDF9190-223D-4C45-B169-E9353FAC0347}"/>
              </a:ext>
            </a:extLst>
          </p:cNvPr>
          <p:cNvPicPr>
            <a:picLocks noChangeAspect="1"/>
          </p:cNvPicPr>
          <p:nvPr/>
        </p:nvPicPr>
        <p:blipFill rotWithShape="1">
          <a:blip r:embed="rId3"/>
          <a:srcRect t="46650"/>
          <a:stretch/>
        </p:blipFill>
        <p:spPr>
          <a:xfrm>
            <a:off x="3733366" y="1039888"/>
            <a:ext cx="1534910" cy="701169"/>
          </a:xfrm>
          <a:prstGeom prst="rect">
            <a:avLst/>
          </a:prstGeom>
        </p:spPr>
      </p:pic>
      <p:grpSp>
        <p:nvGrpSpPr>
          <p:cNvPr id="30" name="그룹 29">
            <a:extLst>
              <a:ext uri="{FF2B5EF4-FFF2-40B4-BE49-F238E27FC236}">
                <a16:creationId xmlns:a16="http://schemas.microsoft.com/office/drawing/2014/main" id="{9319F94A-A8B0-9C4F-B7B7-C2633BE5D3D5}"/>
              </a:ext>
            </a:extLst>
          </p:cNvPr>
          <p:cNvGrpSpPr/>
          <p:nvPr/>
        </p:nvGrpSpPr>
        <p:grpSpPr>
          <a:xfrm>
            <a:off x="937450" y="992474"/>
            <a:ext cx="7340672" cy="3697379"/>
            <a:chOff x="937450" y="992474"/>
            <a:chExt cx="7340672" cy="3697379"/>
          </a:xfrm>
        </p:grpSpPr>
        <p:pic>
          <p:nvPicPr>
            <p:cNvPr id="32" name="그림 31">
              <a:extLst>
                <a:ext uri="{FF2B5EF4-FFF2-40B4-BE49-F238E27FC236}">
                  <a16:creationId xmlns:a16="http://schemas.microsoft.com/office/drawing/2014/main" id="{0F3D2910-A007-7246-82F1-0DA23D68794A}"/>
                </a:ext>
              </a:extLst>
            </p:cNvPr>
            <p:cNvPicPr>
              <a:picLocks noChangeAspect="1"/>
            </p:cNvPicPr>
            <p:nvPr/>
          </p:nvPicPr>
          <p:blipFill>
            <a:blip r:embed="rId4"/>
            <a:stretch>
              <a:fillRect/>
            </a:stretch>
          </p:blipFill>
          <p:spPr>
            <a:xfrm>
              <a:off x="957358" y="1904578"/>
              <a:ext cx="1219310" cy="650039"/>
            </a:xfrm>
            <a:prstGeom prst="rect">
              <a:avLst/>
            </a:prstGeom>
          </p:spPr>
        </p:pic>
        <p:pic>
          <p:nvPicPr>
            <p:cNvPr id="33" name="그림 32">
              <a:extLst>
                <a:ext uri="{FF2B5EF4-FFF2-40B4-BE49-F238E27FC236}">
                  <a16:creationId xmlns:a16="http://schemas.microsoft.com/office/drawing/2014/main" id="{A9E83F82-3979-8A41-BB8F-D83234E28B02}"/>
                </a:ext>
              </a:extLst>
            </p:cNvPr>
            <p:cNvPicPr>
              <a:picLocks noChangeAspect="1"/>
            </p:cNvPicPr>
            <p:nvPr/>
          </p:nvPicPr>
          <p:blipFill>
            <a:blip r:embed="rId5"/>
            <a:stretch>
              <a:fillRect/>
            </a:stretch>
          </p:blipFill>
          <p:spPr>
            <a:xfrm>
              <a:off x="937450" y="3226687"/>
              <a:ext cx="1553578" cy="618562"/>
            </a:xfrm>
            <a:prstGeom prst="rect">
              <a:avLst/>
            </a:prstGeom>
          </p:spPr>
        </p:pic>
        <p:pic>
          <p:nvPicPr>
            <p:cNvPr id="34" name="그림 33">
              <a:extLst>
                <a:ext uri="{FF2B5EF4-FFF2-40B4-BE49-F238E27FC236}">
                  <a16:creationId xmlns:a16="http://schemas.microsoft.com/office/drawing/2014/main" id="{3DA130F6-C1CB-FC40-B2F4-841F16FF31A3}"/>
                </a:ext>
              </a:extLst>
            </p:cNvPr>
            <p:cNvPicPr>
              <a:picLocks noChangeAspect="1"/>
            </p:cNvPicPr>
            <p:nvPr/>
          </p:nvPicPr>
          <p:blipFill rotWithShape="1">
            <a:blip r:embed="rId6"/>
            <a:srcRect l="11154" t="18543" r="10427" b="14468"/>
            <a:stretch/>
          </p:blipFill>
          <p:spPr>
            <a:xfrm>
              <a:off x="6463704" y="1662101"/>
              <a:ext cx="1814418" cy="784470"/>
            </a:xfrm>
            <a:prstGeom prst="rect">
              <a:avLst/>
            </a:prstGeom>
          </p:spPr>
        </p:pic>
        <p:pic>
          <p:nvPicPr>
            <p:cNvPr id="35" name="그림 34">
              <a:extLst>
                <a:ext uri="{FF2B5EF4-FFF2-40B4-BE49-F238E27FC236}">
                  <a16:creationId xmlns:a16="http://schemas.microsoft.com/office/drawing/2014/main" id="{AE5CCFD5-1E40-8145-A686-8213564A09EC}"/>
                </a:ext>
              </a:extLst>
            </p:cNvPr>
            <p:cNvPicPr>
              <a:picLocks noChangeAspect="1"/>
            </p:cNvPicPr>
            <p:nvPr/>
          </p:nvPicPr>
          <p:blipFill>
            <a:blip r:embed="rId7"/>
            <a:stretch>
              <a:fillRect/>
            </a:stretch>
          </p:blipFill>
          <p:spPr>
            <a:xfrm>
              <a:off x="6565872" y="3288693"/>
              <a:ext cx="1553578" cy="529637"/>
            </a:xfrm>
            <a:prstGeom prst="rect">
              <a:avLst/>
            </a:prstGeom>
          </p:spPr>
        </p:pic>
        <p:sp>
          <p:nvSpPr>
            <p:cNvPr id="36" name="Google Shape;1035;p105">
              <a:extLst>
                <a:ext uri="{FF2B5EF4-FFF2-40B4-BE49-F238E27FC236}">
                  <a16:creationId xmlns:a16="http://schemas.microsoft.com/office/drawing/2014/main" id="{750CFE31-D797-3A45-8C4F-1CA5E0ABB2E8}"/>
                </a:ext>
              </a:extLst>
            </p:cNvPr>
            <p:cNvSpPr txBox="1"/>
            <p:nvPr/>
          </p:nvSpPr>
          <p:spPr>
            <a:xfrm>
              <a:off x="3579682" y="3032391"/>
              <a:ext cx="1768887" cy="300544"/>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800"/>
                <a:buFontTx/>
                <a:buNone/>
                <a:tabLst/>
                <a:defRPr/>
              </a:pPr>
              <a:r>
                <a:rPr kumimoji="0" lang="en-US" sz="1300" b="0" i="0" u="none" strike="noStrike" kern="0" cap="none" spc="0" normalizeH="0" baseline="0" noProof="0" dirty="0">
                  <a:ln>
                    <a:noFill/>
                  </a:ln>
                  <a:solidFill>
                    <a:schemeClr val="tx1"/>
                  </a:solidFill>
                  <a:effectLst/>
                  <a:uLnTx/>
                  <a:uFillTx/>
                </a:rPr>
                <a:t>Shared Data Assets</a:t>
              </a:r>
              <a:endParaRPr kumimoji="0" sz="1300" b="0" i="0" u="none" strike="noStrike" kern="0" cap="none" spc="0" normalizeH="0" baseline="0" noProof="0" dirty="0">
                <a:ln>
                  <a:noFill/>
                </a:ln>
                <a:solidFill>
                  <a:schemeClr val="tx1"/>
                </a:solidFill>
                <a:effectLst/>
                <a:uLnTx/>
                <a:uFillTx/>
              </a:endParaRPr>
            </a:p>
          </p:txBody>
        </p:sp>
        <p:pic>
          <p:nvPicPr>
            <p:cNvPr id="37" name="그림 36">
              <a:extLst>
                <a:ext uri="{FF2B5EF4-FFF2-40B4-BE49-F238E27FC236}">
                  <a16:creationId xmlns:a16="http://schemas.microsoft.com/office/drawing/2014/main" id="{7F35F634-F079-1E46-9028-242D07314AF4}"/>
                </a:ext>
              </a:extLst>
            </p:cNvPr>
            <p:cNvPicPr>
              <a:picLocks noChangeAspect="1"/>
            </p:cNvPicPr>
            <p:nvPr/>
          </p:nvPicPr>
          <p:blipFill>
            <a:blip r:embed="rId8"/>
            <a:stretch>
              <a:fillRect/>
            </a:stretch>
          </p:blipFill>
          <p:spPr>
            <a:xfrm>
              <a:off x="3549486" y="2324882"/>
              <a:ext cx="1814419" cy="731600"/>
            </a:xfrm>
            <a:prstGeom prst="rect">
              <a:avLst/>
            </a:prstGeom>
          </p:spPr>
        </p:pic>
        <p:cxnSp>
          <p:nvCxnSpPr>
            <p:cNvPr id="40" name="직선 연결선[R] 39">
              <a:extLst>
                <a:ext uri="{FF2B5EF4-FFF2-40B4-BE49-F238E27FC236}">
                  <a16:creationId xmlns:a16="http://schemas.microsoft.com/office/drawing/2014/main" id="{C0C4A1F4-17A1-4E49-967F-8CE3FA117BF1}"/>
                </a:ext>
              </a:extLst>
            </p:cNvPr>
            <p:cNvCxnSpPr>
              <a:cxnSpLocks/>
            </p:cNvCxnSpPr>
            <p:nvPr/>
          </p:nvCxnSpPr>
          <p:spPr>
            <a:xfrm>
              <a:off x="4469935" y="1792245"/>
              <a:ext cx="0" cy="44660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원통[C] 40">
              <a:extLst>
                <a:ext uri="{FF2B5EF4-FFF2-40B4-BE49-F238E27FC236}">
                  <a16:creationId xmlns:a16="http://schemas.microsoft.com/office/drawing/2014/main" id="{7AC04117-16D4-D242-A0A4-951C71016C82}"/>
                </a:ext>
              </a:extLst>
            </p:cNvPr>
            <p:cNvSpPr/>
            <p:nvPr/>
          </p:nvSpPr>
          <p:spPr>
            <a:xfrm>
              <a:off x="4659494" y="992474"/>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2" name="원통[C] 41">
              <a:extLst>
                <a:ext uri="{FF2B5EF4-FFF2-40B4-BE49-F238E27FC236}">
                  <a16:creationId xmlns:a16="http://schemas.microsoft.com/office/drawing/2014/main" id="{95A2D64A-C2A0-1A46-9D5B-A41FAEF15746}"/>
                </a:ext>
              </a:extLst>
            </p:cNvPr>
            <p:cNvSpPr/>
            <p:nvPr/>
          </p:nvSpPr>
          <p:spPr>
            <a:xfrm>
              <a:off x="4674066" y="3908801"/>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43" name="직선 연결선[R] 42">
              <a:extLst>
                <a:ext uri="{FF2B5EF4-FFF2-40B4-BE49-F238E27FC236}">
                  <a16:creationId xmlns:a16="http://schemas.microsoft.com/office/drawing/2014/main" id="{8FD098CF-89F5-F94C-9971-5C3943D77F86}"/>
                </a:ext>
              </a:extLst>
            </p:cNvPr>
            <p:cNvCxnSpPr>
              <a:cxnSpLocks/>
            </p:cNvCxnSpPr>
            <p:nvPr/>
          </p:nvCxnSpPr>
          <p:spPr>
            <a:xfrm>
              <a:off x="233630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직선 연결선[R] 43">
              <a:extLst>
                <a:ext uri="{FF2B5EF4-FFF2-40B4-BE49-F238E27FC236}">
                  <a16:creationId xmlns:a16="http://schemas.microsoft.com/office/drawing/2014/main" id="{78F1B09F-99F1-884F-816A-4FA7A1926522}"/>
                </a:ext>
              </a:extLst>
            </p:cNvPr>
            <p:cNvCxnSpPr>
              <a:cxnSpLocks/>
            </p:cNvCxnSpPr>
            <p:nvPr/>
          </p:nvCxnSpPr>
          <p:spPr>
            <a:xfrm flipV="1">
              <a:off x="233630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직선 연결선[R] 44">
              <a:extLst>
                <a:ext uri="{FF2B5EF4-FFF2-40B4-BE49-F238E27FC236}">
                  <a16:creationId xmlns:a16="http://schemas.microsoft.com/office/drawing/2014/main" id="{5CB26680-A7A8-FC41-B70F-50DCC1CC8182}"/>
                </a:ext>
              </a:extLst>
            </p:cNvPr>
            <p:cNvCxnSpPr>
              <a:cxnSpLocks/>
            </p:cNvCxnSpPr>
            <p:nvPr/>
          </p:nvCxnSpPr>
          <p:spPr>
            <a:xfrm>
              <a:off x="4469935" y="3332935"/>
              <a:ext cx="0" cy="67851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원통[C] 45">
              <a:extLst>
                <a:ext uri="{FF2B5EF4-FFF2-40B4-BE49-F238E27FC236}">
                  <a16:creationId xmlns:a16="http://schemas.microsoft.com/office/drawing/2014/main" id="{C84C3B26-526D-B24F-A962-2190380A976A}"/>
                </a:ext>
              </a:extLst>
            </p:cNvPr>
            <p:cNvSpPr/>
            <p:nvPr/>
          </p:nvSpPr>
          <p:spPr>
            <a:xfrm>
              <a:off x="1834112"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7" name="원통[C] 46">
              <a:extLst>
                <a:ext uri="{FF2B5EF4-FFF2-40B4-BE49-F238E27FC236}">
                  <a16:creationId xmlns:a16="http://schemas.microsoft.com/office/drawing/2014/main" id="{2C44C4E8-D6DA-E549-8350-EB8EA4718369}"/>
                </a:ext>
              </a:extLst>
            </p:cNvPr>
            <p:cNvSpPr/>
            <p:nvPr/>
          </p:nvSpPr>
          <p:spPr>
            <a:xfrm>
              <a:off x="1834112"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8" name="원통[C] 47">
              <a:extLst>
                <a:ext uri="{FF2B5EF4-FFF2-40B4-BE49-F238E27FC236}">
                  <a16:creationId xmlns:a16="http://schemas.microsoft.com/office/drawing/2014/main" id="{91FB7078-A94A-584D-A8E8-4C8304D6DF8C}"/>
                </a:ext>
              </a:extLst>
            </p:cNvPr>
            <p:cNvSpPr/>
            <p:nvPr/>
          </p:nvSpPr>
          <p:spPr>
            <a:xfrm>
              <a:off x="7477393"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9" name="원통[C] 48">
              <a:extLst>
                <a:ext uri="{FF2B5EF4-FFF2-40B4-BE49-F238E27FC236}">
                  <a16:creationId xmlns:a16="http://schemas.microsoft.com/office/drawing/2014/main" id="{E8E3C966-C7EB-CA45-8932-AFB21C1E565F}"/>
                </a:ext>
              </a:extLst>
            </p:cNvPr>
            <p:cNvSpPr/>
            <p:nvPr/>
          </p:nvSpPr>
          <p:spPr>
            <a:xfrm>
              <a:off x="7477393"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50" name="직선 연결선[R] 49">
              <a:extLst>
                <a:ext uri="{FF2B5EF4-FFF2-40B4-BE49-F238E27FC236}">
                  <a16:creationId xmlns:a16="http://schemas.microsoft.com/office/drawing/2014/main" id="{2CB0498E-CBFD-A649-9D64-03DD508A50E3}"/>
                </a:ext>
              </a:extLst>
            </p:cNvPr>
            <p:cNvCxnSpPr>
              <a:cxnSpLocks/>
            </p:cNvCxnSpPr>
            <p:nvPr/>
          </p:nvCxnSpPr>
          <p:spPr>
            <a:xfrm flipH="1">
              <a:off x="532249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직선 연결선[R] 50">
              <a:extLst>
                <a:ext uri="{FF2B5EF4-FFF2-40B4-BE49-F238E27FC236}">
                  <a16:creationId xmlns:a16="http://schemas.microsoft.com/office/drawing/2014/main" id="{5380C705-42BB-DC49-81CF-47F3A1E9B518}"/>
                </a:ext>
              </a:extLst>
            </p:cNvPr>
            <p:cNvCxnSpPr>
              <a:cxnSpLocks/>
            </p:cNvCxnSpPr>
            <p:nvPr/>
          </p:nvCxnSpPr>
          <p:spPr>
            <a:xfrm flipH="1" flipV="1">
              <a:off x="532249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그림 51">
              <a:extLst>
                <a:ext uri="{FF2B5EF4-FFF2-40B4-BE49-F238E27FC236}">
                  <a16:creationId xmlns:a16="http://schemas.microsoft.com/office/drawing/2014/main" id="{036C22A9-DDC2-A643-A177-6C9734497F3E}"/>
                </a:ext>
              </a:extLst>
            </p:cNvPr>
            <p:cNvPicPr>
              <a:picLocks noChangeAspect="1"/>
            </p:cNvPicPr>
            <p:nvPr/>
          </p:nvPicPr>
          <p:blipFill rotWithShape="1">
            <a:blip r:embed="rId9"/>
            <a:srcRect l="8121" t="18322" r="50985" b="27658"/>
            <a:stretch/>
          </p:blipFill>
          <p:spPr>
            <a:xfrm>
              <a:off x="3649538" y="3950867"/>
              <a:ext cx="1714367" cy="738986"/>
            </a:xfrm>
            <a:prstGeom prst="rect">
              <a:avLst/>
            </a:prstGeom>
          </p:spPr>
        </p:pic>
      </p:gr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39" name="도넛[D] 38">
            <a:extLst>
              <a:ext uri="{FF2B5EF4-FFF2-40B4-BE49-F238E27FC236}">
                <a16:creationId xmlns:a16="http://schemas.microsoft.com/office/drawing/2014/main" id="{11ADD40A-E73E-E149-9D69-346AE5595119}"/>
              </a:ext>
            </a:extLst>
          </p:cNvPr>
          <p:cNvSpPr/>
          <p:nvPr/>
        </p:nvSpPr>
        <p:spPr>
          <a:xfrm>
            <a:off x="2537664" y="1743056"/>
            <a:ext cx="3800707" cy="2214134"/>
          </a:xfrm>
          <a:prstGeom prst="donut">
            <a:avLst>
              <a:gd name="adj" fmla="val 21992"/>
            </a:avLst>
          </a:prstGeom>
          <a:solidFill>
            <a:schemeClr val="accent2">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3" name="TextBox 52">
            <a:extLst>
              <a:ext uri="{FF2B5EF4-FFF2-40B4-BE49-F238E27FC236}">
                <a16:creationId xmlns:a16="http://schemas.microsoft.com/office/drawing/2014/main" id="{CBD2FCA2-E90F-B546-AF06-4D9C19EC8899}"/>
              </a:ext>
            </a:extLst>
          </p:cNvPr>
          <p:cNvSpPr txBox="1"/>
          <p:nvPr/>
        </p:nvSpPr>
        <p:spPr>
          <a:xfrm>
            <a:off x="4799901" y="1816336"/>
            <a:ext cx="1685482" cy="292388"/>
          </a:xfrm>
          <a:prstGeom prst="rect">
            <a:avLst/>
          </a:prstGeom>
          <a:noFill/>
        </p:spPr>
        <p:txBody>
          <a:bodyPr wrap="square" rtlCol="0">
            <a:spAutoFit/>
          </a:bodyPr>
          <a:lstStyle/>
          <a:p>
            <a:r>
              <a:rPr kumimoji="1" lang="en-US" altLang="ko-KR" sz="1300" b="1" i="1" dirty="0">
                <a:solidFill>
                  <a:srgbClr val="0070C0"/>
                </a:solidFill>
                <a:highlight>
                  <a:srgbClr val="FFFF00"/>
                </a:highlight>
              </a:rPr>
              <a:t>Cloud Integration</a:t>
            </a:r>
            <a:endParaRPr kumimoji="1" lang="ko-KR" altLang="en-US" sz="1300" b="1" i="1" dirty="0">
              <a:solidFill>
                <a:srgbClr val="0070C0"/>
              </a:solidFill>
              <a:highlight>
                <a:srgbClr val="FFFF00"/>
              </a:highlight>
            </a:endParaRPr>
          </a:p>
        </p:txBody>
      </p:sp>
      <p:sp>
        <p:nvSpPr>
          <p:cNvPr id="57" name="Google Shape;8958;p624">
            <a:extLst>
              <a:ext uri="{FF2B5EF4-FFF2-40B4-BE49-F238E27FC236}">
                <a16:creationId xmlns:a16="http://schemas.microsoft.com/office/drawing/2014/main" id="{9DB64C5F-DEF8-B649-9E7B-75CE9E28DE7F}"/>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2. Cloud Integration</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spTree>
    <p:extLst>
      <p:ext uri="{BB962C8B-B14F-4D97-AF65-F5344CB8AC3E}">
        <p14:creationId xmlns:p14="http://schemas.microsoft.com/office/powerpoint/2010/main" val="2276561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a:spLocks noGrp="1"/>
          </p:cNvSpPr>
          <p:nvPr>
            <p:ph type="ftr" sz="quarter" idx="3"/>
          </p:nvPr>
        </p:nvSpPr>
        <p:spPr/>
        <p:txBody>
          <a:bodyPr/>
          <a:lstStyle/>
          <a:p>
            <a:r>
              <a:rPr lang="en-US"/>
              <a:t>© Copyright 2000-2017 TIBCO Software Inc.       </a:t>
            </a:r>
            <a:endParaRPr lang="en-US" dirty="0"/>
          </a:p>
        </p:txBody>
      </p:sp>
      <p:sp>
        <p:nvSpPr>
          <p:cNvPr id="3" name="Titre 2"/>
          <p:cNvSpPr>
            <a:spLocks noGrp="1"/>
          </p:cNvSpPr>
          <p:nvPr>
            <p:ph type="title"/>
          </p:nvPr>
        </p:nvSpPr>
        <p:spPr>
          <a:xfrm>
            <a:off x="628650" y="1136396"/>
            <a:ext cx="7886700" cy="2372207"/>
          </a:xfrm>
        </p:spPr>
        <p:txBody>
          <a:bodyPr>
            <a:normAutofit/>
          </a:bodyPr>
          <a:lstStyle/>
          <a:p>
            <a:r>
              <a:rPr lang="en-US" dirty="0"/>
              <a:t>TIBCO</a:t>
            </a:r>
            <a:r>
              <a:rPr lang="ko-KR" altLang="en-US" dirty="0"/>
              <a:t> 소개</a:t>
            </a:r>
            <a:br>
              <a:rPr lang="en-US" dirty="0"/>
            </a:br>
            <a:endParaRPr lang="en-US" dirty="0"/>
          </a:p>
        </p:txBody>
      </p:sp>
    </p:spTree>
    <p:extLst>
      <p:ext uri="{BB962C8B-B14F-4D97-AF65-F5344CB8AC3E}">
        <p14:creationId xmlns:p14="http://schemas.microsoft.com/office/powerpoint/2010/main" val="204771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11" name="직사각형 10">
            <a:extLst>
              <a:ext uri="{FF2B5EF4-FFF2-40B4-BE49-F238E27FC236}">
                <a16:creationId xmlns:a16="http://schemas.microsoft.com/office/drawing/2014/main" id="{9A7E4F1A-8E73-534B-95CA-0A9D47176A02}"/>
              </a:ext>
            </a:extLst>
          </p:cNvPr>
          <p:cNvSpPr/>
          <p:nvPr/>
        </p:nvSpPr>
        <p:spPr>
          <a:xfrm>
            <a:off x="630926" y="1022991"/>
            <a:ext cx="5176108" cy="1328932"/>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Concept</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9" name="그림 8">
            <a:extLst>
              <a:ext uri="{FF2B5EF4-FFF2-40B4-BE49-F238E27FC236}">
                <a16:creationId xmlns:a16="http://schemas.microsoft.com/office/drawing/2014/main" id="{0F4A7C05-DA0D-6E4A-B7F9-24BDE9BB9B4B}"/>
              </a:ext>
            </a:extLst>
          </p:cNvPr>
          <p:cNvPicPr>
            <a:picLocks noChangeAspect="1"/>
          </p:cNvPicPr>
          <p:nvPr/>
        </p:nvPicPr>
        <p:blipFill>
          <a:blip r:embed="rId3"/>
          <a:stretch>
            <a:fillRect/>
          </a:stretch>
        </p:blipFill>
        <p:spPr>
          <a:xfrm>
            <a:off x="7592242" y="142788"/>
            <a:ext cx="1357200" cy="683296"/>
          </a:xfrm>
          <a:prstGeom prst="rect">
            <a:avLst/>
          </a:prstGeom>
        </p:spPr>
      </p:pic>
      <p:sp>
        <p:nvSpPr>
          <p:cNvPr id="10" name="TextBox 9">
            <a:extLst>
              <a:ext uri="{FF2B5EF4-FFF2-40B4-BE49-F238E27FC236}">
                <a16:creationId xmlns:a16="http://schemas.microsoft.com/office/drawing/2014/main" id="{890E8B46-9DC5-3C48-B1D4-896906972F5F}"/>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pic>
        <p:nvPicPr>
          <p:cNvPr id="12" name="그림 11">
            <a:extLst>
              <a:ext uri="{FF2B5EF4-FFF2-40B4-BE49-F238E27FC236}">
                <a16:creationId xmlns:a16="http://schemas.microsoft.com/office/drawing/2014/main" id="{597F10E3-A565-C44A-BB08-C51D3F7AE977}"/>
              </a:ext>
            </a:extLst>
          </p:cNvPr>
          <p:cNvPicPr>
            <a:picLocks noChangeAspect="1"/>
          </p:cNvPicPr>
          <p:nvPr/>
        </p:nvPicPr>
        <p:blipFill>
          <a:blip r:embed="rId4"/>
          <a:stretch>
            <a:fillRect/>
          </a:stretch>
        </p:blipFill>
        <p:spPr>
          <a:xfrm>
            <a:off x="7570666" y="1339565"/>
            <a:ext cx="1168456" cy="471138"/>
          </a:xfrm>
          <a:prstGeom prst="rect">
            <a:avLst/>
          </a:prstGeom>
        </p:spPr>
      </p:pic>
      <p:pic>
        <p:nvPicPr>
          <p:cNvPr id="13" name="그림 12">
            <a:extLst>
              <a:ext uri="{FF2B5EF4-FFF2-40B4-BE49-F238E27FC236}">
                <a16:creationId xmlns:a16="http://schemas.microsoft.com/office/drawing/2014/main" id="{BB15A865-2E16-3248-9F24-032CC0712A86}"/>
              </a:ext>
            </a:extLst>
          </p:cNvPr>
          <p:cNvPicPr>
            <a:picLocks noChangeAspect="1"/>
          </p:cNvPicPr>
          <p:nvPr/>
        </p:nvPicPr>
        <p:blipFill>
          <a:blip r:embed="rId5"/>
          <a:stretch>
            <a:fillRect/>
          </a:stretch>
        </p:blipFill>
        <p:spPr>
          <a:xfrm>
            <a:off x="630925" y="790354"/>
            <a:ext cx="731123" cy="193612"/>
          </a:xfrm>
          <a:prstGeom prst="rect">
            <a:avLst/>
          </a:prstGeom>
        </p:spPr>
      </p:pic>
      <p:sp>
        <p:nvSpPr>
          <p:cNvPr id="14" name="TextBox 13">
            <a:extLst>
              <a:ext uri="{FF2B5EF4-FFF2-40B4-BE49-F238E27FC236}">
                <a16:creationId xmlns:a16="http://schemas.microsoft.com/office/drawing/2014/main" id="{D3C488FE-43F5-CA43-B81F-5EF67EE1C7A9}"/>
              </a:ext>
            </a:extLst>
          </p:cNvPr>
          <p:cNvSpPr txBox="1"/>
          <p:nvPr/>
        </p:nvSpPr>
        <p:spPr>
          <a:xfrm>
            <a:off x="1322319" y="739927"/>
            <a:ext cx="1420582" cy="307777"/>
          </a:xfrm>
          <a:prstGeom prst="rect">
            <a:avLst/>
          </a:prstGeom>
          <a:noFill/>
        </p:spPr>
        <p:txBody>
          <a:bodyPr wrap="none" rtlCol="0">
            <a:spAutoFit/>
          </a:bodyPr>
          <a:lstStyle/>
          <a:p>
            <a:r>
              <a:rPr kumimoji="1" lang="en-US" altLang="ko-KR" dirty="0" err="1">
                <a:solidFill>
                  <a:srgbClr val="318CDD"/>
                </a:solidFill>
              </a:rPr>
              <a:t>BusinessWorks</a:t>
            </a:r>
            <a:endParaRPr kumimoji="1" lang="ko-KR" altLang="en-US" dirty="0">
              <a:solidFill>
                <a:srgbClr val="318CDD"/>
              </a:solidFill>
            </a:endParaRPr>
          </a:p>
        </p:txBody>
      </p:sp>
      <p:grpSp>
        <p:nvGrpSpPr>
          <p:cNvPr id="100" name="그룹 99">
            <a:extLst>
              <a:ext uri="{FF2B5EF4-FFF2-40B4-BE49-F238E27FC236}">
                <a16:creationId xmlns:a16="http://schemas.microsoft.com/office/drawing/2014/main" id="{E4518609-75B6-7945-B674-DC32A1DF8736}"/>
              </a:ext>
            </a:extLst>
          </p:cNvPr>
          <p:cNvGrpSpPr/>
          <p:nvPr/>
        </p:nvGrpSpPr>
        <p:grpSpPr>
          <a:xfrm>
            <a:off x="939542" y="1278118"/>
            <a:ext cx="1680761" cy="821883"/>
            <a:chOff x="785163" y="1184342"/>
            <a:chExt cx="2088665" cy="1170007"/>
          </a:xfrm>
        </p:grpSpPr>
        <p:sp>
          <p:nvSpPr>
            <p:cNvPr id="61" name="모서리가 둥근 직사각형 20">
              <a:extLst>
                <a:ext uri="{FF2B5EF4-FFF2-40B4-BE49-F238E27FC236}">
                  <a16:creationId xmlns:a16="http://schemas.microsoft.com/office/drawing/2014/main" id="{78BD1B31-A0B8-8A4C-B7C6-D97D94EB02B5}"/>
                </a:ext>
              </a:extLst>
            </p:cNvPr>
            <p:cNvSpPr/>
            <p:nvPr/>
          </p:nvSpPr>
          <p:spPr bwMode="auto">
            <a:xfrm>
              <a:off x="785163" y="1184342"/>
              <a:ext cx="2088665" cy="1170007"/>
            </a:xfrm>
            <a:prstGeom prst="roundRect">
              <a:avLst>
                <a:gd name="adj" fmla="val 6008"/>
              </a:avLst>
            </a:prstGeom>
            <a:solidFill>
              <a:srgbClr val="FFFFFF"/>
            </a:solidFill>
            <a:ln w="28575" algn="ctr">
              <a:solidFill>
                <a:srgbClr val="0070C0"/>
              </a:solidFill>
              <a:round/>
              <a:headEnd/>
              <a:tailEnd/>
            </a:ln>
          </p:spPr>
          <p:txBody>
            <a:bodyPr vert="horz" wrap="none" lIns="91440" tIns="45720" rIns="91440" bIns="45720" numCol="1" rtlCol="0" anchor="t" anchorCtr="0" compatLnSpc="1">
              <a:prstTxWarp prst="textNoShape">
                <a:avLst/>
              </a:prstTxWarp>
            </a:bodyPr>
            <a:lstStyle/>
            <a:p>
              <a:pPr algn="ctr" latinLnBrk="1">
                <a:buClrTx/>
                <a:buFontTx/>
                <a:buNone/>
                <a:defRPr/>
              </a:pPr>
              <a:r>
                <a:rPr kumimoji="1" lang="en-US" altLang="ko-KR" sz="1050" b="1" dirty="0">
                  <a:solidFill>
                    <a:srgbClr val="1F497D"/>
                  </a:solidFill>
                  <a:latin typeface="Arial" pitchFamily="34" charset="0"/>
                  <a:ea typeface="맑은 고딕" pitchFamily="50" charset="-127"/>
                  <a:cs typeface="굴림" pitchFamily="50" charset="-127"/>
                </a:rPr>
                <a:t>Process </a:t>
              </a:r>
              <a:r>
                <a:rPr kumimoji="1" lang="en-US" altLang="ko-KR" sz="900" b="1" dirty="0">
                  <a:solidFill>
                    <a:srgbClr val="1F497D"/>
                  </a:solidFill>
                  <a:latin typeface="Arial" pitchFamily="34" charset="0"/>
                  <a:ea typeface="맑은 고딕" pitchFamily="50" charset="-127"/>
                  <a:cs typeface="굴림" pitchFamily="50" charset="-127"/>
                </a:rPr>
                <a:t>(from Workday)</a:t>
              </a:r>
              <a:endParaRPr kumimoji="1" lang="ko-KR" altLang="en-US" sz="900" b="1" dirty="0">
                <a:solidFill>
                  <a:srgbClr val="1F497D"/>
                </a:solidFill>
                <a:latin typeface="Arial" pitchFamily="34" charset="0"/>
                <a:ea typeface="맑은 고딕" pitchFamily="50" charset="-127"/>
                <a:cs typeface="굴림" pitchFamily="50" charset="-127"/>
              </a:endParaRPr>
            </a:p>
          </p:txBody>
        </p:sp>
        <p:pic>
          <p:nvPicPr>
            <p:cNvPr id="40" name="Picture 3" descr="Screen Shot 2013-10-05 at 5.34.15 PM.png">
              <a:extLst>
                <a:ext uri="{FF2B5EF4-FFF2-40B4-BE49-F238E27FC236}">
                  <a16:creationId xmlns:a16="http://schemas.microsoft.com/office/drawing/2014/main" id="{C7A25FF5-BDCC-2C44-B059-474876BD5F6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298" b="16354"/>
            <a:stretch/>
          </p:blipFill>
          <p:spPr>
            <a:xfrm>
              <a:off x="999242" y="1523084"/>
              <a:ext cx="1648870" cy="769403"/>
            </a:xfrm>
            <a:prstGeom prst="rect">
              <a:avLst/>
            </a:prstGeom>
            <a:ln>
              <a:noFill/>
            </a:ln>
            <a:effectLst/>
          </p:spPr>
        </p:pic>
      </p:grpSp>
      <p:grpSp>
        <p:nvGrpSpPr>
          <p:cNvPr id="114" name="그룹 113">
            <a:extLst>
              <a:ext uri="{FF2B5EF4-FFF2-40B4-BE49-F238E27FC236}">
                <a16:creationId xmlns:a16="http://schemas.microsoft.com/office/drawing/2014/main" id="{25E03B67-5DA9-8847-BB36-1AC468B3A459}"/>
              </a:ext>
            </a:extLst>
          </p:cNvPr>
          <p:cNvGrpSpPr/>
          <p:nvPr/>
        </p:nvGrpSpPr>
        <p:grpSpPr>
          <a:xfrm>
            <a:off x="3328654" y="1260568"/>
            <a:ext cx="1680761" cy="821883"/>
            <a:chOff x="785163" y="1184342"/>
            <a:chExt cx="2088665" cy="1170007"/>
          </a:xfrm>
        </p:grpSpPr>
        <p:sp>
          <p:nvSpPr>
            <p:cNvPr id="115" name="모서리가 둥근 직사각형 20">
              <a:extLst>
                <a:ext uri="{FF2B5EF4-FFF2-40B4-BE49-F238E27FC236}">
                  <a16:creationId xmlns:a16="http://schemas.microsoft.com/office/drawing/2014/main" id="{FC3CA05B-9EC0-7848-A48B-55A714F2021D}"/>
                </a:ext>
              </a:extLst>
            </p:cNvPr>
            <p:cNvSpPr/>
            <p:nvPr/>
          </p:nvSpPr>
          <p:spPr bwMode="auto">
            <a:xfrm>
              <a:off x="785163" y="1184342"/>
              <a:ext cx="2088665" cy="1170007"/>
            </a:xfrm>
            <a:prstGeom prst="roundRect">
              <a:avLst>
                <a:gd name="adj" fmla="val 6008"/>
              </a:avLst>
            </a:prstGeom>
            <a:solidFill>
              <a:srgbClr val="FFFFFF"/>
            </a:solidFill>
            <a:ln w="28575" algn="ctr">
              <a:solidFill>
                <a:srgbClr val="0070C0"/>
              </a:solidFill>
              <a:round/>
              <a:headEnd/>
              <a:tailEnd/>
            </a:ln>
          </p:spPr>
          <p:txBody>
            <a:bodyPr vert="horz" wrap="none" lIns="91440" tIns="45720" rIns="91440" bIns="45720" numCol="1" rtlCol="0" anchor="t" anchorCtr="0" compatLnSpc="1">
              <a:prstTxWarp prst="textNoShape">
                <a:avLst/>
              </a:prstTxWarp>
            </a:bodyPr>
            <a:lstStyle/>
            <a:p>
              <a:pPr algn="ctr" latinLnBrk="1">
                <a:buClrTx/>
                <a:buFontTx/>
                <a:buNone/>
                <a:defRPr/>
              </a:pPr>
              <a:r>
                <a:rPr kumimoji="1" lang="en-US" altLang="ko-KR" sz="1050" b="1" dirty="0">
                  <a:solidFill>
                    <a:srgbClr val="1F497D"/>
                  </a:solidFill>
                  <a:latin typeface="Arial" pitchFamily="34" charset="0"/>
                  <a:ea typeface="맑은 고딕" pitchFamily="50" charset="-127"/>
                  <a:cs typeface="굴림" pitchFamily="50" charset="-127"/>
                </a:rPr>
                <a:t>Process </a:t>
              </a:r>
              <a:r>
                <a:rPr kumimoji="1" lang="en-US" altLang="ko-KR" sz="900" b="1" dirty="0">
                  <a:solidFill>
                    <a:srgbClr val="1F497D"/>
                  </a:solidFill>
                  <a:latin typeface="Arial" pitchFamily="34" charset="0"/>
                  <a:ea typeface="맑은 고딕" pitchFamily="50" charset="-127"/>
                  <a:cs typeface="굴림" pitchFamily="50" charset="-127"/>
                </a:rPr>
                <a:t>(to Legacy)</a:t>
              </a:r>
              <a:endParaRPr kumimoji="1" lang="ko-KR" altLang="en-US" sz="900" b="1" dirty="0">
                <a:solidFill>
                  <a:srgbClr val="1F497D"/>
                </a:solidFill>
                <a:latin typeface="Arial" pitchFamily="34" charset="0"/>
                <a:ea typeface="맑은 고딕" pitchFamily="50" charset="-127"/>
                <a:cs typeface="굴림" pitchFamily="50" charset="-127"/>
              </a:endParaRPr>
            </a:p>
          </p:txBody>
        </p:sp>
        <p:pic>
          <p:nvPicPr>
            <p:cNvPr id="116" name="Picture 3" descr="Screen Shot 2013-10-05 at 5.34.15 PM.png">
              <a:extLst>
                <a:ext uri="{FF2B5EF4-FFF2-40B4-BE49-F238E27FC236}">
                  <a16:creationId xmlns:a16="http://schemas.microsoft.com/office/drawing/2014/main" id="{1DDD3491-CE86-1942-8DDE-2CC3DC47E67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298" b="16354"/>
            <a:stretch/>
          </p:blipFill>
          <p:spPr>
            <a:xfrm>
              <a:off x="999242" y="1513720"/>
              <a:ext cx="1648870" cy="769403"/>
            </a:xfrm>
            <a:prstGeom prst="rect">
              <a:avLst/>
            </a:prstGeom>
            <a:ln>
              <a:noFill/>
            </a:ln>
            <a:effectLst/>
          </p:spPr>
        </p:pic>
      </p:grpSp>
      <p:sp>
        <p:nvSpPr>
          <p:cNvPr id="28" name="삼각형 27">
            <a:extLst>
              <a:ext uri="{FF2B5EF4-FFF2-40B4-BE49-F238E27FC236}">
                <a16:creationId xmlns:a16="http://schemas.microsoft.com/office/drawing/2014/main" id="{08C99C9D-9234-2049-8309-534859CACBDD}"/>
              </a:ext>
            </a:extLst>
          </p:cNvPr>
          <p:cNvSpPr/>
          <p:nvPr/>
        </p:nvSpPr>
        <p:spPr>
          <a:xfrm rot="5400000" flipV="1">
            <a:off x="2504124" y="1761260"/>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30" name="TextBox 29">
            <a:extLst>
              <a:ext uri="{FF2B5EF4-FFF2-40B4-BE49-F238E27FC236}">
                <a16:creationId xmlns:a16="http://schemas.microsoft.com/office/drawing/2014/main" id="{A92C08F1-B76D-4246-AC4E-F5CB65546EBA}"/>
              </a:ext>
            </a:extLst>
          </p:cNvPr>
          <p:cNvSpPr txBox="1"/>
          <p:nvPr/>
        </p:nvSpPr>
        <p:spPr>
          <a:xfrm>
            <a:off x="2663129" y="1706261"/>
            <a:ext cx="538930" cy="307777"/>
          </a:xfrm>
          <a:prstGeom prst="rect">
            <a:avLst/>
          </a:prstGeom>
          <a:noFill/>
        </p:spPr>
        <p:txBody>
          <a:bodyPr wrap="none" rtlCol="0">
            <a:spAutoFit/>
          </a:bodyPr>
          <a:lstStyle/>
          <a:p>
            <a:r>
              <a:rPr kumimoji="1" lang="en-US" altLang="ko-KR" sz="700" dirty="0"/>
              <a:t>Workday</a:t>
            </a:r>
          </a:p>
          <a:p>
            <a:r>
              <a:rPr kumimoji="1" lang="en-US" altLang="ko-KR" sz="700" dirty="0"/>
              <a:t>Plug-in</a:t>
            </a:r>
            <a:endParaRPr kumimoji="1" lang="ko-KR" altLang="en-US" sz="700" dirty="0"/>
          </a:p>
        </p:txBody>
      </p:sp>
      <p:sp>
        <p:nvSpPr>
          <p:cNvPr id="118" name="삼각형 117">
            <a:extLst>
              <a:ext uri="{FF2B5EF4-FFF2-40B4-BE49-F238E27FC236}">
                <a16:creationId xmlns:a16="http://schemas.microsoft.com/office/drawing/2014/main" id="{145BEF92-7B01-9246-8D4B-6148F295B3FE}"/>
              </a:ext>
            </a:extLst>
          </p:cNvPr>
          <p:cNvSpPr/>
          <p:nvPr/>
        </p:nvSpPr>
        <p:spPr>
          <a:xfrm rot="5400000" flipV="1">
            <a:off x="4927127" y="1298187"/>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19" name="TextBox 118">
            <a:extLst>
              <a:ext uri="{FF2B5EF4-FFF2-40B4-BE49-F238E27FC236}">
                <a16:creationId xmlns:a16="http://schemas.microsoft.com/office/drawing/2014/main" id="{E9ECC994-E29A-8C4A-AF87-273515A63419}"/>
              </a:ext>
            </a:extLst>
          </p:cNvPr>
          <p:cNvSpPr txBox="1"/>
          <p:nvPr/>
        </p:nvSpPr>
        <p:spPr>
          <a:xfrm>
            <a:off x="5086132" y="1243188"/>
            <a:ext cx="506870" cy="307777"/>
          </a:xfrm>
          <a:prstGeom prst="rect">
            <a:avLst/>
          </a:prstGeom>
          <a:noFill/>
        </p:spPr>
        <p:txBody>
          <a:bodyPr wrap="none" rtlCol="0">
            <a:spAutoFit/>
          </a:bodyPr>
          <a:lstStyle/>
          <a:p>
            <a:r>
              <a:rPr kumimoji="1" lang="en-US" altLang="ko-KR" sz="700" dirty="0"/>
              <a:t>RDBMS</a:t>
            </a:r>
          </a:p>
          <a:p>
            <a:r>
              <a:rPr kumimoji="1" lang="en-US" altLang="ko-KR" sz="700" dirty="0"/>
              <a:t>Plug-in</a:t>
            </a:r>
            <a:endParaRPr kumimoji="1" lang="ko-KR" altLang="en-US" sz="700" dirty="0"/>
          </a:p>
        </p:txBody>
      </p:sp>
      <p:sp>
        <p:nvSpPr>
          <p:cNvPr id="120" name="삼각형 119">
            <a:extLst>
              <a:ext uri="{FF2B5EF4-FFF2-40B4-BE49-F238E27FC236}">
                <a16:creationId xmlns:a16="http://schemas.microsoft.com/office/drawing/2014/main" id="{D8783970-07C3-4147-9364-AA2A4C45221D}"/>
              </a:ext>
            </a:extLst>
          </p:cNvPr>
          <p:cNvSpPr/>
          <p:nvPr/>
        </p:nvSpPr>
        <p:spPr>
          <a:xfrm rot="5400000" flipV="1">
            <a:off x="4927128" y="1594100"/>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21" name="TextBox 120">
            <a:extLst>
              <a:ext uri="{FF2B5EF4-FFF2-40B4-BE49-F238E27FC236}">
                <a16:creationId xmlns:a16="http://schemas.microsoft.com/office/drawing/2014/main" id="{C484D0B1-4753-AB48-BE09-4F8AD18D82B3}"/>
              </a:ext>
            </a:extLst>
          </p:cNvPr>
          <p:cNvSpPr txBox="1"/>
          <p:nvPr/>
        </p:nvSpPr>
        <p:spPr>
          <a:xfrm>
            <a:off x="5086133" y="1539101"/>
            <a:ext cx="461986" cy="307777"/>
          </a:xfrm>
          <a:prstGeom prst="rect">
            <a:avLst/>
          </a:prstGeom>
          <a:noFill/>
        </p:spPr>
        <p:txBody>
          <a:bodyPr wrap="none" rtlCol="0">
            <a:spAutoFit/>
          </a:bodyPr>
          <a:lstStyle/>
          <a:p>
            <a:r>
              <a:rPr kumimoji="1" lang="en-US" altLang="ko-KR" sz="700" dirty="0"/>
              <a:t>ERP</a:t>
            </a:r>
          </a:p>
          <a:p>
            <a:r>
              <a:rPr kumimoji="1" lang="en-US" altLang="ko-KR" sz="700" dirty="0"/>
              <a:t>Plug-in</a:t>
            </a:r>
            <a:endParaRPr kumimoji="1" lang="ko-KR" altLang="en-US" sz="700" dirty="0"/>
          </a:p>
        </p:txBody>
      </p:sp>
      <p:sp>
        <p:nvSpPr>
          <p:cNvPr id="122" name="삼각형 121">
            <a:extLst>
              <a:ext uri="{FF2B5EF4-FFF2-40B4-BE49-F238E27FC236}">
                <a16:creationId xmlns:a16="http://schemas.microsoft.com/office/drawing/2014/main" id="{CD3411D1-3839-2A4A-BB36-D1C3109025C5}"/>
              </a:ext>
            </a:extLst>
          </p:cNvPr>
          <p:cNvSpPr/>
          <p:nvPr/>
        </p:nvSpPr>
        <p:spPr>
          <a:xfrm rot="5400000" flipV="1">
            <a:off x="4927129" y="1880283"/>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23" name="TextBox 122">
            <a:extLst>
              <a:ext uri="{FF2B5EF4-FFF2-40B4-BE49-F238E27FC236}">
                <a16:creationId xmlns:a16="http://schemas.microsoft.com/office/drawing/2014/main" id="{799978EA-3D68-E944-B7EB-0882DC80B8C2}"/>
              </a:ext>
            </a:extLst>
          </p:cNvPr>
          <p:cNvSpPr txBox="1"/>
          <p:nvPr/>
        </p:nvSpPr>
        <p:spPr>
          <a:xfrm>
            <a:off x="5086134" y="1825284"/>
            <a:ext cx="473206" cy="307777"/>
          </a:xfrm>
          <a:prstGeom prst="rect">
            <a:avLst/>
          </a:prstGeom>
          <a:noFill/>
        </p:spPr>
        <p:txBody>
          <a:bodyPr wrap="none" rtlCol="0">
            <a:spAutoFit/>
          </a:bodyPr>
          <a:lstStyle/>
          <a:p>
            <a:r>
              <a:rPr kumimoji="1" lang="en-US" altLang="ko-KR" sz="700" dirty="0"/>
              <a:t>TCP/IP</a:t>
            </a:r>
          </a:p>
          <a:p>
            <a:r>
              <a:rPr kumimoji="1" lang="en-US" altLang="ko-KR" sz="700" dirty="0"/>
              <a:t>Plug-in</a:t>
            </a:r>
            <a:endParaRPr kumimoji="1" lang="ko-KR" altLang="en-US" sz="700" dirty="0"/>
          </a:p>
        </p:txBody>
      </p:sp>
      <p:sp>
        <p:nvSpPr>
          <p:cNvPr id="124" name="직사각형 123">
            <a:extLst>
              <a:ext uri="{FF2B5EF4-FFF2-40B4-BE49-F238E27FC236}">
                <a16:creationId xmlns:a16="http://schemas.microsoft.com/office/drawing/2014/main" id="{3E0454A7-EBF9-1E42-AA73-139361D8C61E}"/>
              </a:ext>
            </a:extLst>
          </p:cNvPr>
          <p:cNvSpPr/>
          <p:nvPr/>
        </p:nvSpPr>
        <p:spPr>
          <a:xfrm>
            <a:off x="6195714" y="1022991"/>
            <a:ext cx="907092" cy="3573026"/>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5" name="직사각형 124">
            <a:extLst>
              <a:ext uri="{FF2B5EF4-FFF2-40B4-BE49-F238E27FC236}">
                <a16:creationId xmlns:a16="http://schemas.microsoft.com/office/drawing/2014/main" id="{CDB02ADC-7F3F-D84C-98EF-A800977BF0C6}"/>
              </a:ext>
            </a:extLst>
          </p:cNvPr>
          <p:cNvSpPr/>
          <p:nvPr/>
        </p:nvSpPr>
        <p:spPr>
          <a:xfrm>
            <a:off x="1455855" y="2457293"/>
            <a:ext cx="4351179" cy="315517"/>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solidFill>
                  <a:schemeClr val="accent1"/>
                </a:solidFill>
              </a:rPr>
              <a:t>Messaging (Workday </a:t>
            </a:r>
            <a:r>
              <a:rPr kumimoji="1" lang="en-US" altLang="ko-KR" sz="1200" dirty="0">
                <a:solidFill>
                  <a:schemeClr val="accent1"/>
                </a:solidFill>
                <a:sym typeface="Wingdings" pitchFamily="2" charset="2"/>
              </a:rPr>
              <a:t> Legacy)</a:t>
            </a:r>
            <a:endParaRPr kumimoji="1" lang="ko-KR" altLang="en-US" sz="1200" dirty="0">
              <a:solidFill>
                <a:schemeClr val="accent1"/>
              </a:solidFill>
            </a:endParaRPr>
          </a:p>
        </p:txBody>
      </p:sp>
      <p:sp>
        <p:nvSpPr>
          <p:cNvPr id="126" name="직사각형 125">
            <a:extLst>
              <a:ext uri="{FF2B5EF4-FFF2-40B4-BE49-F238E27FC236}">
                <a16:creationId xmlns:a16="http://schemas.microsoft.com/office/drawing/2014/main" id="{B29E4259-EA2B-B248-8914-A4B34B9F4D68}"/>
              </a:ext>
            </a:extLst>
          </p:cNvPr>
          <p:cNvSpPr/>
          <p:nvPr/>
        </p:nvSpPr>
        <p:spPr>
          <a:xfrm>
            <a:off x="630926" y="3261607"/>
            <a:ext cx="5176108" cy="1334409"/>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127" name="그림 126">
            <a:extLst>
              <a:ext uri="{FF2B5EF4-FFF2-40B4-BE49-F238E27FC236}">
                <a16:creationId xmlns:a16="http://schemas.microsoft.com/office/drawing/2014/main" id="{43409467-5C12-4F43-AA5B-A7947F1DBF5E}"/>
              </a:ext>
            </a:extLst>
          </p:cNvPr>
          <p:cNvPicPr>
            <a:picLocks noChangeAspect="1"/>
          </p:cNvPicPr>
          <p:nvPr/>
        </p:nvPicPr>
        <p:blipFill>
          <a:blip r:embed="rId5"/>
          <a:stretch>
            <a:fillRect/>
          </a:stretch>
        </p:blipFill>
        <p:spPr>
          <a:xfrm>
            <a:off x="630925" y="4632098"/>
            <a:ext cx="731123" cy="193612"/>
          </a:xfrm>
          <a:prstGeom prst="rect">
            <a:avLst/>
          </a:prstGeom>
        </p:spPr>
      </p:pic>
      <p:sp>
        <p:nvSpPr>
          <p:cNvPr id="128" name="TextBox 127">
            <a:extLst>
              <a:ext uri="{FF2B5EF4-FFF2-40B4-BE49-F238E27FC236}">
                <a16:creationId xmlns:a16="http://schemas.microsoft.com/office/drawing/2014/main" id="{71AE93E7-5BE3-F54B-8826-D3E0F3CDB52B}"/>
              </a:ext>
            </a:extLst>
          </p:cNvPr>
          <p:cNvSpPr txBox="1"/>
          <p:nvPr/>
        </p:nvSpPr>
        <p:spPr>
          <a:xfrm>
            <a:off x="1322319" y="4581671"/>
            <a:ext cx="1420582" cy="307777"/>
          </a:xfrm>
          <a:prstGeom prst="rect">
            <a:avLst/>
          </a:prstGeom>
          <a:noFill/>
        </p:spPr>
        <p:txBody>
          <a:bodyPr wrap="none" rtlCol="0">
            <a:spAutoFit/>
          </a:bodyPr>
          <a:lstStyle/>
          <a:p>
            <a:r>
              <a:rPr kumimoji="1" lang="en-US" altLang="ko-KR" dirty="0" err="1">
                <a:solidFill>
                  <a:srgbClr val="318CDD"/>
                </a:solidFill>
              </a:rPr>
              <a:t>BusinessWorks</a:t>
            </a:r>
            <a:endParaRPr kumimoji="1" lang="ko-KR" altLang="en-US" dirty="0">
              <a:solidFill>
                <a:srgbClr val="318CDD"/>
              </a:solidFill>
            </a:endParaRPr>
          </a:p>
        </p:txBody>
      </p:sp>
      <p:grpSp>
        <p:nvGrpSpPr>
          <p:cNvPr id="129" name="그룹 128">
            <a:extLst>
              <a:ext uri="{FF2B5EF4-FFF2-40B4-BE49-F238E27FC236}">
                <a16:creationId xmlns:a16="http://schemas.microsoft.com/office/drawing/2014/main" id="{66FA17C6-2628-DD48-A024-5EFC86369ED0}"/>
              </a:ext>
            </a:extLst>
          </p:cNvPr>
          <p:cNvGrpSpPr/>
          <p:nvPr/>
        </p:nvGrpSpPr>
        <p:grpSpPr>
          <a:xfrm>
            <a:off x="939542" y="3522212"/>
            <a:ext cx="1680761" cy="821883"/>
            <a:chOff x="785163" y="1184342"/>
            <a:chExt cx="2088665" cy="1170007"/>
          </a:xfrm>
        </p:grpSpPr>
        <p:sp>
          <p:nvSpPr>
            <p:cNvPr id="130" name="모서리가 둥근 직사각형 20">
              <a:extLst>
                <a:ext uri="{FF2B5EF4-FFF2-40B4-BE49-F238E27FC236}">
                  <a16:creationId xmlns:a16="http://schemas.microsoft.com/office/drawing/2014/main" id="{35764174-B717-B04E-8CD0-57E8724688AE}"/>
                </a:ext>
              </a:extLst>
            </p:cNvPr>
            <p:cNvSpPr/>
            <p:nvPr/>
          </p:nvSpPr>
          <p:spPr bwMode="auto">
            <a:xfrm>
              <a:off x="785163" y="1184342"/>
              <a:ext cx="2088665" cy="1170007"/>
            </a:xfrm>
            <a:prstGeom prst="roundRect">
              <a:avLst>
                <a:gd name="adj" fmla="val 6008"/>
              </a:avLst>
            </a:prstGeom>
            <a:solidFill>
              <a:srgbClr val="FFFFFF"/>
            </a:solidFill>
            <a:ln w="28575" algn="ctr">
              <a:solidFill>
                <a:srgbClr val="0070C0"/>
              </a:solidFill>
              <a:round/>
              <a:headEnd/>
              <a:tailEnd/>
            </a:ln>
          </p:spPr>
          <p:txBody>
            <a:bodyPr vert="horz" wrap="none" lIns="91440" tIns="45720" rIns="91440" bIns="45720" numCol="1" rtlCol="0" anchor="t" anchorCtr="0" compatLnSpc="1">
              <a:prstTxWarp prst="textNoShape">
                <a:avLst/>
              </a:prstTxWarp>
            </a:bodyPr>
            <a:lstStyle/>
            <a:p>
              <a:pPr algn="ctr" latinLnBrk="1">
                <a:buClrTx/>
                <a:buFontTx/>
                <a:buNone/>
                <a:defRPr/>
              </a:pPr>
              <a:r>
                <a:rPr kumimoji="1" lang="en-US" altLang="ko-KR" sz="1050" b="1" dirty="0">
                  <a:solidFill>
                    <a:srgbClr val="1F497D"/>
                  </a:solidFill>
                  <a:latin typeface="Arial" pitchFamily="34" charset="0"/>
                  <a:ea typeface="맑은 고딕" pitchFamily="50" charset="-127"/>
                  <a:cs typeface="굴림" pitchFamily="50" charset="-127"/>
                </a:rPr>
                <a:t>Process </a:t>
              </a:r>
              <a:r>
                <a:rPr kumimoji="1" lang="en-US" altLang="ko-KR" sz="900" b="1" dirty="0">
                  <a:solidFill>
                    <a:srgbClr val="1F497D"/>
                  </a:solidFill>
                  <a:latin typeface="Arial" pitchFamily="34" charset="0"/>
                  <a:ea typeface="맑은 고딕" pitchFamily="50" charset="-127"/>
                  <a:cs typeface="굴림" pitchFamily="50" charset="-127"/>
                </a:rPr>
                <a:t>(from Legacy)</a:t>
              </a:r>
              <a:endParaRPr kumimoji="1" lang="ko-KR" altLang="en-US" sz="900" b="1" dirty="0">
                <a:solidFill>
                  <a:srgbClr val="1F497D"/>
                </a:solidFill>
                <a:latin typeface="Arial" pitchFamily="34" charset="0"/>
                <a:ea typeface="맑은 고딕" pitchFamily="50" charset="-127"/>
                <a:cs typeface="굴림" pitchFamily="50" charset="-127"/>
              </a:endParaRPr>
            </a:p>
          </p:txBody>
        </p:sp>
        <p:pic>
          <p:nvPicPr>
            <p:cNvPr id="131" name="Picture 3" descr="Screen Shot 2013-10-05 at 5.34.15 PM.png">
              <a:extLst>
                <a:ext uri="{FF2B5EF4-FFF2-40B4-BE49-F238E27FC236}">
                  <a16:creationId xmlns:a16="http://schemas.microsoft.com/office/drawing/2014/main" id="{8288689F-373A-EE48-B047-50FEDEBFD6E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298" b="16354"/>
            <a:stretch/>
          </p:blipFill>
          <p:spPr>
            <a:xfrm>
              <a:off x="999242" y="1523084"/>
              <a:ext cx="1648870" cy="769403"/>
            </a:xfrm>
            <a:prstGeom prst="rect">
              <a:avLst/>
            </a:prstGeom>
            <a:ln>
              <a:noFill/>
            </a:ln>
            <a:effectLst/>
          </p:spPr>
        </p:pic>
      </p:grpSp>
      <p:grpSp>
        <p:nvGrpSpPr>
          <p:cNvPr id="132" name="그룹 131">
            <a:extLst>
              <a:ext uri="{FF2B5EF4-FFF2-40B4-BE49-F238E27FC236}">
                <a16:creationId xmlns:a16="http://schemas.microsoft.com/office/drawing/2014/main" id="{6666AE87-4C70-F745-B0C9-B394A4DF24B6}"/>
              </a:ext>
            </a:extLst>
          </p:cNvPr>
          <p:cNvGrpSpPr/>
          <p:nvPr/>
        </p:nvGrpSpPr>
        <p:grpSpPr>
          <a:xfrm>
            <a:off x="3328654" y="3504662"/>
            <a:ext cx="1680761" cy="821883"/>
            <a:chOff x="785163" y="1184342"/>
            <a:chExt cx="2088665" cy="1170007"/>
          </a:xfrm>
        </p:grpSpPr>
        <p:sp>
          <p:nvSpPr>
            <p:cNvPr id="133" name="모서리가 둥근 직사각형 20">
              <a:extLst>
                <a:ext uri="{FF2B5EF4-FFF2-40B4-BE49-F238E27FC236}">
                  <a16:creationId xmlns:a16="http://schemas.microsoft.com/office/drawing/2014/main" id="{BD936A1F-0659-F143-A3C9-992621778071}"/>
                </a:ext>
              </a:extLst>
            </p:cNvPr>
            <p:cNvSpPr/>
            <p:nvPr/>
          </p:nvSpPr>
          <p:spPr bwMode="auto">
            <a:xfrm>
              <a:off x="785163" y="1184342"/>
              <a:ext cx="2088665" cy="1170007"/>
            </a:xfrm>
            <a:prstGeom prst="roundRect">
              <a:avLst>
                <a:gd name="adj" fmla="val 6008"/>
              </a:avLst>
            </a:prstGeom>
            <a:solidFill>
              <a:srgbClr val="FFFFFF"/>
            </a:solidFill>
            <a:ln w="28575" algn="ctr">
              <a:solidFill>
                <a:srgbClr val="0070C0"/>
              </a:solidFill>
              <a:round/>
              <a:headEnd/>
              <a:tailEnd/>
            </a:ln>
          </p:spPr>
          <p:txBody>
            <a:bodyPr vert="horz" wrap="none" lIns="91440" tIns="45720" rIns="91440" bIns="45720" numCol="1" rtlCol="0" anchor="t" anchorCtr="0" compatLnSpc="1">
              <a:prstTxWarp prst="textNoShape">
                <a:avLst/>
              </a:prstTxWarp>
            </a:bodyPr>
            <a:lstStyle/>
            <a:p>
              <a:pPr algn="ctr" latinLnBrk="1">
                <a:buClrTx/>
                <a:buFontTx/>
                <a:buNone/>
                <a:defRPr/>
              </a:pPr>
              <a:r>
                <a:rPr kumimoji="1" lang="en-US" altLang="ko-KR" sz="1050" b="1" dirty="0">
                  <a:solidFill>
                    <a:srgbClr val="1F497D"/>
                  </a:solidFill>
                  <a:latin typeface="Arial" pitchFamily="34" charset="0"/>
                  <a:ea typeface="맑은 고딕" pitchFamily="50" charset="-127"/>
                  <a:cs typeface="굴림" pitchFamily="50" charset="-127"/>
                </a:rPr>
                <a:t>Process </a:t>
              </a:r>
              <a:r>
                <a:rPr kumimoji="1" lang="en-US" altLang="ko-KR" sz="900" b="1" dirty="0">
                  <a:solidFill>
                    <a:srgbClr val="1F497D"/>
                  </a:solidFill>
                  <a:latin typeface="Arial" pitchFamily="34" charset="0"/>
                  <a:ea typeface="맑은 고딕" pitchFamily="50" charset="-127"/>
                  <a:cs typeface="굴림" pitchFamily="50" charset="-127"/>
                </a:rPr>
                <a:t>(to Workday)</a:t>
              </a:r>
              <a:endParaRPr kumimoji="1" lang="ko-KR" altLang="en-US" sz="900" b="1" dirty="0">
                <a:solidFill>
                  <a:srgbClr val="1F497D"/>
                </a:solidFill>
                <a:latin typeface="Arial" pitchFamily="34" charset="0"/>
                <a:ea typeface="맑은 고딕" pitchFamily="50" charset="-127"/>
                <a:cs typeface="굴림" pitchFamily="50" charset="-127"/>
              </a:endParaRPr>
            </a:p>
          </p:txBody>
        </p:sp>
        <p:pic>
          <p:nvPicPr>
            <p:cNvPr id="134" name="Picture 3" descr="Screen Shot 2013-10-05 at 5.34.15 PM.png">
              <a:extLst>
                <a:ext uri="{FF2B5EF4-FFF2-40B4-BE49-F238E27FC236}">
                  <a16:creationId xmlns:a16="http://schemas.microsoft.com/office/drawing/2014/main" id="{EC22BC98-696C-874B-B1A1-760A283DF8A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298" b="16354"/>
            <a:stretch/>
          </p:blipFill>
          <p:spPr>
            <a:xfrm>
              <a:off x="999242" y="1513720"/>
              <a:ext cx="1648870" cy="769403"/>
            </a:xfrm>
            <a:prstGeom prst="rect">
              <a:avLst/>
            </a:prstGeom>
            <a:ln>
              <a:noFill/>
            </a:ln>
            <a:effectLst/>
          </p:spPr>
        </p:pic>
      </p:grpSp>
      <p:sp>
        <p:nvSpPr>
          <p:cNvPr id="137" name="삼각형 136">
            <a:extLst>
              <a:ext uri="{FF2B5EF4-FFF2-40B4-BE49-F238E27FC236}">
                <a16:creationId xmlns:a16="http://schemas.microsoft.com/office/drawing/2014/main" id="{47209165-AE60-C649-8B6A-6B1C067E3C75}"/>
              </a:ext>
            </a:extLst>
          </p:cNvPr>
          <p:cNvSpPr/>
          <p:nvPr/>
        </p:nvSpPr>
        <p:spPr>
          <a:xfrm rot="5400000" flipV="1">
            <a:off x="2501563" y="3542281"/>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38" name="TextBox 137">
            <a:extLst>
              <a:ext uri="{FF2B5EF4-FFF2-40B4-BE49-F238E27FC236}">
                <a16:creationId xmlns:a16="http://schemas.microsoft.com/office/drawing/2014/main" id="{218E0114-9E7E-1148-95E2-4BBB0405074E}"/>
              </a:ext>
            </a:extLst>
          </p:cNvPr>
          <p:cNvSpPr txBox="1"/>
          <p:nvPr/>
        </p:nvSpPr>
        <p:spPr>
          <a:xfrm>
            <a:off x="2660568" y="3487282"/>
            <a:ext cx="506870" cy="307777"/>
          </a:xfrm>
          <a:prstGeom prst="rect">
            <a:avLst/>
          </a:prstGeom>
          <a:noFill/>
        </p:spPr>
        <p:txBody>
          <a:bodyPr wrap="none" rtlCol="0">
            <a:spAutoFit/>
          </a:bodyPr>
          <a:lstStyle/>
          <a:p>
            <a:r>
              <a:rPr kumimoji="1" lang="en-US" altLang="ko-KR" sz="700" dirty="0"/>
              <a:t>RDBMS</a:t>
            </a:r>
          </a:p>
          <a:p>
            <a:r>
              <a:rPr kumimoji="1" lang="en-US" altLang="ko-KR" sz="700" dirty="0"/>
              <a:t>Plug-in</a:t>
            </a:r>
            <a:endParaRPr kumimoji="1" lang="ko-KR" altLang="en-US" sz="700" dirty="0"/>
          </a:p>
        </p:txBody>
      </p:sp>
      <p:sp>
        <p:nvSpPr>
          <p:cNvPr id="139" name="삼각형 138">
            <a:extLst>
              <a:ext uri="{FF2B5EF4-FFF2-40B4-BE49-F238E27FC236}">
                <a16:creationId xmlns:a16="http://schemas.microsoft.com/office/drawing/2014/main" id="{27BB85B7-ED39-634C-917D-51B55EC51EEF}"/>
              </a:ext>
            </a:extLst>
          </p:cNvPr>
          <p:cNvSpPr/>
          <p:nvPr/>
        </p:nvSpPr>
        <p:spPr>
          <a:xfrm rot="5400000" flipV="1">
            <a:off x="2501564" y="3838194"/>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40" name="TextBox 139">
            <a:extLst>
              <a:ext uri="{FF2B5EF4-FFF2-40B4-BE49-F238E27FC236}">
                <a16:creationId xmlns:a16="http://schemas.microsoft.com/office/drawing/2014/main" id="{87F87A75-1655-A545-9212-4C13F47C587E}"/>
              </a:ext>
            </a:extLst>
          </p:cNvPr>
          <p:cNvSpPr txBox="1"/>
          <p:nvPr/>
        </p:nvSpPr>
        <p:spPr>
          <a:xfrm>
            <a:off x="2660569" y="3783195"/>
            <a:ext cx="461986" cy="307777"/>
          </a:xfrm>
          <a:prstGeom prst="rect">
            <a:avLst/>
          </a:prstGeom>
          <a:noFill/>
        </p:spPr>
        <p:txBody>
          <a:bodyPr wrap="none" rtlCol="0">
            <a:spAutoFit/>
          </a:bodyPr>
          <a:lstStyle/>
          <a:p>
            <a:r>
              <a:rPr kumimoji="1" lang="en-US" altLang="ko-KR" sz="700" dirty="0"/>
              <a:t>ERP</a:t>
            </a:r>
          </a:p>
          <a:p>
            <a:r>
              <a:rPr kumimoji="1" lang="en-US" altLang="ko-KR" sz="700" dirty="0"/>
              <a:t>Plug-in</a:t>
            </a:r>
            <a:endParaRPr kumimoji="1" lang="ko-KR" altLang="en-US" sz="700" dirty="0"/>
          </a:p>
        </p:txBody>
      </p:sp>
      <p:sp>
        <p:nvSpPr>
          <p:cNvPr id="141" name="삼각형 140">
            <a:extLst>
              <a:ext uri="{FF2B5EF4-FFF2-40B4-BE49-F238E27FC236}">
                <a16:creationId xmlns:a16="http://schemas.microsoft.com/office/drawing/2014/main" id="{C3BD7DF1-D6F3-5942-84C5-E5629AB6FB5B}"/>
              </a:ext>
            </a:extLst>
          </p:cNvPr>
          <p:cNvSpPr/>
          <p:nvPr/>
        </p:nvSpPr>
        <p:spPr>
          <a:xfrm rot="5400000" flipV="1">
            <a:off x="2501565" y="4124377"/>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42" name="TextBox 141">
            <a:extLst>
              <a:ext uri="{FF2B5EF4-FFF2-40B4-BE49-F238E27FC236}">
                <a16:creationId xmlns:a16="http://schemas.microsoft.com/office/drawing/2014/main" id="{424D7DAB-12EC-B24A-89BE-3CE76D237628}"/>
              </a:ext>
            </a:extLst>
          </p:cNvPr>
          <p:cNvSpPr txBox="1"/>
          <p:nvPr/>
        </p:nvSpPr>
        <p:spPr>
          <a:xfrm>
            <a:off x="2660570" y="4069378"/>
            <a:ext cx="473206" cy="307777"/>
          </a:xfrm>
          <a:prstGeom prst="rect">
            <a:avLst/>
          </a:prstGeom>
          <a:noFill/>
        </p:spPr>
        <p:txBody>
          <a:bodyPr wrap="none" rtlCol="0">
            <a:spAutoFit/>
          </a:bodyPr>
          <a:lstStyle/>
          <a:p>
            <a:r>
              <a:rPr kumimoji="1" lang="en-US" altLang="ko-KR" sz="700" dirty="0"/>
              <a:t>TCP/IP</a:t>
            </a:r>
          </a:p>
          <a:p>
            <a:r>
              <a:rPr kumimoji="1" lang="en-US" altLang="ko-KR" sz="700" dirty="0"/>
              <a:t>Plug-in</a:t>
            </a:r>
            <a:endParaRPr kumimoji="1" lang="ko-KR" altLang="en-US" sz="700" dirty="0"/>
          </a:p>
        </p:txBody>
      </p:sp>
      <p:sp>
        <p:nvSpPr>
          <p:cNvPr id="143" name="직사각형 142">
            <a:extLst>
              <a:ext uri="{FF2B5EF4-FFF2-40B4-BE49-F238E27FC236}">
                <a16:creationId xmlns:a16="http://schemas.microsoft.com/office/drawing/2014/main" id="{B2A86464-3D7C-144C-9EA2-4C6D6EFEFD18}"/>
              </a:ext>
            </a:extLst>
          </p:cNvPr>
          <p:cNvSpPr/>
          <p:nvPr/>
        </p:nvSpPr>
        <p:spPr>
          <a:xfrm>
            <a:off x="1455855" y="2827056"/>
            <a:ext cx="4351179" cy="315517"/>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solidFill>
                  <a:schemeClr val="accent1"/>
                </a:solidFill>
              </a:rPr>
              <a:t>Messaging (Legacy </a:t>
            </a:r>
            <a:r>
              <a:rPr kumimoji="1" lang="en-US" altLang="ko-KR" sz="1200" dirty="0">
                <a:solidFill>
                  <a:schemeClr val="accent1"/>
                </a:solidFill>
                <a:sym typeface="Wingdings" pitchFamily="2" charset="2"/>
              </a:rPr>
              <a:t> Workday)</a:t>
            </a:r>
            <a:endParaRPr kumimoji="1" lang="ko-KR" altLang="en-US" sz="1200" dirty="0">
              <a:solidFill>
                <a:schemeClr val="accent1"/>
              </a:solidFill>
            </a:endParaRPr>
          </a:p>
        </p:txBody>
      </p:sp>
      <p:pic>
        <p:nvPicPr>
          <p:cNvPr id="144" name="그림 143">
            <a:extLst>
              <a:ext uri="{FF2B5EF4-FFF2-40B4-BE49-F238E27FC236}">
                <a16:creationId xmlns:a16="http://schemas.microsoft.com/office/drawing/2014/main" id="{6788054B-08AC-A141-B258-37D62412CDB7}"/>
              </a:ext>
            </a:extLst>
          </p:cNvPr>
          <p:cNvPicPr>
            <a:picLocks noChangeAspect="1"/>
          </p:cNvPicPr>
          <p:nvPr/>
        </p:nvPicPr>
        <p:blipFill>
          <a:blip r:embed="rId5"/>
          <a:stretch>
            <a:fillRect/>
          </a:stretch>
        </p:blipFill>
        <p:spPr>
          <a:xfrm>
            <a:off x="630925" y="2604778"/>
            <a:ext cx="731123" cy="193612"/>
          </a:xfrm>
          <a:prstGeom prst="rect">
            <a:avLst/>
          </a:prstGeom>
        </p:spPr>
      </p:pic>
      <p:sp>
        <p:nvSpPr>
          <p:cNvPr id="145" name="TextBox 144">
            <a:extLst>
              <a:ext uri="{FF2B5EF4-FFF2-40B4-BE49-F238E27FC236}">
                <a16:creationId xmlns:a16="http://schemas.microsoft.com/office/drawing/2014/main" id="{06871056-BC7A-FA46-9C68-D950ACFA1802}"/>
              </a:ext>
            </a:extLst>
          </p:cNvPr>
          <p:cNvSpPr txBox="1"/>
          <p:nvPr/>
        </p:nvSpPr>
        <p:spPr>
          <a:xfrm>
            <a:off x="709388" y="2791217"/>
            <a:ext cx="574196" cy="307777"/>
          </a:xfrm>
          <a:prstGeom prst="rect">
            <a:avLst/>
          </a:prstGeom>
          <a:noFill/>
        </p:spPr>
        <p:txBody>
          <a:bodyPr wrap="none" rtlCol="0">
            <a:spAutoFit/>
          </a:bodyPr>
          <a:lstStyle/>
          <a:p>
            <a:r>
              <a:rPr kumimoji="1" lang="en-US" altLang="ko-KR" dirty="0">
                <a:solidFill>
                  <a:srgbClr val="318CDD"/>
                </a:solidFill>
              </a:rPr>
              <a:t>EMS</a:t>
            </a:r>
            <a:endParaRPr kumimoji="1" lang="ko-KR" altLang="en-US" dirty="0">
              <a:solidFill>
                <a:srgbClr val="318CDD"/>
              </a:solidFill>
            </a:endParaRPr>
          </a:p>
        </p:txBody>
      </p:sp>
      <p:pic>
        <p:nvPicPr>
          <p:cNvPr id="146" name="그림 145">
            <a:extLst>
              <a:ext uri="{FF2B5EF4-FFF2-40B4-BE49-F238E27FC236}">
                <a16:creationId xmlns:a16="http://schemas.microsoft.com/office/drawing/2014/main" id="{46C0179F-E061-F141-8559-F23E69B10B2D}"/>
              </a:ext>
            </a:extLst>
          </p:cNvPr>
          <p:cNvPicPr>
            <a:picLocks noChangeAspect="1"/>
          </p:cNvPicPr>
          <p:nvPr/>
        </p:nvPicPr>
        <p:blipFill>
          <a:blip r:embed="rId5"/>
          <a:stretch>
            <a:fillRect/>
          </a:stretch>
        </p:blipFill>
        <p:spPr>
          <a:xfrm>
            <a:off x="5899524" y="790354"/>
            <a:ext cx="731123" cy="193612"/>
          </a:xfrm>
          <a:prstGeom prst="rect">
            <a:avLst/>
          </a:prstGeom>
        </p:spPr>
      </p:pic>
      <p:sp>
        <p:nvSpPr>
          <p:cNvPr id="147" name="TextBox 146">
            <a:extLst>
              <a:ext uri="{FF2B5EF4-FFF2-40B4-BE49-F238E27FC236}">
                <a16:creationId xmlns:a16="http://schemas.microsoft.com/office/drawing/2014/main" id="{5001B923-77A2-5D49-BB45-D7B2DC45FED6}"/>
              </a:ext>
            </a:extLst>
          </p:cNvPr>
          <p:cNvSpPr txBox="1"/>
          <p:nvPr/>
        </p:nvSpPr>
        <p:spPr>
          <a:xfrm>
            <a:off x="6590918" y="739927"/>
            <a:ext cx="870751" cy="307777"/>
          </a:xfrm>
          <a:prstGeom prst="rect">
            <a:avLst/>
          </a:prstGeom>
          <a:noFill/>
        </p:spPr>
        <p:txBody>
          <a:bodyPr wrap="none" rtlCol="0">
            <a:spAutoFit/>
          </a:bodyPr>
          <a:lstStyle/>
          <a:p>
            <a:r>
              <a:rPr kumimoji="1" lang="en-US" altLang="ko-KR" dirty="0" err="1">
                <a:solidFill>
                  <a:srgbClr val="318CDD"/>
                </a:solidFill>
              </a:rPr>
              <a:t>Mashery</a:t>
            </a:r>
            <a:endParaRPr kumimoji="1" lang="ko-KR" altLang="en-US" dirty="0">
              <a:solidFill>
                <a:srgbClr val="318CDD"/>
              </a:solidFill>
            </a:endParaRPr>
          </a:p>
        </p:txBody>
      </p:sp>
      <p:cxnSp>
        <p:nvCxnSpPr>
          <p:cNvPr id="148" name="직선 화살표 연결선 147">
            <a:extLst>
              <a:ext uri="{FF2B5EF4-FFF2-40B4-BE49-F238E27FC236}">
                <a16:creationId xmlns:a16="http://schemas.microsoft.com/office/drawing/2014/main" id="{76BCCAED-D9DA-164B-8D7F-96ABBE659BCC}"/>
              </a:ext>
            </a:extLst>
          </p:cNvPr>
          <p:cNvCxnSpPr>
            <a:cxnSpLocks/>
            <a:endCxn id="61" idx="2"/>
          </p:cNvCxnSpPr>
          <p:nvPr/>
        </p:nvCxnSpPr>
        <p:spPr>
          <a:xfrm flipV="1">
            <a:off x="1779923" y="2100001"/>
            <a:ext cx="0" cy="357292"/>
          </a:xfrm>
          <a:prstGeom prst="straightConnector1">
            <a:avLst/>
          </a:prstGeom>
          <a:ln>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직선 화살표 연결선 151">
            <a:extLst>
              <a:ext uri="{FF2B5EF4-FFF2-40B4-BE49-F238E27FC236}">
                <a16:creationId xmlns:a16="http://schemas.microsoft.com/office/drawing/2014/main" id="{370DBE29-1298-C143-BF08-08F3CB6CDA17}"/>
              </a:ext>
            </a:extLst>
          </p:cNvPr>
          <p:cNvCxnSpPr>
            <a:cxnSpLocks/>
          </p:cNvCxnSpPr>
          <p:nvPr/>
        </p:nvCxnSpPr>
        <p:spPr>
          <a:xfrm flipV="1">
            <a:off x="4194202" y="2100001"/>
            <a:ext cx="0" cy="357292"/>
          </a:xfrm>
          <a:prstGeom prst="straightConnector1">
            <a:avLst/>
          </a:prstGeom>
          <a:ln>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8CEF1EA7-B3BC-D246-8231-5101095BD434}"/>
              </a:ext>
            </a:extLst>
          </p:cNvPr>
          <p:cNvCxnSpPr>
            <a:cxnSpLocks/>
          </p:cNvCxnSpPr>
          <p:nvPr/>
        </p:nvCxnSpPr>
        <p:spPr>
          <a:xfrm flipV="1">
            <a:off x="1779923" y="3147370"/>
            <a:ext cx="0" cy="357292"/>
          </a:xfrm>
          <a:prstGeom prst="straightConnector1">
            <a:avLst/>
          </a:prstGeom>
          <a:ln>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2F9C86D5-EE6B-CC41-A609-45BC0390C237}"/>
              </a:ext>
            </a:extLst>
          </p:cNvPr>
          <p:cNvCxnSpPr>
            <a:cxnSpLocks/>
          </p:cNvCxnSpPr>
          <p:nvPr/>
        </p:nvCxnSpPr>
        <p:spPr>
          <a:xfrm flipV="1">
            <a:off x="4194202" y="3147370"/>
            <a:ext cx="0" cy="357292"/>
          </a:xfrm>
          <a:prstGeom prst="straightConnector1">
            <a:avLst/>
          </a:prstGeom>
          <a:ln>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9" name="그래픽 148">
            <a:extLst>
              <a:ext uri="{FF2B5EF4-FFF2-40B4-BE49-F238E27FC236}">
                <a16:creationId xmlns:a16="http://schemas.microsoft.com/office/drawing/2014/main" id="{49766FA2-E2BD-394E-999B-97D35B812C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4707" y="1307699"/>
            <a:ext cx="532664" cy="532664"/>
          </a:xfrm>
          <a:prstGeom prst="rect">
            <a:avLst/>
          </a:prstGeom>
        </p:spPr>
      </p:pic>
      <p:pic>
        <p:nvPicPr>
          <p:cNvPr id="157" name="그래픽 156">
            <a:extLst>
              <a:ext uri="{FF2B5EF4-FFF2-40B4-BE49-F238E27FC236}">
                <a16:creationId xmlns:a16="http://schemas.microsoft.com/office/drawing/2014/main" id="{BAE3CC4B-6261-8649-9DA3-8EE9FBAA28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4707" y="2139215"/>
            <a:ext cx="532664" cy="532664"/>
          </a:xfrm>
          <a:prstGeom prst="rect">
            <a:avLst/>
          </a:prstGeom>
        </p:spPr>
      </p:pic>
      <p:pic>
        <p:nvPicPr>
          <p:cNvPr id="158" name="그래픽 157">
            <a:extLst>
              <a:ext uri="{FF2B5EF4-FFF2-40B4-BE49-F238E27FC236}">
                <a16:creationId xmlns:a16="http://schemas.microsoft.com/office/drawing/2014/main" id="{46D3B521-5085-2547-AA68-CBF087A0C9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4707" y="2905529"/>
            <a:ext cx="532664" cy="532664"/>
          </a:xfrm>
          <a:prstGeom prst="rect">
            <a:avLst/>
          </a:prstGeom>
        </p:spPr>
      </p:pic>
      <p:pic>
        <p:nvPicPr>
          <p:cNvPr id="159" name="그래픽 158">
            <a:extLst>
              <a:ext uri="{FF2B5EF4-FFF2-40B4-BE49-F238E27FC236}">
                <a16:creationId xmlns:a16="http://schemas.microsoft.com/office/drawing/2014/main" id="{187CF4DD-E1DD-3B45-8E37-A0ACEFB46B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4707" y="3737045"/>
            <a:ext cx="532664" cy="532664"/>
          </a:xfrm>
          <a:prstGeom prst="rect">
            <a:avLst/>
          </a:prstGeom>
        </p:spPr>
      </p:pic>
      <p:cxnSp>
        <p:nvCxnSpPr>
          <p:cNvPr id="151" name="꺾인 연결선[E] 150">
            <a:extLst>
              <a:ext uri="{FF2B5EF4-FFF2-40B4-BE49-F238E27FC236}">
                <a16:creationId xmlns:a16="http://schemas.microsoft.com/office/drawing/2014/main" id="{221CE3EB-9BCA-2645-BD37-9E8C5AB4C4D3}"/>
              </a:ext>
            </a:extLst>
          </p:cNvPr>
          <p:cNvCxnSpPr>
            <a:stCxn id="61" idx="0"/>
            <a:endCxn id="149" idx="0"/>
          </p:cNvCxnSpPr>
          <p:nvPr/>
        </p:nvCxnSpPr>
        <p:spPr>
          <a:xfrm rot="16200000" flipH="1">
            <a:off x="4195690" y="-1137650"/>
            <a:ext cx="29581" cy="4861116"/>
          </a:xfrm>
          <a:prstGeom prst="bentConnector3">
            <a:avLst>
              <a:gd name="adj1" fmla="val -661594"/>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꺾인 연결선[E] 163">
            <a:extLst>
              <a:ext uri="{FF2B5EF4-FFF2-40B4-BE49-F238E27FC236}">
                <a16:creationId xmlns:a16="http://schemas.microsoft.com/office/drawing/2014/main" id="{168E1627-B8CF-A143-AD98-1C5BA2DACFF6}"/>
              </a:ext>
            </a:extLst>
          </p:cNvPr>
          <p:cNvCxnSpPr>
            <a:cxnSpLocks/>
            <a:stCxn id="115" idx="0"/>
            <a:endCxn id="157" idx="1"/>
          </p:cNvCxnSpPr>
          <p:nvPr/>
        </p:nvCxnSpPr>
        <p:spPr>
          <a:xfrm rot="16200000" flipH="1">
            <a:off x="4699381" y="730221"/>
            <a:ext cx="1144979" cy="2205672"/>
          </a:xfrm>
          <a:prstGeom prst="bentConnector4">
            <a:avLst>
              <a:gd name="adj1" fmla="val -9623"/>
              <a:gd name="adj2" fmla="val 8217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꺾인 연결선[E] 171">
            <a:extLst>
              <a:ext uri="{FF2B5EF4-FFF2-40B4-BE49-F238E27FC236}">
                <a16:creationId xmlns:a16="http://schemas.microsoft.com/office/drawing/2014/main" id="{4C8C917C-DBB9-354D-A412-9AA4CDB8C5BA}"/>
              </a:ext>
            </a:extLst>
          </p:cNvPr>
          <p:cNvCxnSpPr>
            <a:stCxn id="130" idx="2"/>
            <a:endCxn id="159" idx="2"/>
          </p:cNvCxnSpPr>
          <p:nvPr/>
        </p:nvCxnSpPr>
        <p:spPr>
          <a:xfrm rot="5400000" flipH="1" flipV="1">
            <a:off x="4173288" y="1876344"/>
            <a:ext cx="74386" cy="4861116"/>
          </a:xfrm>
          <a:prstGeom prst="bentConnector3">
            <a:avLst>
              <a:gd name="adj1" fmla="val -236567"/>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꺾인 연결선[E] 174">
            <a:extLst>
              <a:ext uri="{FF2B5EF4-FFF2-40B4-BE49-F238E27FC236}">
                <a16:creationId xmlns:a16="http://schemas.microsoft.com/office/drawing/2014/main" id="{F862A103-79D8-4649-B738-732E4CB4908A}"/>
              </a:ext>
            </a:extLst>
          </p:cNvPr>
          <p:cNvCxnSpPr>
            <a:stCxn id="133" idx="2"/>
            <a:endCxn id="158" idx="1"/>
          </p:cNvCxnSpPr>
          <p:nvPr/>
        </p:nvCxnSpPr>
        <p:spPr>
          <a:xfrm rot="5400000" flipH="1" flipV="1">
            <a:off x="4694529" y="2646367"/>
            <a:ext cx="1154684" cy="2205672"/>
          </a:xfrm>
          <a:prstGeom prst="bentConnector4">
            <a:avLst>
              <a:gd name="adj1" fmla="val -8973"/>
              <a:gd name="adj2" fmla="val 81875"/>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2" name="직사각형 181">
            <a:extLst>
              <a:ext uri="{FF2B5EF4-FFF2-40B4-BE49-F238E27FC236}">
                <a16:creationId xmlns:a16="http://schemas.microsoft.com/office/drawing/2014/main" id="{C561D081-4B50-2A40-8501-60D52B68EE07}"/>
              </a:ext>
            </a:extLst>
          </p:cNvPr>
          <p:cNvSpPr/>
          <p:nvPr/>
        </p:nvSpPr>
        <p:spPr>
          <a:xfrm>
            <a:off x="7570666" y="2351923"/>
            <a:ext cx="1168456" cy="224409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dirty="0">
                <a:solidFill>
                  <a:schemeClr val="accent2"/>
                </a:solidFill>
              </a:rPr>
              <a:t>Legacy HR</a:t>
            </a:r>
            <a:endParaRPr kumimoji="1" lang="ko-KR" altLang="en-US" dirty="0">
              <a:solidFill>
                <a:schemeClr val="accent2"/>
              </a:solidFill>
            </a:endParaRPr>
          </a:p>
        </p:txBody>
      </p:sp>
      <p:sp>
        <p:nvSpPr>
          <p:cNvPr id="183" name="모서리가 둥근 직사각형 182">
            <a:extLst>
              <a:ext uri="{FF2B5EF4-FFF2-40B4-BE49-F238E27FC236}">
                <a16:creationId xmlns:a16="http://schemas.microsoft.com/office/drawing/2014/main" id="{63103C62-4E66-1245-90E5-E981E955FD0F}"/>
              </a:ext>
            </a:extLst>
          </p:cNvPr>
          <p:cNvSpPr/>
          <p:nvPr/>
        </p:nvSpPr>
        <p:spPr>
          <a:xfrm>
            <a:off x="7707109" y="2701584"/>
            <a:ext cx="895569" cy="2565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ERP</a:t>
            </a:r>
            <a:endParaRPr kumimoji="1" lang="ko-KR" altLang="en-US" sz="1200" dirty="0"/>
          </a:p>
        </p:txBody>
      </p:sp>
      <p:sp>
        <p:nvSpPr>
          <p:cNvPr id="184" name="모서리가 둥근 직사각형 183">
            <a:extLst>
              <a:ext uri="{FF2B5EF4-FFF2-40B4-BE49-F238E27FC236}">
                <a16:creationId xmlns:a16="http://schemas.microsoft.com/office/drawing/2014/main" id="{4C8C4E73-D69B-BA4D-A01B-D08B36C5DE0B}"/>
              </a:ext>
            </a:extLst>
          </p:cNvPr>
          <p:cNvSpPr/>
          <p:nvPr/>
        </p:nvSpPr>
        <p:spPr>
          <a:xfrm>
            <a:off x="7707109" y="3093526"/>
            <a:ext cx="895569" cy="2565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RDBMS</a:t>
            </a:r>
            <a:endParaRPr kumimoji="1" lang="ko-KR" altLang="en-US" sz="1200" dirty="0"/>
          </a:p>
        </p:txBody>
      </p:sp>
      <p:sp>
        <p:nvSpPr>
          <p:cNvPr id="185" name="모서리가 둥근 직사각형 184">
            <a:extLst>
              <a:ext uri="{FF2B5EF4-FFF2-40B4-BE49-F238E27FC236}">
                <a16:creationId xmlns:a16="http://schemas.microsoft.com/office/drawing/2014/main" id="{46E2C77A-652E-DD4C-AC0D-9108EA736543}"/>
              </a:ext>
            </a:extLst>
          </p:cNvPr>
          <p:cNvSpPr/>
          <p:nvPr/>
        </p:nvSpPr>
        <p:spPr>
          <a:xfrm>
            <a:off x="7707108" y="3485468"/>
            <a:ext cx="895569" cy="2565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File</a:t>
            </a:r>
            <a:endParaRPr kumimoji="1" lang="ko-KR" altLang="en-US" sz="1200" dirty="0"/>
          </a:p>
        </p:txBody>
      </p:sp>
      <p:sp>
        <p:nvSpPr>
          <p:cNvPr id="186" name="모서리가 둥근 직사각형 185">
            <a:extLst>
              <a:ext uri="{FF2B5EF4-FFF2-40B4-BE49-F238E27FC236}">
                <a16:creationId xmlns:a16="http://schemas.microsoft.com/office/drawing/2014/main" id="{365054CE-BEB0-9446-96CD-96D5D4E6DBE4}"/>
              </a:ext>
            </a:extLst>
          </p:cNvPr>
          <p:cNvSpPr/>
          <p:nvPr/>
        </p:nvSpPr>
        <p:spPr>
          <a:xfrm>
            <a:off x="7707107" y="3877410"/>
            <a:ext cx="895569" cy="2565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J2EE</a:t>
            </a:r>
            <a:endParaRPr kumimoji="1" lang="ko-KR" altLang="en-US" sz="1200" dirty="0"/>
          </a:p>
        </p:txBody>
      </p:sp>
      <p:sp>
        <p:nvSpPr>
          <p:cNvPr id="187" name="모서리가 둥근 직사각형 186">
            <a:extLst>
              <a:ext uri="{FF2B5EF4-FFF2-40B4-BE49-F238E27FC236}">
                <a16:creationId xmlns:a16="http://schemas.microsoft.com/office/drawing/2014/main" id="{85A882E4-6A7A-EF47-8218-2E823B1A9067}"/>
              </a:ext>
            </a:extLst>
          </p:cNvPr>
          <p:cNvSpPr/>
          <p:nvPr/>
        </p:nvSpPr>
        <p:spPr>
          <a:xfrm>
            <a:off x="7707106" y="4269352"/>
            <a:ext cx="895569" cy="2565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WAS</a:t>
            </a:r>
            <a:endParaRPr kumimoji="1" lang="ko-KR" altLang="en-US" sz="1200" dirty="0"/>
          </a:p>
        </p:txBody>
      </p:sp>
      <p:cxnSp>
        <p:nvCxnSpPr>
          <p:cNvPr id="179" name="직선 화살표 연결선 178">
            <a:extLst>
              <a:ext uri="{FF2B5EF4-FFF2-40B4-BE49-F238E27FC236}">
                <a16:creationId xmlns:a16="http://schemas.microsoft.com/office/drawing/2014/main" id="{77B61FFA-7E21-5D4E-9320-0B2D59E7AF6D}"/>
              </a:ext>
            </a:extLst>
          </p:cNvPr>
          <p:cNvCxnSpPr>
            <a:stCxn id="12" idx="1"/>
            <a:endCxn id="149" idx="3"/>
          </p:cNvCxnSpPr>
          <p:nvPr/>
        </p:nvCxnSpPr>
        <p:spPr>
          <a:xfrm flipH="1" flipV="1">
            <a:off x="6907371" y="1574031"/>
            <a:ext cx="663295" cy="110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직선 화살표 연결선 187">
            <a:extLst>
              <a:ext uri="{FF2B5EF4-FFF2-40B4-BE49-F238E27FC236}">
                <a16:creationId xmlns:a16="http://schemas.microsoft.com/office/drawing/2014/main" id="{5DC8EFD1-82E9-EF47-8FDF-CCE737C672BF}"/>
              </a:ext>
            </a:extLst>
          </p:cNvPr>
          <p:cNvCxnSpPr>
            <a:cxnSpLocks/>
          </p:cNvCxnSpPr>
          <p:nvPr/>
        </p:nvCxnSpPr>
        <p:spPr>
          <a:xfrm flipV="1">
            <a:off x="6889366" y="1833057"/>
            <a:ext cx="702770" cy="119769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직선 화살표 연결선 189">
            <a:extLst>
              <a:ext uri="{FF2B5EF4-FFF2-40B4-BE49-F238E27FC236}">
                <a16:creationId xmlns:a16="http://schemas.microsoft.com/office/drawing/2014/main" id="{BBAC39AE-761D-1448-95EE-B7330ABB54D4}"/>
              </a:ext>
            </a:extLst>
          </p:cNvPr>
          <p:cNvCxnSpPr>
            <a:cxnSpLocks/>
            <a:endCxn id="159" idx="3"/>
          </p:cNvCxnSpPr>
          <p:nvPr/>
        </p:nvCxnSpPr>
        <p:spPr>
          <a:xfrm flipH="1">
            <a:off x="6907371" y="4003377"/>
            <a:ext cx="66329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898" name="직선 화살표 연결선 8897">
            <a:extLst>
              <a:ext uri="{FF2B5EF4-FFF2-40B4-BE49-F238E27FC236}">
                <a16:creationId xmlns:a16="http://schemas.microsoft.com/office/drawing/2014/main" id="{5890423D-4093-C946-B78B-150352FC9023}"/>
              </a:ext>
            </a:extLst>
          </p:cNvPr>
          <p:cNvCxnSpPr>
            <a:cxnSpLocks/>
            <a:stCxn id="182" idx="1"/>
            <a:endCxn id="157" idx="3"/>
          </p:cNvCxnSpPr>
          <p:nvPr/>
        </p:nvCxnSpPr>
        <p:spPr>
          <a:xfrm flipH="1" flipV="1">
            <a:off x="6907371" y="2405547"/>
            <a:ext cx="663295" cy="1068423"/>
          </a:xfrm>
          <a:prstGeom prst="straightConnector1">
            <a:avLst/>
          </a:prstGeom>
          <a:ln>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15" name="TextBox 8914">
            <a:extLst>
              <a:ext uri="{FF2B5EF4-FFF2-40B4-BE49-F238E27FC236}">
                <a16:creationId xmlns:a16="http://schemas.microsoft.com/office/drawing/2014/main" id="{C2D97632-9B49-3C47-952C-00D33E562D60}"/>
              </a:ext>
            </a:extLst>
          </p:cNvPr>
          <p:cNvSpPr txBox="1"/>
          <p:nvPr/>
        </p:nvSpPr>
        <p:spPr>
          <a:xfrm>
            <a:off x="3089483" y="1038608"/>
            <a:ext cx="543739" cy="230832"/>
          </a:xfrm>
          <a:prstGeom prst="rect">
            <a:avLst/>
          </a:prstGeom>
          <a:noFill/>
        </p:spPr>
        <p:txBody>
          <a:bodyPr wrap="none" rtlCol="0">
            <a:spAutoFit/>
          </a:bodyPr>
          <a:lstStyle/>
          <a:p>
            <a:r>
              <a:rPr kumimoji="1" lang="en-US" altLang="ko-KR" sz="900" dirty="0">
                <a:solidFill>
                  <a:srgbClr val="00B050"/>
                </a:solidFill>
              </a:rPr>
              <a:t>Deploy</a:t>
            </a:r>
            <a:endParaRPr kumimoji="1" lang="ko-KR" altLang="en-US" sz="900" dirty="0">
              <a:solidFill>
                <a:srgbClr val="00B050"/>
              </a:solidFill>
            </a:endParaRPr>
          </a:p>
        </p:txBody>
      </p:sp>
      <p:sp>
        <p:nvSpPr>
          <p:cNvPr id="214" name="TextBox 213">
            <a:extLst>
              <a:ext uri="{FF2B5EF4-FFF2-40B4-BE49-F238E27FC236}">
                <a16:creationId xmlns:a16="http://schemas.microsoft.com/office/drawing/2014/main" id="{807C9F40-3061-9E4C-91BC-27B97DABA185}"/>
              </a:ext>
            </a:extLst>
          </p:cNvPr>
          <p:cNvSpPr txBox="1"/>
          <p:nvPr/>
        </p:nvSpPr>
        <p:spPr>
          <a:xfrm>
            <a:off x="3089483" y="4309059"/>
            <a:ext cx="543739" cy="230832"/>
          </a:xfrm>
          <a:prstGeom prst="rect">
            <a:avLst/>
          </a:prstGeom>
          <a:noFill/>
        </p:spPr>
        <p:txBody>
          <a:bodyPr wrap="none" rtlCol="0">
            <a:spAutoFit/>
          </a:bodyPr>
          <a:lstStyle/>
          <a:p>
            <a:r>
              <a:rPr kumimoji="1" lang="en-US" altLang="ko-KR" sz="900" dirty="0">
                <a:solidFill>
                  <a:srgbClr val="00B050"/>
                </a:solidFill>
              </a:rPr>
              <a:t>Deploy</a:t>
            </a:r>
            <a:endParaRPr kumimoji="1" lang="ko-KR" altLang="en-US" sz="900" dirty="0">
              <a:solidFill>
                <a:srgbClr val="00B050"/>
              </a:solidFill>
            </a:endParaRPr>
          </a:p>
        </p:txBody>
      </p:sp>
      <p:sp>
        <p:nvSpPr>
          <p:cNvPr id="215" name="TextBox 214">
            <a:extLst>
              <a:ext uri="{FF2B5EF4-FFF2-40B4-BE49-F238E27FC236}">
                <a16:creationId xmlns:a16="http://schemas.microsoft.com/office/drawing/2014/main" id="{2D5AC1CF-EE6B-8F49-8E83-99AD5BAF4EB6}"/>
              </a:ext>
            </a:extLst>
          </p:cNvPr>
          <p:cNvSpPr txBox="1"/>
          <p:nvPr/>
        </p:nvSpPr>
        <p:spPr>
          <a:xfrm>
            <a:off x="1754079" y="2157336"/>
            <a:ext cx="428322" cy="230832"/>
          </a:xfrm>
          <a:prstGeom prst="rect">
            <a:avLst/>
          </a:prstGeom>
          <a:noFill/>
        </p:spPr>
        <p:txBody>
          <a:bodyPr wrap="none" rtlCol="0">
            <a:spAutoFit/>
          </a:bodyPr>
          <a:lstStyle/>
          <a:p>
            <a:r>
              <a:rPr kumimoji="1" lang="en-US" altLang="ko-KR" sz="900" dirty="0">
                <a:solidFill>
                  <a:schemeClr val="accent2"/>
                </a:solidFill>
              </a:rPr>
              <a:t>Data</a:t>
            </a:r>
            <a:endParaRPr kumimoji="1" lang="ko-KR" altLang="en-US" sz="900" dirty="0">
              <a:solidFill>
                <a:schemeClr val="accent2"/>
              </a:solidFill>
            </a:endParaRPr>
          </a:p>
        </p:txBody>
      </p:sp>
      <p:sp>
        <p:nvSpPr>
          <p:cNvPr id="216" name="TextBox 215">
            <a:extLst>
              <a:ext uri="{FF2B5EF4-FFF2-40B4-BE49-F238E27FC236}">
                <a16:creationId xmlns:a16="http://schemas.microsoft.com/office/drawing/2014/main" id="{3DBB7F10-C19A-0F42-843D-849DE9DD79A4}"/>
              </a:ext>
            </a:extLst>
          </p:cNvPr>
          <p:cNvSpPr txBox="1"/>
          <p:nvPr/>
        </p:nvSpPr>
        <p:spPr>
          <a:xfrm>
            <a:off x="4164352" y="2157336"/>
            <a:ext cx="428322" cy="230832"/>
          </a:xfrm>
          <a:prstGeom prst="rect">
            <a:avLst/>
          </a:prstGeom>
          <a:noFill/>
        </p:spPr>
        <p:txBody>
          <a:bodyPr wrap="none" rtlCol="0">
            <a:spAutoFit/>
          </a:bodyPr>
          <a:lstStyle/>
          <a:p>
            <a:r>
              <a:rPr kumimoji="1" lang="en-US" altLang="ko-KR" sz="900" dirty="0">
                <a:solidFill>
                  <a:schemeClr val="accent2"/>
                </a:solidFill>
              </a:rPr>
              <a:t>Data</a:t>
            </a:r>
            <a:endParaRPr kumimoji="1" lang="ko-KR" altLang="en-US" sz="900" dirty="0">
              <a:solidFill>
                <a:schemeClr val="accent2"/>
              </a:solidFill>
            </a:endParaRPr>
          </a:p>
        </p:txBody>
      </p:sp>
      <p:sp>
        <p:nvSpPr>
          <p:cNvPr id="217" name="TextBox 216">
            <a:extLst>
              <a:ext uri="{FF2B5EF4-FFF2-40B4-BE49-F238E27FC236}">
                <a16:creationId xmlns:a16="http://schemas.microsoft.com/office/drawing/2014/main" id="{49F6D380-FF97-FD4C-AE11-B4489B9AB0BB}"/>
              </a:ext>
            </a:extLst>
          </p:cNvPr>
          <p:cNvSpPr txBox="1"/>
          <p:nvPr/>
        </p:nvSpPr>
        <p:spPr>
          <a:xfrm>
            <a:off x="1754079" y="3242725"/>
            <a:ext cx="428322" cy="230832"/>
          </a:xfrm>
          <a:prstGeom prst="rect">
            <a:avLst/>
          </a:prstGeom>
          <a:noFill/>
        </p:spPr>
        <p:txBody>
          <a:bodyPr wrap="none" rtlCol="0">
            <a:spAutoFit/>
          </a:bodyPr>
          <a:lstStyle/>
          <a:p>
            <a:r>
              <a:rPr kumimoji="1" lang="en-US" altLang="ko-KR" sz="900" dirty="0">
                <a:solidFill>
                  <a:schemeClr val="accent2"/>
                </a:solidFill>
              </a:rPr>
              <a:t>Data</a:t>
            </a:r>
            <a:endParaRPr kumimoji="1" lang="ko-KR" altLang="en-US" sz="900" dirty="0">
              <a:solidFill>
                <a:schemeClr val="accent2"/>
              </a:solidFill>
            </a:endParaRPr>
          </a:p>
        </p:txBody>
      </p:sp>
      <p:sp>
        <p:nvSpPr>
          <p:cNvPr id="218" name="TextBox 217">
            <a:extLst>
              <a:ext uri="{FF2B5EF4-FFF2-40B4-BE49-F238E27FC236}">
                <a16:creationId xmlns:a16="http://schemas.microsoft.com/office/drawing/2014/main" id="{75FCEFF5-5BCA-F94D-8887-F937B1875504}"/>
              </a:ext>
            </a:extLst>
          </p:cNvPr>
          <p:cNvSpPr txBox="1"/>
          <p:nvPr/>
        </p:nvSpPr>
        <p:spPr>
          <a:xfrm>
            <a:off x="4164352" y="3242725"/>
            <a:ext cx="428322" cy="230832"/>
          </a:xfrm>
          <a:prstGeom prst="rect">
            <a:avLst/>
          </a:prstGeom>
          <a:noFill/>
        </p:spPr>
        <p:txBody>
          <a:bodyPr wrap="none" rtlCol="0">
            <a:spAutoFit/>
          </a:bodyPr>
          <a:lstStyle/>
          <a:p>
            <a:r>
              <a:rPr kumimoji="1" lang="en-US" altLang="ko-KR" sz="900" dirty="0">
                <a:solidFill>
                  <a:schemeClr val="accent2"/>
                </a:solidFill>
              </a:rPr>
              <a:t>Data</a:t>
            </a:r>
            <a:endParaRPr kumimoji="1" lang="ko-KR" altLang="en-US" sz="900" dirty="0">
              <a:solidFill>
                <a:schemeClr val="accent2"/>
              </a:solidFill>
            </a:endParaRPr>
          </a:p>
        </p:txBody>
      </p:sp>
      <p:sp>
        <p:nvSpPr>
          <p:cNvPr id="219" name="TextBox 218">
            <a:extLst>
              <a:ext uri="{FF2B5EF4-FFF2-40B4-BE49-F238E27FC236}">
                <a16:creationId xmlns:a16="http://schemas.microsoft.com/office/drawing/2014/main" id="{0519A136-275B-124A-9DB4-0B97F7D4DCF4}"/>
              </a:ext>
            </a:extLst>
          </p:cNvPr>
          <p:cNvSpPr txBox="1"/>
          <p:nvPr/>
        </p:nvSpPr>
        <p:spPr>
          <a:xfrm>
            <a:off x="7099755" y="1347790"/>
            <a:ext cx="421910" cy="230832"/>
          </a:xfrm>
          <a:prstGeom prst="rect">
            <a:avLst/>
          </a:prstGeom>
          <a:noFill/>
        </p:spPr>
        <p:txBody>
          <a:bodyPr wrap="none" rtlCol="0">
            <a:spAutoFit/>
          </a:bodyPr>
          <a:lstStyle/>
          <a:p>
            <a:r>
              <a:rPr kumimoji="1" lang="en-US" altLang="ko-KR" sz="900" dirty="0">
                <a:solidFill>
                  <a:schemeClr val="accent2"/>
                </a:solidFill>
              </a:rPr>
              <a:t>XML</a:t>
            </a:r>
            <a:endParaRPr kumimoji="1" lang="ko-KR" altLang="en-US" sz="900" dirty="0">
              <a:solidFill>
                <a:schemeClr val="accent2"/>
              </a:solidFill>
            </a:endParaRPr>
          </a:p>
        </p:txBody>
      </p:sp>
      <p:sp>
        <p:nvSpPr>
          <p:cNvPr id="221" name="TextBox 220">
            <a:extLst>
              <a:ext uri="{FF2B5EF4-FFF2-40B4-BE49-F238E27FC236}">
                <a16:creationId xmlns:a16="http://schemas.microsoft.com/office/drawing/2014/main" id="{6D059273-1F85-0E4D-88E1-D16C784A9519}"/>
              </a:ext>
            </a:extLst>
          </p:cNvPr>
          <p:cNvSpPr txBox="1"/>
          <p:nvPr/>
        </p:nvSpPr>
        <p:spPr>
          <a:xfrm>
            <a:off x="7093113" y="4003038"/>
            <a:ext cx="428322" cy="230832"/>
          </a:xfrm>
          <a:prstGeom prst="rect">
            <a:avLst/>
          </a:prstGeom>
          <a:noFill/>
        </p:spPr>
        <p:txBody>
          <a:bodyPr wrap="none" rtlCol="0">
            <a:spAutoFit/>
          </a:bodyPr>
          <a:lstStyle/>
          <a:p>
            <a:r>
              <a:rPr kumimoji="1" lang="en-US" altLang="ko-KR" sz="900" dirty="0">
                <a:solidFill>
                  <a:schemeClr val="accent2"/>
                </a:solidFill>
              </a:rPr>
              <a:t>Data</a:t>
            </a:r>
            <a:endParaRPr kumimoji="1" lang="ko-KR" altLang="en-US" sz="900" dirty="0">
              <a:solidFill>
                <a:schemeClr val="accent2"/>
              </a:solidFill>
            </a:endParaRPr>
          </a:p>
        </p:txBody>
      </p:sp>
      <p:sp>
        <p:nvSpPr>
          <p:cNvPr id="222" name="TextBox 221">
            <a:extLst>
              <a:ext uri="{FF2B5EF4-FFF2-40B4-BE49-F238E27FC236}">
                <a16:creationId xmlns:a16="http://schemas.microsoft.com/office/drawing/2014/main" id="{0C44C07F-3B35-CB41-B77C-413F68B73905}"/>
              </a:ext>
            </a:extLst>
          </p:cNvPr>
          <p:cNvSpPr txBox="1"/>
          <p:nvPr/>
        </p:nvSpPr>
        <p:spPr>
          <a:xfrm>
            <a:off x="7099755" y="1899857"/>
            <a:ext cx="421910" cy="230832"/>
          </a:xfrm>
          <a:prstGeom prst="rect">
            <a:avLst/>
          </a:prstGeom>
          <a:noFill/>
        </p:spPr>
        <p:txBody>
          <a:bodyPr wrap="none" rtlCol="0">
            <a:spAutoFit/>
          </a:bodyPr>
          <a:lstStyle/>
          <a:p>
            <a:r>
              <a:rPr kumimoji="1" lang="en-US" altLang="ko-KR" sz="900" dirty="0">
                <a:solidFill>
                  <a:schemeClr val="accent2"/>
                </a:solidFill>
              </a:rPr>
              <a:t>XML</a:t>
            </a:r>
            <a:endParaRPr kumimoji="1" lang="ko-KR" altLang="en-US" sz="900" dirty="0">
              <a:solidFill>
                <a:schemeClr val="accent2"/>
              </a:solidFill>
            </a:endParaRPr>
          </a:p>
        </p:txBody>
      </p:sp>
      <p:sp>
        <p:nvSpPr>
          <p:cNvPr id="223" name="TextBox 222">
            <a:extLst>
              <a:ext uri="{FF2B5EF4-FFF2-40B4-BE49-F238E27FC236}">
                <a16:creationId xmlns:a16="http://schemas.microsoft.com/office/drawing/2014/main" id="{40B44F6F-97C2-A84F-9467-4194D635D05C}"/>
              </a:ext>
            </a:extLst>
          </p:cNvPr>
          <p:cNvSpPr txBox="1"/>
          <p:nvPr/>
        </p:nvSpPr>
        <p:spPr>
          <a:xfrm>
            <a:off x="7099755" y="3209343"/>
            <a:ext cx="428322" cy="230832"/>
          </a:xfrm>
          <a:prstGeom prst="rect">
            <a:avLst/>
          </a:prstGeom>
          <a:noFill/>
        </p:spPr>
        <p:txBody>
          <a:bodyPr wrap="none" rtlCol="0">
            <a:spAutoFit/>
          </a:bodyPr>
          <a:lstStyle/>
          <a:p>
            <a:r>
              <a:rPr kumimoji="1" lang="en-US" altLang="ko-KR" sz="900" dirty="0">
                <a:solidFill>
                  <a:schemeClr val="accent2"/>
                </a:solidFill>
              </a:rPr>
              <a:t>Data</a:t>
            </a:r>
            <a:endParaRPr kumimoji="1" lang="ko-KR" altLang="en-US" sz="900" dirty="0">
              <a:solidFill>
                <a:schemeClr val="accent2"/>
              </a:solidFill>
            </a:endParaRPr>
          </a:p>
        </p:txBody>
      </p:sp>
      <p:sp>
        <p:nvSpPr>
          <p:cNvPr id="8916" name="TextBox 8915">
            <a:extLst>
              <a:ext uri="{FF2B5EF4-FFF2-40B4-BE49-F238E27FC236}">
                <a16:creationId xmlns:a16="http://schemas.microsoft.com/office/drawing/2014/main" id="{2D1000D3-39F3-AF43-8E49-68E3E0D8393F}"/>
              </a:ext>
            </a:extLst>
          </p:cNvPr>
          <p:cNvSpPr txBox="1"/>
          <p:nvPr/>
        </p:nvSpPr>
        <p:spPr>
          <a:xfrm>
            <a:off x="6245065" y="1785703"/>
            <a:ext cx="824265" cy="215444"/>
          </a:xfrm>
          <a:prstGeom prst="rect">
            <a:avLst/>
          </a:prstGeom>
          <a:noFill/>
        </p:spPr>
        <p:txBody>
          <a:bodyPr wrap="none" rtlCol="0">
            <a:spAutoFit/>
          </a:bodyPr>
          <a:lstStyle/>
          <a:p>
            <a:r>
              <a:rPr kumimoji="1" lang="en-US" altLang="ko-KR" sz="800" dirty="0"/>
              <a:t>from Workday</a:t>
            </a:r>
            <a:endParaRPr kumimoji="1" lang="ko-KR" altLang="en-US" sz="800" dirty="0"/>
          </a:p>
        </p:txBody>
      </p:sp>
      <p:sp>
        <p:nvSpPr>
          <p:cNvPr id="225" name="TextBox 224">
            <a:extLst>
              <a:ext uri="{FF2B5EF4-FFF2-40B4-BE49-F238E27FC236}">
                <a16:creationId xmlns:a16="http://schemas.microsoft.com/office/drawing/2014/main" id="{CC1C0D3A-4158-FE43-9224-B97B408D8113}"/>
              </a:ext>
            </a:extLst>
          </p:cNvPr>
          <p:cNvSpPr txBox="1"/>
          <p:nvPr/>
        </p:nvSpPr>
        <p:spPr>
          <a:xfrm>
            <a:off x="6340444" y="2607216"/>
            <a:ext cx="633507" cy="215444"/>
          </a:xfrm>
          <a:prstGeom prst="rect">
            <a:avLst/>
          </a:prstGeom>
          <a:noFill/>
        </p:spPr>
        <p:txBody>
          <a:bodyPr wrap="none" rtlCol="0">
            <a:spAutoFit/>
          </a:bodyPr>
          <a:lstStyle/>
          <a:p>
            <a:r>
              <a:rPr kumimoji="1" lang="en-US" altLang="ko-KR" sz="800" dirty="0"/>
              <a:t>to Legacy</a:t>
            </a:r>
            <a:endParaRPr kumimoji="1" lang="ko-KR" altLang="en-US" sz="800" dirty="0"/>
          </a:p>
        </p:txBody>
      </p:sp>
      <p:sp>
        <p:nvSpPr>
          <p:cNvPr id="226" name="TextBox 225">
            <a:extLst>
              <a:ext uri="{FF2B5EF4-FFF2-40B4-BE49-F238E27FC236}">
                <a16:creationId xmlns:a16="http://schemas.microsoft.com/office/drawing/2014/main" id="{554DD25B-FCC5-1A43-B063-94CC47025BC9}"/>
              </a:ext>
            </a:extLst>
          </p:cNvPr>
          <p:cNvSpPr txBox="1"/>
          <p:nvPr/>
        </p:nvSpPr>
        <p:spPr>
          <a:xfrm>
            <a:off x="6304376" y="3384486"/>
            <a:ext cx="705642" cy="215444"/>
          </a:xfrm>
          <a:prstGeom prst="rect">
            <a:avLst/>
          </a:prstGeom>
          <a:noFill/>
        </p:spPr>
        <p:txBody>
          <a:bodyPr wrap="none" rtlCol="0">
            <a:spAutoFit/>
          </a:bodyPr>
          <a:lstStyle/>
          <a:p>
            <a:r>
              <a:rPr kumimoji="1" lang="en-US" altLang="ko-KR" sz="800" dirty="0"/>
              <a:t>to Workday</a:t>
            </a:r>
            <a:endParaRPr kumimoji="1" lang="ko-KR" altLang="en-US" sz="800" dirty="0"/>
          </a:p>
        </p:txBody>
      </p:sp>
      <p:sp>
        <p:nvSpPr>
          <p:cNvPr id="227" name="TextBox 226">
            <a:extLst>
              <a:ext uri="{FF2B5EF4-FFF2-40B4-BE49-F238E27FC236}">
                <a16:creationId xmlns:a16="http://schemas.microsoft.com/office/drawing/2014/main" id="{87DB1E10-6F8B-4F46-89A2-D9B12AED7278}"/>
              </a:ext>
            </a:extLst>
          </p:cNvPr>
          <p:cNvSpPr txBox="1"/>
          <p:nvPr/>
        </p:nvSpPr>
        <p:spPr>
          <a:xfrm>
            <a:off x="6281133" y="4243403"/>
            <a:ext cx="752129" cy="215444"/>
          </a:xfrm>
          <a:prstGeom prst="rect">
            <a:avLst/>
          </a:prstGeom>
          <a:noFill/>
        </p:spPr>
        <p:txBody>
          <a:bodyPr wrap="none" rtlCol="0">
            <a:spAutoFit/>
          </a:bodyPr>
          <a:lstStyle/>
          <a:p>
            <a:r>
              <a:rPr kumimoji="1" lang="en-US" altLang="ko-KR" sz="800" dirty="0"/>
              <a:t>from Legacy</a:t>
            </a:r>
            <a:endParaRPr kumimoji="1" lang="ko-KR" altLang="en-US" sz="800" dirty="0"/>
          </a:p>
        </p:txBody>
      </p:sp>
      <p:sp>
        <p:nvSpPr>
          <p:cNvPr id="228" name="삼각형 227">
            <a:extLst>
              <a:ext uri="{FF2B5EF4-FFF2-40B4-BE49-F238E27FC236}">
                <a16:creationId xmlns:a16="http://schemas.microsoft.com/office/drawing/2014/main" id="{BD7BFC45-7DB0-F543-A519-EEF3868096E8}"/>
              </a:ext>
            </a:extLst>
          </p:cNvPr>
          <p:cNvSpPr/>
          <p:nvPr/>
        </p:nvSpPr>
        <p:spPr>
          <a:xfrm rot="5400000" flipV="1">
            <a:off x="2504124" y="1425929"/>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29" name="TextBox 228">
            <a:extLst>
              <a:ext uri="{FF2B5EF4-FFF2-40B4-BE49-F238E27FC236}">
                <a16:creationId xmlns:a16="http://schemas.microsoft.com/office/drawing/2014/main" id="{F20290E3-3D0F-2B46-9D90-0DFD6803C779}"/>
              </a:ext>
            </a:extLst>
          </p:cNvPr>
          <p:cNvSpPr txBox="1"/>
          <p:nvPr/>
        </p:nvSpPr>
        <p:spPr>
          <a:xfrm>
            <a:off x="2663129" y="1370930"/>
            <a:ext cx="461986" cy="307777"/>
          </a:xfrm>
          <a:prstGeom prst="rect">
            <a:avLst/>
          </a:prstGeom>
          <a:noFill/>
        </p:spPr>
        <p:txBody>
          <a:bodyPr wrap="none" rtlCol="0">
            <a:spAutoFit/>
          </a:bodyPr>
          <a:lstStyle/>
          <a:p>
            <a:r>
              <a:rPr kumimoji="1" lang="en-US" altLang="ko-KR" sz="700" dirty="0"/>
              <a:t>XML</a:t>
            </a:r>
          </a:p>
          <a:p>
            <a:r>
              <a:rPr kumimoji="1" lang="en-US" altLang="ko-KR" sz="700" dirty="0"/>
              <a:t>Plug-in</a:t>
            </a:r>
            <a:endParaRPr kumimoji="1" lang="ko-KR" altLang="en-US" sz="700" dirty="0"/>
          </a:p>
        </p:txBody>
      </p:sp>
      <p:sp>
        <p:nvSpPr>
          <p:cNvPr id="230" name="삼각형 229">
            <a:extLst>
              <a:ext uri="{FF2B5EF4-FFF2-40B4-BE49-F238E27FC236}">
                <a16:creationId xmlns:a16="http://schemas.microsoft.com/office/drawing/2014/main" id="{4B85C9AE-49F9-B747-B351-7713F4351F90}"/>
              </a:ext>
            </a:extLst>
          </p:cNvPr>
          <p:cNvSpPr/>
          <p:nvPr/>
        </p:nvSpPr>
        <p:spPr>
          <a:xfrm rot="5400000" flipV="1">
            <a:off x="4904594" y="4011197"/>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31" name="TextBox 230">
            <a:extLst>
              <a:ext uri="{FF2B5EF4-FFF2-40B4-BE49-F238E27FC236}">
                <a16:creationId xmlns:a16="http://schemas.microsoft.com/office/drawing/2014/main" id="{FA7658F0-202D-C045-8348-808C5DF19E08}"/>
              </a:ext>
            </a:extLst>
          </p:cNvPr>
          <p:cNvSpPr txBox="1"/>
          <p:nvPr/>
        </p:nvSpPr>
        <p:spPr>
          <a:xfrm>
            <a:off x="5063599" y="3956198"/>
            <a:ext cx="538930" cy="307777"/>
          </a:xfrm>
          <a:prstGeom prst="rect">
            <a:avLst/>
          </a:prstGeom>
          <a:noFill/>
        </p:spPr>
        <p:txBody>
          <a:bodyPr wrap="none" rtlCol="0">
            <a:spAutoFit/>
          </a:bodyPr>
          <a:lstStyle/>
          <a:p>
            <a:r>
              <a:rPr kumimoji="1" lang="en-US" altLang="ko-KR" sz="700" dirty="0"/>
              <a:t>Workday</a:t>
            </a:r>
          </a:p>
          <a:p>
            <a:r>
              <a:rPr kumimoji="1" lang="en-US" altLang="ko-KR" sz="700" dirty="0"/>
              <a:t>Plug-in</a:t>
            </a:r>
            <a:endParaRPr kumimoji="1" lang="ko-KR" altLang="en-US" sz="700" dirty="0"/>
          </a:p>
        </p:txBody>
      </p:sp>
      <p:sp>
        <p:nvSpPr>
          <p:cNvPr id="232" name="삼각형 231">
            <a:extLst>
              <a:ext uri="{FF2B5EF4-FFF2-40B4-BE49-F238E27FC236}">
                <a16:creationId xmlns:a16="http://schemas.microsoft.com/office/drawing/2014/main" id="{14C5D334-88F9-7E42-AD4E-FC1C400A86BA}"/>
              </a:ext>
            </a:extLst>
          </p:cNvPr>
          <p:cNvSpPr/>
          <p:nvPr/>
        </p:nvSpPr>
        <p:spPr>
          <a:xfrm rot="5400000" flipV="1">
            <a:off x="4904594" y="3675866"/>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33" name="TextBox 232">
            <a:extLst>
              <a:ext uri="{FF2B5EF4-FFF2-40B4-BE49-F238E27FC236}">
                <a16:creationId xmlns:a16="http://schemas.microsoft.com/office/drawing/2014/main" id="{5E8CA5F1-4087-844D-8AF7-E874C6049B7C}"/>
              </a:ext>
            </a:extLst>
          </p:cNvPr>
          <p:cNvSpPr txBox="1"/>
          <p:nvPr/>
        </p:nvSpPr>
        <p:spPr>
          <a:xfrm>
            <a:off x="5063599" y="3620867"/>
            <a:ext cx="461986" cy="307777"/>
          </a:xfrm>
          <a:prstGeom prst="rect">
            <a:avLst/>
          </a:prstGeom>
          <a:noFill/>
        </p:spPr>
        <p:txBody>
          <a:bodyPr wrap="none" rtlCol="0">
            <a:spAutoFit/>
          </a:bodyPr>
          <a:lstStyle/>
          <a:p>
            <a:r>
              <a:rPr kumimoji="1" lang="en-US" altLang="ko-KR" sz="700" dirty="0"/>
              <a:t>XML</a:t>
            </a:r>
          </a:p>
          <a:p>
            <a:r>
              <a:rPr kumimoji="1" lang="en-US" altLang="ko-KR" sz="700" dirty="0"/>
              <a:t>Plug-in</a:t>
            </a:r>
            <a:endParaRPr kumimoji="1" lang="ko-KR" altLang="en-US" sz="700" dirty="0"/>
          </a:p>
        </p:txBody>
      </p:sp>
    </p:spTree>
    <p:extLst>
      <p:ext uri="{BB962C8B-B14F-4D97-AF65-F5344CB8AC3E}">
        <p14:creationId xmlns:p14="http://schemas.microsoft.com/office/powerpoint/2010/main" val="3061075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Operation</a:t>
            </a: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A190E6D5-A329-4146-84E9-44BF9940EEB9}"/>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14B03AFE-A62D-0147-9568-2F07BE5E127A}"/>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sp>
        <p:nvSpPr>
          <p:cNvPr id="48" name="사각형: 둥근 모서리 10">
            <a:extLst>
              <a:ext uri="{FF2B5EF4-FFF2-40B4-BE49-F238E27FC236}">
                <a16:creationId xmlns:a16="http://schemas.microsoft.com/office/drawing/2014/main" id="{81A6B3C1-C560-0D44-8F60-3D1A222589C3}"/>
              </a:ext>
            </a:extLst>
          </p:cNvPr>
          <p:cNvSpPr/>
          <p:nvPr/>
        </p:nvSpPr>
        <p:spPr bwMode="auto">
          <a:xfrm>
            <a:off x="7158085" y="1354308"/>
            <a:ext cx="1474994" cy="2631752"/>
          </a:xfrm>
          <a:prstGeom prst="roundRect">
            <a:avLst>
              <a:gd name="adj" fmla="val 6335"/>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1" hangingPunct="1">
              <a:lnSpc>
                <a:spcPct val="100000"/>
              </a:lnSpc>
              <a:spcBef>
                <a:spcPct val="50000"/>
              </a:spcBef>
              <a:spcAft>
                <a:spcPct val="0"/>
              </a:spcAft>
              <a:buClr>
                <a:srgbClr val="FF0000"/>
              </a:buClr>
              <a:buSzTx/>
              <a:buFont typeface="Wingdings" pitchFamily="2" charset="2"/>
              <a:buChar char="q"/>
              <a:tabLst>
                <a:tab pos="663575" algn="l"/>
              </a:tabLst>
              <a:defRPr/>
            </a:pPr>
            <a:endParaRPr kumimoji="1" lang="ko-KR" altLang="en-US" sz="1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49" name="사각형: 둥근 모서리 11">
            <a:extLst>
              <a:ext uri="{FF2B5EF4-FFF2-40B4-BE49-F238E27FC236}">
                <a16:creationId xmlns:a16="http://schemas.microsoft.com/office/drawing/2014/main" id="{02A829FE-E3BF-3740-BB8A-2A851EB489F1}"/>
              </a:ext>
            </a:extLst>
          </p:cNvPr>
          <p:cNvSpPr/>
          <p:nvPr/>
        </p:nvSpPr>
        <p:spPr bwMode="auto">
          <a:xfrm>
            <a:off x="2521642" y="965794"/>
            <a:ext cx="3912039" cy="3165788"/>
          </a:xfrm>
          <a:prstGeom prst="roundRect">
            <a:avLst>
              <a:gd name="adj" fmla="val 3729"/>
            </a:avLst>
          </a:prstGeom>
          <a:solidFill>
            <a:srgbClr val="FFA300">
              <a:alpha val="32941"/>
            </a:srgbClr>
          </a:solidFill>
          <a:ln w="38100" cap="flat" cmpd="sng" algn="ctr">
            <a:solidFill>
              <a:srgbClr val="0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base" latinLnBrk="1" hangingPunct="1">
              <a:lnSpc>
                <a:spcPct val="100000"/>
              </a:lnSpc>
              <a:spcBef>
                <a:spcPct val="50000"/>
              </a:spcBef>
              <a:spcAft>
                <a:spcPct val="0"/>
              </a:spcAft>
              <a:buClr>
                <a:srgbClr val="FF0000"/>
              </a:buClr>
              <a:buSzTx/>
              <a:buFont typeface="Wingdings" pitchFamily="2" charset="2"/>
              <a:buChar char="q"/>
              <a:tabLst>
                <a:tab pos="663575" algn="l"/>
              </a:tabLst>
              <a:defRPr/>
            </a:pPr>
            <a:endParaRPr kumimoji="1" lang="ko-KR" altLang="en-US" sz="1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50" name="원통형 13">
            <a:extLst>
              <a:ext uri="{FF2B5EF4-FFF2-40B4-BE49-F238E27FC236}">
                <a16:creationId xmlns:a16="http://schemas.microsoft.com/office/drawing/2014/main" id="{5E01E696-7A70-5D43-B79A-2C1E09378654}"/>
              </a:ext>
            </a:extLst>
          </p:cNvPr>
          <p:cNvSpPr/>
          <p:nvPr/>
        </p:nvSpPr>
        <p:spPr bwMode="auto">
          <a:xfrm>
            <a:off x="4401691" y="1377052"/>
            <a:ext cx="1222498" cy="469264"/>
          </a:xfrm>
          <a:prstGeom prst="can">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100" b="0"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API Config</a:t>
            </a:r>
            <a:endParaRPr kumimoji="1" lang="ko-KR" altLang="en-US" sz="1100" b="0"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51" name="직사각형 50">
            <a:extLst>
              <a:ext uri="{FF2B5EF4-FFF2-40B4-BE49-F238E27FC236}">
                <a16:creationId xmlns:a16="http://schemas.microsoft.com/office/drawing/2014/main" id="{430C3790-493C-1E4C-8682-24E311C0744A}"/>
              </a:ext>
            </a:extLst>
          </p:cNvPr>
          <p:cNvSpPr/>
          <p:nvPr/>
        </p:nvSpPr>
        <p:spPr bwMode="auto">
          <a:xfrm>
            <a:off x="2782753" y="1981422"/>
            <a:ext cx="3285357" cy="68876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Traffic</a:t>
            </a:r>
            <a:r>
              <a:rPr kumimoji="1" lang="ko-KR" altLang="en-US" sz="1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 </a:t>
            </a:r>
            <a:r>
              <a:rPr kumimoji="1" lang="en-US" altLang="ko-KR" sz="1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Manager</a:t>
            </a:r>
          </a:p>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100" b="0"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(routing/throttling/logging/...)</a:t>
            </a:r>
          </a:p>
        </p:txBody>
      </p:sp>
      <p:sp>
        <p:nvSpPr>
          <p:cNvPr id="52" name="직사각형 51">
            <a:extLst>
              <a:ext uri="{FF2B5EF4-FFF2-40B4-BE49-F238E27FC236}">
                <a16:creationId xmlns:a16="http://schemas.microsoft.com/office/drawing/2014/main" id="{97650CA2-5276-ED41-939A-1E65A8C62828}"/>
              </a:ext>
            </a:extLst>
          </p:cNvPr>
          <p:cNvSpPr/>
          <p:nvPr/>
        </p:nvSpPr>
        <p:spPr bwMode="auto">
          <a:xfrm>
            <a:off x="2782753" y="3080602"/>
            <a:ext cx="3285357" cy="74721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600" b="1" i="0" u="none" strike="noStrike" kern="1200" cap="none" spc="0" normalizeH="0" baseline="0" noProof="0" dirty="0">
                <a:ln>
                  <a:noFill/>
                </a:ln>
                <a:solidFill>
                  <a:srgbClr val="00B050"/>
                </a:solidFill>
                <a:effectLst/>
                <a:uLnTx/>
                <a:uFillTx/>
                <a:latin typeface="맑은 고딕" pitchFamily="50" charset="-127"/>
                <a:ea typeface="맑은 고딕" pitchFamily="50" charset="-127"/>
                <a:cs typeface="+mn-cs"/>
              </a:rPr>
              <a:t>API</a:t>
            </a:r>
            <a:r>
              <a:rPr kumimoji="1" lang="ko-KR" altLang="en-US" sz="1600" b="1" i="0" u="none" strike="noStrike" kern="1200" cap="none" spc="0" normalizeH="0" baseline="0" noProof="0" dirty="0">
                <a:ln>
                  <a:noFill/>
                </a:ln>
                <a:solidFill>
                  <a:srgbClr val="00B050"/>
                </a:solidFill>
                <a:effectLst/>
                <a:uLnTx/>
                <a:uFillTx/>
                <a:latin typeface="맑은 고딕" pitchFamily="50" charset="-127"/>
                <a:ea typeface="맑은 고딕" pitchFamily="50" charset="-127"/>
                <a:cs typeface="+mn-cs"/>
              </a:rPr>
              <a:t> </a:t>
            </a:r>
            <a:r>
              <a:rPr kumimoji="1" lang="en-US" altLang="ko-KR" sz="1600" b="1" i="0" u="none" strike="noStrike" kern="1200" cap="none" spc="0" normalizeH="0" baseline="0" noProof="0" dirty="0">
                <a:ln>
                  <a:noFill/>
                </a:ln>
                <a:solidFill>
                  <a:srgbClr val="00B050"/>
                </a:solidFill>
                <a:effectLst/>
                <a:uLnTx/>
                <a:uFillTx/>
                <a:latin typeface="맑은 고딕" pitchFamily="50" charset="-127"/>
                <a:ea typeface="맑은 고딕" pitchFamily="50" charset="-127"/>
                <a:cs typeface="+mn-cs"/>
              </a:rPr>
              <a:t>Mediator (BW6)</a:t>
            </a:r>
          </a:p>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100" b="0"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(orchestration/transform/integration/…)</a:t>
            </a:r>
          </a:p>
        </p:txBody>
      </p:sp>
      <p:sp>
        <p:nvSpPr>
          <p:cNvPr id="53" name="Shape 467">
            <a:extLst>
              <a:ext uri="{FF2B5EF4-FFF2-40B4-BE49-F238E27FC236}">
                <a16:creationId xmlns:a16="http://schemas.microsoft.com/office/drawing/2014/main" id="{1616BEFD-B2A7-4248-9B96-27CCC067B2D8}"/>
              </a:ext>
            </a:extLst>
          </p:cNvPr>
          <p:cNvSpPr txBox="1"/>
          <p:nvPr/>
        </p:nvSpPr>
        <p:spPr>
          <a:xfrm>
            <a:off x="7193504" y="1424770"/>
            <a:ext cx="1404156" cy="573766"/>
          </a:xfrm>
          <a:prstGeom prst="rect">
            <a:avLst/>
          </a:prstGeom>
          <a:noFill/>
          <a:ln>
            <a:noFill/>
          </a:ln>
        </p:spPr>
        <p:txBody>
          <a:bodyPr lIns="91425" tIns="45700" rIns="91425" bIns="45700" anchor="t" anchorCtr="0">
            <a:noAutofit/>
          </a:bodyPr>
          <a:lstStyle/>
          <a:p>
            <a:pPr algn="ctr" fontAlgn="base" latinLnBrk="1">
              <a:spcAft>
                <a:spcPct val="0"/>
              </a:spcAft>
              <a:buClrTx/>
              <a:buSzPct val="25000"/>
              <a:buFontTx/>
              <a:buNone/>
            </a:pPr>
            <a:r>
              <a:rPr kumimoji="1" lang="ko-KR" altLang="en-US" b="1" kern="1200" dirty="0">
                <a:solidFill>
                  <a:srgbClr val="198FFE"/>
                </a:solidFill>
                <a:latin typeface="맑은 고딕" pitchFamily="50" charset="-127"/>
                <a:ea typeface="맑은 고딕" pitchFamily="50" charset="-127"/>
                <a:cs typeface="Calibri"/>
                <a:sym typeface="Calibri"/>
              </a:rPr>
              <a:t>내부 </a:t>
            </a:r>
            <a:r>
              <a:rPr kumimoji="1" lang="en-US" altLang="ko-KR" b="1" kern="1200" dirty="0">
                <a:solidFill>
                  <a:srgbClr val="198FFE"/>
                </a:solidFill>
                <a:latin typeface="맑은 고딕" pitchFamily="50" charset="-127"/>
                <a:ea typeface="맑은 고딕" pitchFamily="50" charset="-127"/>
                <a:cs typeface="Calibri"/>
                <a:sym typeface="Calibri"/>
              </a:rPr>
              <a:t>API </a:t>
            </a:r>
          </a:p>
          <a:p>
            <a:pPr algn="ctr" fontAlgn="base" latinLnBrk="1">
              <a:spcAft>
                <a:spcPct val="0"/>
              </a:spcAft>
              <a:buClrTx/>
              <a:buSzPct val="25000"/>
              <a:buFontTx/>
              <a:buNone/>
            </a:pPr>
            <a:r>
              <a:rPr kumimoji="1" lang="ko-KR" altLang="en-US" b="1" kern="1200" dirty="0">
                <a:solidFill>
                  <a:srgbClr val="198FFE"/>
                </a:solidFill>
                <a:latin typeface="맑은 고딕" pitchFamily="50" charset="-127"/>
                <a:ea typeface="맑은 고딕" pitchFamily="50" charset="-127"/>
                <a:cs typeface="Calibri"/>
                <a:sym typeface="Calibri"/>
              </a:rPr>
              <a:t>제공 시스템</a:t>
            </a:r>
            <a:endParaRPr kumimoji="1" lang="en-US" b="1" kern="1200" dirty="0">
              <a:solidFill>
                <a:srgbClr val="198FFE"/>
              </a:solidFill>
              <a:latin typeface="맑은 고딕" pitchFamily="50" charset="-127"/>
              <a:ea typeface="맑은 고딕" pitchFamily="50" charset="-127"/>
              <a:cs typeface="Calibri"/>
              <a:sym typeface="Calibri"/>
            </a:endParaRPr>
          </a:p>
        </p:txBody>
      </p:sp>
      <p:sp>
        <p:nvSpPr>
          <p:cNvPr id="55" name="직사각형 54">
            <a:extLst>
              <a:ext uri="{FF2B5EF4-FFF2-40B4-BE49-F238E27FC236}">
                <a16:creationId xmlns:a16="http://schemas.microsoft.com/office/drawing/2014/main" id="{457DACD3-95FC-7D44-913A-FFEBEAA781B6}"/>
              </a:ext>
            </a:extLst>
          </p:cNvPr>
          <p:cNvSpPr/>
          <p:nvPr/>
        </p:nvSpPr>
        <p:spPr bwMode="auto">
          <a:xfrm>
            <a:off x="3462959" y="1394020"/>
            <a:ext cx="808301" cy="432434"/>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200" b="0"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rPr>
              <a:t>Local Cache</a:t>
            </a:r>
          </a:p>
        </p:txBody>
      </p:sp>
      <p:sp>
        <p:nvSpPr>
          <p:cNvPr id="56" name="Shape 467">
            <a:extLst>
              <a:ext uri="{FF2B5EF4-FFF2-40B4-BE49-F238E27FC236}">
                <a16:creationId xmlns:a16="http://schemas.microsoft.com/office/drawing/2014/main" id="{95B4D6C5-6FD9-FB4F-887A-E29CF9BCDDCA}"/>
              </a:ext>
            </a:extLst>
          </p:cNvPr>
          <p:cNvSpPr txBox="1"/>
          <p:nvPr/>
        </p:nvSpPr>
        <p:spPr>
          <a:xfrm>
            <a:off x="3312659" y="1012468"/>
            <a:ext cx="2297352" cy="367352"/>
          </a:xfrm>
          <a:prstGeom prst="rect">
            <a:avLst/>
          </a:prstGeom>
          <a:noFill/>
          <a:ln>
            <a:noFill/>
          </a:ln>
        </p:spPr>
        <p:txBody>
          <a:bodyPr lIns="91425" tIns="45700" rIns="91425" bIns="45700" anchor="t" anchorCtr="0">
            <a:noAutofit/>
          </a:bodyPr>
          <a:lstStyle/>
          <a:p>
            <a:pPr algn="ctr" fontAlgn="base" latinLnBrk="1">
              <a:spcAft>
                <a:spcPct val="0"/>
              </a:spcAft>
              <a:buClrTx/>
              <a:buSzPct val="25000"/>
              <a:buFontTx/>
              <a:buNone/>
            </a:pPr>
            <a:r>
              <a:rPr kumimoji="1" lang="en-US" altLang="ko-KR" b="1" kern="1200" dirty="0">
                <a:solidFill>
                  <a:srgbClr val="FF0000"/>
                </a:solidFill>
                <a:latin typeface="맑은 고딕" pitchFamily="50" charset="-127"/>
                <a:ea typeface="맑은 고딕" pitchFamily="50" charset="-127"/>
                <a:cs typeface="Calibri"/>
                <a:sym typeface="Calibri"/>
              </a:rPr>
              <a:t>Mashery Local</a:t>
            </a:r>
            <a:endParaRPr kumimoji="1" lang="en-US" b="1" kern="1200" dirty="0">
              <a:solidFill>
                <a:srgbClr val="FF0000"/>
              </a:solidFill>
              <a:latin typeface="맑은 고딕" pitchFamily="50" charset="-127"/>
              <a:ea typeface="맑은 고딕" pitchFamily="50" charset="-127"/>
              <a:cs typeface="Calibri"/>
              <a:sym typeface="Calibri"/>
            </a:endParaRPr>
          </a:p>
        </p:txBody>
      </p:sp>
      <p:cxnSp>
        <p:nvCxnSpPr>
          <p:cNvPr id="57" name="직선 연결선 54">
            <a:extLst>
              <a:ext uri="{FF2B5EF4-FFF2-40B4-BE49-F238E27FC236}">
                <a16:creationId xmlns:a16="http://schemas.microsoft.com/office/drawing/2014/main" id="{D5F8B2F0-44F8-4F46-AF01-03389BD02719}"/>
              </a:ext>
            </a:extLst>
          </p:cNvPr>
          <p:cNvCxnSpPr>
            <a:cxnSpLocks/>
            <a:stCxn id="55" idx="2"/>
          </p:cNvCxnSpPr>
          <p:nvPr/>
        </p:nvCxnSpPr>
        <p:spPr bwMode="auto">
          <a:xfrm>
            <a:off x="3867110" y="1826454"/>
            <a:ext cx="0" cy="154968"/>
          </a:xfrm>
          <a:prstGeom prst="line">
            <a:avLst/>
          </a:prstGeom>
          <a:noFill/>
          <a:ln w="38100" cap="flat" cmpd="sng" algn="ctr">
            <a:solidFill>
              <a:srgbClr val="C00000"/>
            </a:solidFill>
            <a:prstDash val="solid"/>
            <a:round/>
            <a:headEnd type="none" w="med" len="med"/>
            <a:tailEnd type="none" w="med" len="med"/>
          </a:ln>
          <a:effectLst/>
        </p:spPr>
      </p:cxnSp>
      <p:cxnSp>
        <p:nvCxnSpPr>
          <p:cNvPr id="58" name="직선 연결선 57">
            <a:extLst>
              <a:ext uri="{FF2B5EF4-FFF2-40B4-BE49-F238E27FC236}">
                <a16:creationId xmlns:a16="http://schemas.microsoft.com/office/drawing/2014/main" id="{A86D0FDD-2F79-134E-9393-C72D6C9E435B}"/>
              </a:ext>
            </a:extLst>
          </p:cNvPr>
          <p:cNvCxnSpPr>
            <a:cxnSpLocks/>
          </p:cNvCxnSpPr>
          <p:nvPr/>
        </p:nvCxnSpPr>
        <p:spPr bwMode="auto">
          <a:xfrm>
            <a:off x="5027345" y="1831482"/>
            <a:ext cx="0" cy="154968"/>
          </a:xfrm>
          <a:prstGeom prst="line">
            <a:avLst/>
          </a:prstGeom>
          <a:noFill/>
          <a:ln w="38100" cap="flat" cmpd="sng" algn="ctr">
            <a:solidFill>
              <a:srgbClr val="C00000"/>
            </a:solidFill>
            <a:prstDash val="solid"/>
            <a:round/>
            <a:headEnd type="none" w="med" len="med"/>
            <a:tailEnd type="none" w="med" len="med"/>
          </a:ln>
          <a:effectLst/>
        </p:spPr>
      </p:cxnSp>
      <p:sp>
        <p:nvSpPr>
          <p:cNvPr id="60" name="사각형: 둥근 모서리 82">
            <a:extLst>
              <a:ext uri="{FF2B5EF4-FFF2-40B4-BE49-F238E27FC236}">
                <a16:creationId xmlns:a16="http://schemas.microsoft.com/office/drawing/2014/main" id="{FDCC0B79-39FF-B34E-A40D-315D47D8F05D}"/>
              </a:ext>
            </a:extLst>
          </p:cNvPr>
          <p:cNvSpPr/>
          <p:nvPr/>
        </p:nvSpPr>
        <p:spPr bwMode="auto">
          <a:xfrm>
            <a:off x="434789" y="1377052"/>
            <a:ext cx="1474994" cy="2631752"/>
          </a:xfrm>
          <a:prstGeom prst="roundRect">
            <a:avLst>
              <a:gd name="adj" fmla="val 5043"/>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1" hangingPunct="1">
              <a:lnSpc>
                <a:spcPct val="100000"/>
              </a:lnSpc>
              <a:spcBef>
                <a:spcPct val="50000"/>
              </a:spcBef>
              <a:spcAft>
                <a:spcPct val="0"/>
              </a:spcAft>
              <a:buClr>
                <a:srgbClr val="FF0000"/>
              </a:buClr>
              <a:buSzTx/>
              <a:buFont typeface="Wingdings" pitchFamily="2" charset="2"/>
              <a:buChar char="q"/>
              <a:tabLst>
                <a:tab pos="663575" algn="l"/>
              </a:tabLst>
              <a:defRPr/>
            </a:pPr>
            <a:endParaRPr kumimoji="1" lang="ko-KR" altLang="en-US" sz="1800" b="1" i="0" u="none" strike="noStrike" kern="1200" cap="none" spc="0" normalizeH="0" baseline="0" noProof="0">
              <a:ln>
                <a:noFill/>
              </a:ln>
              <a:solidFill>
                <a:sysClr val="windowText" lastClr="000000"/>
              </a:solidFill>
              <a:effectLst/>
              <a:uLnTx/>
              <a:uFillTx/>
              <a:latin typeface="맑은 고딕" pitchFamily="50" charset="-127"/>
              <a:ea typeface="맑은 고딕" pitchFamily="50" charset="-127"/>
              <a:cs typeface="+mn-cs"/>
            </a:endParaRPr>
          </a:p>
        </p:txBody>
      </p:sp>
      <p:sp>
        <p:nvSpPr>
          <p:cNvPr id="61" name="Shape 467">
            <a:extLst>
              <a:ext uri="{FF2B5EF4-FFF2-40B4-BE49-F238E27FC236}">
                <a16:creationId xmlns:a16="http://schemas.microsoft.com/office/drawing/2014/main" id="{9378139D-FCBD-D44A-AE33-668B1CB26D40}"/>
              </a:ext>
            </a:extLst>
          </p:cNvPr>
          <p:cNvSpPr txBox="1"/>
          <p:nvPr/>
        </p:nvSpPr>
        <p:spPr>
          <a:xfrm>
            <a:off x="468161" y="1446391"/>
            <a:ext cx="1404156" cy="573766"/>
          </a:xfrm>
          <a:prstGeom prst="rect">
            <a:avLst/>
          </a:prstGeom>
          <a:noFill/>
          <a:ln>
            <a:noFill/>
          </a:ln>
        </p:spPr>
        <p:txBody>
          <a:bodyPr lIns="91425" tIns="45700" rIns="91425" bIns="45700" anchor="t" anchorCtr="0">
            <a:noAutofit/>
          </a:bodyPr>
          <a:lstStyle/>
          <a:p>
            <a:pPr algn="ctr" fontAlgn="base" latinLnBrk="1">
              <a:spcAft>
                <a:spcPct val="0"/>
              </a:spcAft>
              <a:buClrTx/>
              <a:buSzPct val="25000"/>
              <a:buFontTx/>
              <a:buNone/>
            </a:pPr>
            <a:r>
              <a:rPr kumimoji="1" lang="en-US" altLang="ko-KR" b="1" kern="1200" dirty="0">
                <a:solidFill>
                  <a:srgbClr val="198FFE"/>
                </a:solidFill>
                <a:latin typeface="맑은 고딕" pitchFamily="50" charset="-127"/>
                <a:ea typeface="맑은 고딕" pitchFamily="50" charset="-127"/>
                <a:cs typeface="Calibri"/>
                <a:sym typeface="Calibri"/>
              </a:rPr>
              <a:t>API </a:t>
            </a:r>
          </a:p>
          <a:p>
            <a:pPr algn="ctr" fontAlgn="base" latinLnBrk="1">
              <a:spcAft>
                <a:spcPct val="0"/>
              </a:spcAft>
              <a:buClrTx/>
              <a:buSzPct val="25000"/>
              <a:buFontTx/>
              <a:buNone/>
            </a:pPr>
            <a:r>
              <a:rPr kumimoji="1" lang="ko-KR" altLang="en-US" b="1" kern="1200" dirty="0">
                <a:solidFill>
                  <a:srgbClr val="198FFE"/>
                </a:solidFill>
                <a:latin typeface="맑은 고딕" pitchFamily="50" charset="-127"/>
                <a:ea typeface="맑은 고딕" pitchFamily="50" charset="-127"/>
                <a:cs typeface="Calibri"/>
                <a:sym typeface="Calibri"/>
              </a:rPr>
              <a:t>호출 시스템</a:t>
            </a:r>
            <a:endParaRPr kumimoji="1" lang="en-US" b="1" kern="1200" dirty="0">
              <a:solidFill>
                <a:srgbClr val="198FFE"/>
              </a:solidFill>
              <a:latin typeface="맑은 고딕" pitchFamily="50" charset="-127"/>
              <a:ea typeface="맑은 고딕" pitchFamily="50" charset="-127"/>
              <a:cs typeface="Calibri"/>
              <a:sym typeface="Calibri"/>
            </a:endParaRPr>
          </a:p>
        </p:txBody>
      </p:sp>
      <p:sp>
        <p:nvSpPr>
          <p:cNvPr id="62" name="사각형: 둥근 모서리 84">
            <a:extLst>
              <a:ext uri="{FF2B5EF4-FFF2-40B4-BE49-F238E27FC236}">
                <a16:creationId xmlns:a16="http://schemas.microsoft.com/office/drawing/2014/main" id="{289EF906-FC03-4C46-91D5-93CA6EE1EDF7}"/>
              </a:ext>
            </a:extLst>
          </p:cNvPr>
          <p:cNvSpPr/>
          <p:nvPr/>
        </p:nvSpPr>
        <p:spPr bwMode="auto">
          <a:xfrm>
            <a:off x="541494" y="2166466"/>
            <a:ext cx="1103273" cy="1661348"/>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1" hangingPunct="1">
              <a:lnSpc>
                <a:spcPct val="100000"/>
              </a:lnSpc>
              <a:spcBef>
                <a:spcPct val="50000"/>
              </a:spcBef>
              <a:spcAft>
                <a:spcPct val="0"/>
              </a:spcAft>
              <a:buClr>
                <a:srgbClr val="FF0000"/>
              </a:buClr>
              <a:buSzTx/>
              <a:buFontTx/>
              <a:buNone/>
              <a:tabLst>
                <a:tab pos="663575" algn="l"/>
              </a:tabLst>
              <a:defRPr/>
            </a:pPr>
            <a:endParaRPr kumimoji="1" lang="ko-KR" altLang="en-US" sz="1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sp>
        <p:nvSpPr>
          <p:cNvPr id="63" name="사각형: 둥근 모서리 85">
            <a:extLst>
              <a:ext uri="{FF2B5EF4-FFF2-40B4-BE49-F238E27FC236}">
                <a16:creationId xmlns:a16="http://schemas.microsoft.com/office/drawing/2014/main" id="{A8FF806E-8532-D84A-9E2F-4B164C7A439D}"/>
              </a:ext>
            </a:extLst>
          </p:cNvPr>
          <p:cNvSpPr/>
          <p:nvPr/>
        </p:nvSpPr>
        <p:spPr bwMode="auto">
          <a:xfrm>
            <a:off x="7366176" y="1998536"/>
            <a:ext cx="1071127" cy="1661348"/>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1" hangingPunct="1">
              <a:lnSpc>
                <a:spcPct val="100000"/>
              </a:lnSpc>
              <a:spcBef>
                <a:spcPct val="50000"/>
              </a:spcBef>
              <a:spcAft>
                <a:spcPct val="0"/>
              </a:spcAft>
              <a:buClr>
                <a:srgbClr val="FF0000"/>
              </a:buClr>
              <a:buSzTx/>
              <a:buFontTx/>
              <a:buNone/>
              <a:tabLst>
                <a:tab pos="663575" algn="l"/>
              </a:tabLst>
              <a:defRPr/>
            </a:pPr>
            <a:endParaRPr kumimoji="1" lang="ko-KR" altLang="en-US" sz="1800" b="1" i="0" u="none" strike="noStrike" kern="1200" cap="none" spc="0" normalizeH="0" baseline="0" noProof="0" dirty="0">
              <a:ln>
                <a:noFill/>
              </a:ln>
              <a:solidFill>
                <a:sysClr val="windowText" lastClr="000000"/>
              </a:solidFill>
              <a:effectLst/>
              <a:uLnTx/>
              <a:uFillTx/>
              <a:latin typeface="맑은 고딕" pitchFamily="50" charset="-127"/>
              <a:ea typeface="맑은 고딕" pitchFamily="50" charset="-127"/>
              <a:cs typeface="+mn-cs"/>
            </a:endParaRPr>
          </a:p>
        </p:txBody>
      </p:sp>
      <p:cxnSp>
        <p:nvCxnSpPr>
          <p:cNvPr id="64" name="직선 화살표 연결선 63">
            <a:extLst>
              <a:ext uri="{FF2B5EF4-FFF2-40B4-BE49-F238E27FC236}">
                <a16:creationId xmlns:a16="http://schemas.microsoft.com/office/drawing/2014/main" id="{2CA25C35-F84A-334B-873B-F9E9122DD53D}"/>
              </a:ext>
            </a:extLst>
          </p:cNvPr>
          <p:cNvCxnSpPr>
            <a:cxnSpLocks/>
          </p:cNvCxnSpPr>
          <p:nvPr/>
        </p:nvCxnSpPr>
        <p:spPr bwMode="auto">
          <a:xfrm flipV="1">
            <a:off x="1565472" y="2166466"/>
            <a:ext cx="1280206" cy="259757"/>
          </a:xfrm>
          <a:prstGeom prst="straightConnector1">
            <a:avLst/>
          </a:prstGeom>
          <a:noFill/>
          <a:ln w="28575" cap="flat" cmpd="sng" algn="ctr">
            <a:solidFill>
              <a:srgbClr val="0070C0"/>
            </a:solidFill>
            <a:prstDash val="sysDash"/>
            <a:round/>
            <a:headEnd type="none" w="med" len="med"/>
            <a:tailEnd type="triangle"/>
          </a:ln>
          <a:effectLst/>
        </p:spPr>
      </p:cxnSp>
      <p:cxnSp>
        <p:nvCxnSpPr>
          <p:cNvPr id="65" name="직선 화살표 연결선 64">
            <a:extLst>
              <a:ext uri="{FF2B5EF4-FFF2-40B4-BE49-F238E27FC236}">
                <a16:creationId xmlns:a16="http://schemas.microsoft.com/office/drawing/2014/main" id="{F9FEE42F-C88E-2C46-8EFC-7A67C8EE07A3}"/>
              </a:ext>
            </a:extLst>
          </p:cNvPr>
          <p:cNvCxnSpPr>
            <a:cxnSpLocks/>
          </p:cNvCxnSpPr>
          <p:nvPr/>
        </p:nvCxnSpPr>
        <p:spPr bwMode="auto">
          <a:xfrm>
            <a:off x="5329954" y="2692928"/>
            <a:ext cx="0" cy="410418"/>
          </a:xfrm>
          <a:prstGeom prst="straightConnector1">
            <a:avLst/>
          </a:prstGeom>
          <a:noFill/>
          <a:ln w="28575" cap="flat" cmpd="sng" algn="ctr">
            <a:solidFill>
              <a:srgbClr val="0070C0"/>
            </a:solidFill>
            <a:prstDash val="sysDash"/>
            <a:round/>
            <a:headEnd type="none" w="med" len="med"/>
            <a:tailEnd type="triangle"/>
          </a:ln>
          <a:effectLst/>
        </p:spPr>
      </p:cxnSp>
      <p:cxnSp>
        <p:nvCxnSpPr>
          <p:cNvPr id="66" name="직선 화살표 연결선 65">
            <a:extLst>
              <a:ext uri="{FF2B5EF4-FFF2-40B4-BE49-F238E27FC236}">
                <a16:creationId xmlns:a16="http://schemas.microsoft.com/office/drawing/2014/main" id="{38EAFCDE-BE0F-1844-B888-26DCD1AAC284}"/>
              </a:ext>
            </a:extLst>
          </p:cNvPr>
          <p:cNvCxnSpPr>
            <a:cxnSpLocks/>
          </p:cNvCxnSpPr>
          <p:nvPr/>
        </p:nvCxnSpPr>
        <p:spPr bwMode="auto">
          <a:xfrm flipV="1">
            <a:off x="6068110" y="2615072"/>
            <a:ext cx="1298066" cy="671254"/>
          </a:xfrm>
          <a:prstGeom prst="straightConnector1">
            <a:avLst/>
          </a:prstGeom>
          <a:noFill/>
          <a:ln w="28575" cap="flat" cmpd="sng" algn="ctr">
            <a:solidFill>
              <a:srgbClr val="0070C0"/>
            </a:solidFill>
            <a:prstDash val="sysDash"/>
            <a:round/>
            <a:headEnd type="none" w="med" len="med"/>
            <a:tailEnd type="triangle"/>
          </a:ln>
          <a:effectLst/>
        </p:spPr>
      </p:cxnSp>
      <p:cxnSp>
        <p:nvCxnSpPr>
          <p:cNvPr id="67" name="직선 화살표 연결선 66">
            <a:extLst>
              <a:ext uri="{FF2B5EF4-FFF2-40B4-BE49-F238E27FC236}">
                <a16:creationId xmlns:a16="http://schemas.microsoft.com/office/drawing/2014/main" id="{46AFFFE8-EAEB-844A-8558-FDBF285A90D2}"/>
              </a:ext>
            </a:extLst>
          </p:cNvPr>
          <p:cNvCxnSpPr>
            <a:cxnSpLocks/>
          </p:cNvCxnSpPr>
          <p:nvPr/>
        </p:nvCxnSpPr>
        <p:spPr bwMode="auto">
          <a:xfrm flipH="1">
            <a:off x="6024502" y="3222833"/>
            <a:ext cx="1341674" cy="360041"/>
          </a:xfrm>
          <a:prstGeom prst="straightConnector1">
            <a:avLst/>
          </a:prstGeom>
          <a:noFill/>
          <a:ln w="28575" cap="flat" cmpd="sng" algn="ctr">
            <a:solidFill>
              <a:srgbClr val="FF0000"/>
            </a:solidFill>
            <a:prstDash val="sysDash"/>
            <a:round/>
            <a:headEnd type="none" w="med" len="med"/>
            <a:tailEnd type="triangle"/>
          </a:ln>
          <a:effectLst/>
        </p:spPr>
      </p:cxnSp>
      <p:cxnSp>
        <p:nvCxnSpPr>
          <p:cNvPr id="68" name="직선 화살표 연결선 67">
            <a:extLst>
              <a:ext uri="{FF2B5EF4-FFF2-40B4-BE49-F238E27FC236}">
                <a16:creationId xmlns:a16="http://schemas.microsoft.com/office/drawing/2014/main" id="{C1B7BBE4-A947-EE41-AAC0-5B2245175D83}"/>
              </a:ext>
            </a:extLst>
          </p:cNvPr>
          <p:cNvCxnSpPr>
            <a:cxnSpLocks/>
          </p:cNvCxnSpPr>
          <p:nvPr/>
        </p:nvCxnSpPr>
        <p:spPr bwMode="auto">
          <a:xfrm flipV="1">
            <a:off x="3718491" y="2692928"/>
            <a:ext cx="0" cy="387674"/>
          </a:xfrm>
          <a:prstGeom prst="straightConnector1">
            <a:avLst/>
          </a:prstGeom>
          <a:noFill/>
          <a:ln w="28575" cap="flat" cmpd="sng" algn="ctr">
            <a:solidFill>
              <a:srgbClr val="FF0000"/>
            </a:solidFill>
            <a:prstDash val="sysDash"/>
            <a:round/>
            <a:headEnd type="none" w="med" len="med"/>
            <a:tailEnd type="triangle"/>
          </a:ln>
          <a:effectLst/>
        </p:spPr>
      </p:cxnSp>
      <p:cxnSp>
        <p:nvCxnSpPr>
          <p:cNvPr id="69" name="직선 화살표 연결선 68">
            <a:extLst>
              <a:ext uri="{FF2B5EF4-FFF2-40B4-BE49-F238E27FC236}">
                <a16:creationId xmlns:a16="http://schemas.microsoft.com/office/drawing/2014/main" id="{8DC69ED8-68FB-7A49-851F-7D6E6B374AC2}"/>
              </a:ext>
            </a:extLst>
          </p:cNvPr>
          <p:cNvCxnSpPr>
            <a:cxnSpLocks/>
          </p:cNvCxnSpPr>
          <p:nvPr/>
        </p:nvCxnSpPr>
        <p:spPr bwMode="auto">
          <a:xfrm flipH="1">
            <a:off x="1532892" y="2534234"/>
            <a:ext cx="1246868" cy="799311"/>
          </a:xfrm>
          <a:prstGeom prst="straightConnector1">
            <a:avLst/>
          </a:prstGeom>
          <a:noFill/>
          <a:ln w="28575" cap="flat" cmpd="sng" algn="ctr">
            <a:solidFill>
              <a:srgbClr val="FF0000"/>
            </a:solidFill>
            <a:prstDash val="sysDash"/>
            <a:round/>
            <a:headEnd type="none" w="med" len="med"/>
            <a:tailEnd type="triangle"/>
          </a:ln>
          <a:effectLst/>
        </p:spPr>
      </p:cxnSp>
      <p:sp>
        <p:nvSpPr>
          <p:cNvPr id="70" name="타원 69">
            <a:extLst>
              <a:ext uri="{FF2B5EF4-FFF2-40B4-BE49-F238E27FC236}">
                <a16:creationId xmlns:a16="http://schemas.microsoft.com/office/drawing/2014/main" id="{5EB5E7DD-B235-6C46-AC5C-0CA91644C2B0}"/>
              </a:ext>
            </a:extLst>
          </p:cNvPr>
          <p:cNvSpPr>
            <a:spLocks noChangeAspect="1"/>
          </p:cNvSpPr>
          <p:nvPr/>
        </p:nvSpPr>
        <p:spPr bwMode="auto">
          <a:xfrm>
            <a:off x="2028072" y="2023905"/>
            <a:ext cx="219600" cy="218588"/>
          </a:xfrm>
          <a:prstGeom prst="ellips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rPr>
              <a:t>1</a:t>
            </a:r>
            <a:endParaRPr kumimoji="1" lang="ko-KR" altLang="en-US"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endParaRPr>
          </a:p>
        </p:txBody>
      </p:sp>
      <p:sp>
        <p:nvSpPr>
          <p:cNvPr id="71" name="타원 70">
            <a:extLst>
              <a:ext uri="{FF2B5EF4-FFF2-40B4-BE49-F238E27FC236}">
                <a16:creationId xmlns:a16="http://schemas.microsoft.com/office/drawing/2014/main" id="{D772ABC4-AC25-B544-9D82-83DA910E00F5}"/>
              </a:ext>
            </a:extLst>
          </p:cNvPr>
          <p:cNvSpPr>
            <a:spLocks noChangeAspect="1"/>
          </p:cNvSpPr>
          <p:nvPr/>
        </p:nvSpPr>
        <p:spPr bwMode="auto">
          <a:xfrm>
            <a:off x="5093707" y="2699093"/>
            <a:ext cx="219600" cy="218588"/>
          </a:xfrm>
          <a:prstGeom prst="ellips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rPr>
              <a:t>2</a:t>
            </a:r>
            <a:endParaRPr kumimoji="1" lang="ko-KR" altLang="en-US"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endParaRPr>
          </a:p>
        </p:txBody>
      </p:sp>
      <p:sp>
        <p:nvSpPr>
          <p:cNvPr id="72" name="타원 71">
            <a:extLst>
              <a:ext uri="{FF2B5EF4-FFF2-40B4-BE49-F238E27FC236}">
                <a16:creationId xmlns:a16="http://schemas.microsoft.com/office/drawing/2014/main" id="{8CB06900-BADE-B44E-A75E-620CC8CFB2F1}"/>
              </a:ext>
            </a:extLst>
          </p:cNvPr>
          <p:cNvSpPr>
            <a:spLocks noChangeAspect="1"/>
          </p:cNvSpPr>
          <p:nvPr/>
        </p:nvSpPr>
        <p:spPr bwMode="auto">
          <a:xfrm>
            <a:off x="6555181" y="2707697"/>
            <a:ext cx="219600" cy="218588"/>
          </a:xfrm>
          <a:prstGeom prst="ellips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rPr>
              <a:t>3</a:t>
            </a:r>
            <a:endParaRPr kumimoji="1" lang="ko-KR" altLang="en-US"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endParaRPr>
          </a:p>
        </p:txBody>
      </p:sp>
      <p:sp>
        <p:nvSpPr>
          <p:cNvPr id="73" name="타원 72">
            <a:extLst>
              <a:ext uri="{FF2B5EF4-FFF2-40B4-BE49-F238E27FC236}">
                <a16:creationId xmlns:a16="http://schemas.microsoft.com/office/drawing/2014/main" id="{E1DEB40C-2CD0-FE48-B572-D0787254DC67}"/>
              </a:ext>
            </a:extLst>
          </p:cNvPr>
          <p:cNvSpPr>
            <a:spLocks noChangeAspect="1"/>
          </p:cNvSpPr>
          <p:nvPr/>
        </p:nvSpPr>
        <p:spPr bwMode="auto">
          <a:xfrm>
            <a:off x="6615931" y="3459177"/>
            <a:ext cx="219600" cy="218588"/>
          </a:xfrm>
          <a:prstGeom prst="ellips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rPr>
              <a:t>4</a:t>
            </a:r>
            <a:endParaRPr kumimoji="1" lang="ko-KR" altLang="en-US"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endParaRPr>
          </a:p>
        </p:txBody>
      </p:sp>
      <p:sp>
        <p:nvSpPr>
          <p:cNvPr id="74" name="타원 73">
            <a:extLst>
              <a:ext uri="{FF2B5EF4-FFF2-40B4-BE49-F238E27FC236}">
                <a16:creationId xmlns:a16="http://schemas.microsoft.com/office/drawing/2014/main" id="{EACD34B2-A40E-AD42-98B3-79D52D0000F0}"/>
              </a:ext>
            </a:extLst>
          </p:cNvPr>
          <p:cNvSpPr>
            <a:spLocks noChangeAspect="1"/>
          </p:cNvSpPr>
          <p:nvPr/>
        </p:nvSpPr>
        <p:spPr bwMode="auto">
          <a:xfrm>
            <a:off x="3462959" y="2805290"/>
            <a:ext cx="219600" cy="218588"/>
          </a:xfrm>
          <a:prstGeom prst="ellips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rPr>
              <a:t>5</a:t>
            </a:r>
            <a:endParaRPr kumimoji="1" lang="ko-KR" altLang="en-US"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endParaRPr>
          </a:p>
        </p:txBody>
      </p:sp>
      <p:sp>
        <p:nvSpPr>
          <p:cNvPr id="75" name="타원 74">
            <a:extLst>
              <a:ext uri="{FF2B5EF4-FFF2-40B4-BE49-F238E27FC236}">
                <a16:creationId xmlns:a16="http://schemas.microsoft.com/office/drawing/2014/main" id="{2197379F-2BCC-1C47-BA62-E352EFEBE1B7}"/>
              </a:ext>
            </a:extLst>
          </p:cNvPr>
          <p:cNvSpPr>
            <a:spLocks noChangeAspect="1"/>
          </p:cNvSpPr>
          <p:nvPr/>
        </p:nvSpPr>
        <p:spPr bwMode="auto">
          <a:xfrm>
            <a:off x="2061687" y="3014014"/>
            <a:ext cx="219600" cy="218588"/>
          </a:xfrm>
          <a:prstGeom prst="ellipse">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rPr>
              <a:t>6</a:t>
            </a:r>
            <a:endParaRPr kumimoji="1" lang="ko-KR" altLang="en-US" sz="1800" b="1" i="0" u="none" strike="noStrike" kern="1200" cap="none" spc="0" normalizeH="0" baseline="0" noProof="0" dirty="0">
              <a:ln>
                <a:noFill/>
              </a:ln>
              <a:solidFill>
                <a:srgbClr val="FFFFFF"/>
              </a:solidFill>
              <a:effectLst/>
              <a:uLnTx/>
              <a:uFillTx/>
              <a:latin typeface="Arial" pitchFamily="34" charset="0"/>
              <a:ea typeface="맑은 고딕" pitchFamily="50" charset="-127"/>
              <a:cs typeface="+mn-cs"/>
            </a:endParaRPr>
          </a:p>
        </p:txBody>
      </p:sp>
      <p:sp>
        <p:nvSpPr>
          <p:cNvPr id="76" name="TextBox 75">
            <a:extLst>
              <a:ext uri="{FF2B5EF4-FFF2-40B4-BE49-F238E27FC236}">
                <a16:creationId xmlns:a16="http://schemas.microsoft.com/office/drawing/2014/main" id="{DFE9EF30-2D77-DC49-9FF4-EC9A25C92DD8}"/>
              </a:ext>
            </a:extLst>
          </p:cNvPr>
          <p:cNvSpPr txBox="1"/>
          <p:nvPr/>
        </p:nvSpPr>
        <p:spPr>
          <a:xfrm>
            <a:off x="541422" y="2384240"/>
            <a:ext cx="800219" cy="230832"/>
          </a:xfrm>
          <a:prstGeom prst="rect">
            <a:avLst/>
          </a:prstGeom>
          <a:noFill/>
        </p:spPr>
        <p:txBody>
          <a:bodyPr wrap="none" rtlCol="0">
            <a:spAutoFit/>
          </a:bodyPr>
          <a:lstStyle/>
          <a:p>
            <a:pPr marL="171450" indent="-171450" fontAlgn="base" latinLnBrk="1">
              <a:spcBef>
                <a:spcPct val="0"/>
              </a:spcBef>
              <a:spcAft>
                <a:spcPct val="0"/>
              </a:spcAft>
              <a:buClrTx/>
              <a:buFont typeface="Arial" panose="020B0604020202020204" pitchFamily="34" charset="0"/>
              <a:buChar char="•"/>
            </a:pPr>
            <a:r>
              <a:rPr kumimoji="1" lang="en-US" altLang="ko-KR" sz="900" kern="1200">
                <a:latin typeface="맑은 고딕" pitchFamily="50" charset="-127"/>
                <a:ea typeface="맑은 고딕" pitchFamily="50" charset="-127"/>
                <a:cs typeface="+mn-cs"/>
              </a:rPr>
              <a:t>API </a:t>
            </a:r>
            <a:r>
              <a:rPr kumimoji="1" lang="ko-KR" altLang="en-US" sz="900" kern="1200" dirty="0">
                <a:latin typeface="맑은 고딕" pitchFamily="50" charset="-127"/>
                <a:ea typeface="맑은 고딕" pitchFamily="50" charset="-127"/>
                <a:cs typeface="+mn-cs"/>
              </a:rPr>
              <a:t>호출</a:t>
            </a:r>
          </a:p>
        </p:txBody>
      </p:sp>
      <p:sp>
        <p:nvSpPr>
          <p:cNvPr id="77" name="TextBox 76">
            <a:extLst>
              <a:ext uri="{FF2B5EF4-FFF2-40B4-BE49-F238E27FC236}">
                <a16:creationId xmlns:a16="http://schemas.microsoft.com/office/drawing/2014/main" id="{A9427923-587B-1348-AEBD-4314E50774E1}"/>
              </a:ext>
            </a:extLst>
          </p:cNvPr>
          <p:cNvSpPr txBox="1"/>
          <p:nvPr/>
        </p:nvSpPr>
        <p:spPr>
          <a:xfrm>
            <a:off x="541422" y="2657679"/>
            <a:ext cx="1071127" cy="230832"/>
          </a:xfrm>
          <a:prstGeom prst="rect">
            <a:avLst/>
          </a:prstGeom>
          <a:noFill/>
        </p:spPr>
        <p:txBody>
          <a:bodyPr wrap="none" rtlCol="0">
            <a:spAutoFit/>
          </a:bodyPr>
          <a:lstStyle/>
          <a:p>
            <a:pPr marL="171450" indent="-171450" fontAlgn="base" latinLnBrk="1">
              <a:spcBef>
                <a:spcPct val="0"/>
              </a:spcBef>
              <a:spcAft>
                <a:spcPct val="0"/>
              </a:spcAft>
              <a:buClrTx/>
              <a:buFont typeface="Arial" panose="020B0604020202020204" pitchFamily="34" charset="0"/>
              <a:buChar char="•"/>
            </a:pPr>
            <a:r>
              <a:rPr kumimoji="1" lang="en-US" altLang="ko-KR" sz="900" kern="1200" dirty="0">
                <a:latin typeface="맑은 고딕" pitchFamily="50" charset="-127"/>
                <a:ea typeface="맑은 고딕" pitchFamily="50" charset="-127"/>
                <a:cs typeface="+mn-cs"/>
              </a:rPr>
              <a:t>API </a:t>
            </a:r>
            <a:r>
              <a:rPr kumimoji="1" lang="ko-KR" altLang="en-US" sz="900" kern="1200" dirty="0">
                <a:latin typeface="맑은 고딕" pitchFamily="50" charset="-127"/>
                <a:ea typeface="맑은 고딕" pitchFamily="50" charset="-127"/>
                <a:cs typeface="+mn-cs"/>
              </a:rPr>
              <a:t>응답 대기</a:t>
            </a:r>
          </a:p>
        </p:txBody>
      </p:sp>
      <p:sp>
        <p:nvSpPr>
          <p:cNvPr id="78" name="TextBox 77">
            <a:extLst>
              <a:ext uri="{FF2B5EF4-FFF2-40B4-BE49-F238E27FC236}">
                <a16:creationId xmlns:a16="http://schemas.microsoft.com/office/drawing/2014/main" id="{61C333EF-9D8C-1444-8C4F-CB96A75E9F11}"/>
              </a:ext>
            </a:extLst>
          </p:cNvPr>
          <p:cNvSpPr txBox="1"/>
          <p:nvPr/>
        </p:nvSpPr>
        <p:spPr>
          <a:xfrm>
            <a:off x="541422" y="3181129"/>
            <a:ext cx="1071127" cy="230832"/>
          </a:xfrm>
          <a:prstGeom prst="rect">
            <a:avLst/>
          </a:prstGeom>
          <a:noFill/>
        </p:spPr>
        <p:txBody>
          <a:bodyPr wrap="none" rtlCol="0">
            <a:spAutoFit/>
          </a:bodyPr>
          <a:lstStyle/>
          <a:p>
            <a:pPr marL="171450" indent="-171450" fontAlgn="base" latinLnBrk="1">
              <a:spcBef>
                <a:spcPct val="0"/>
              </a:spcBef>
              <a:spcAft>
                <a:spcPct val="0"/>
              </a:spcAft>
              <a:buClrTx/>
              <a:buFont typeface="Arial" panose="020B0604020202020204" pitchFamily="34" charset="0"/>
              <a:buChar char="•"/>
            </a:pPr>
            <a:r>
              <a:rPr kumimoji="1" lang="en-US" altLang="ko-KR" sz="900" kern="1200" dirty="0">
                <a:latin typeface="맑은 고딕" pitchFamily="50" charset="-127"/>
                <a:ea typeface="맑은 고딕" pitchFamily="50" charset="-127"/>
                <a:cs typeface="+mn-cs"/>
              </a:rPr>
              <a:t>API </a:t>
            </a:r>
            <a:r>
              <a:rPr kumimoji="1" lang="ko-KR" altLang="en-US" sz="900" kern="1200" dirty="0">
                <a:latin typeface="맑은 고딕" pitchFamily="50" charset="-127"/>
                <a:ea typeface="맑은 고딕" pitchFamily="50" charset="-127"/>
                <a:cs typeface="+mn-cs"/>
              </a:rPr>
              <a:t>응답 수신</a:t>
            </a:r>
          </a:p>
        </p:txBody>
      </p:sp>
      <p:sp>
        <p:nvSpPr>
          <p:cNvPr id="79" name="TextBox 78">
            <a:extLst>
              <a:ext uri="{FF2B5EF4-FFF2-40B4-BE49-F238E27FC236}">
                <a16:creationId xmlns:a16="http://schemas.microsoft.com/office/drawing/2014/main" id="{D6A38669-7B25-2E47-9C94-727890C0FBB1}"/>
              </a:ext>
            </a:extLst>
          </p:cNvPr>
          <p:cNvSpPr txBox="1"/>
          <p:nvPr/>
        </p:nvSpPr>
        <p:spPr>
          <a:xfrm>
            <a:off x="7380241" y="2362765"/>
            <a:ext cx="859531" cy="230832"/>
          </a:xfrm>
          <a:prstGeom prst="rect">
            <a:avLst/>
          </a:prstGeom>
          <a:noFill/>
        </p:spPr>
        <p:txBody>
          <a:bodyPr wrap="none" rtlCol="0">
            <a:spAutoFit/>
          </a:bodyPr>
          <a:lstStyle/>
          <a:p>
            <a:pPr marL="171450" indent="-171450" fontAlgn="base" latinLnBrk="1">
              <a:spcBef>
                <a:spcPct val="0"/>
              </a:spcBef>
              <a:spcAft>
                <a:spcPct val="0"/>
              </a:spcAft>
              <a:buClrTx/>
              <a:buFont typeface="Arial" panose="020B0604020202020204" pitchFamily="34" charset="0"/>
              <a:buChar char="•"/>
            </a:pPr>
            <a:r>
              <a:rPr kumimoji="1" lang="ko-KR" altLang="en-US" sz="900" kern="1200">
                <a:latin typeface="맑은 고딕" pitchFamily="50" charset="-127"/>
                <a:ea typeface="맑은 고딕" pitchFamily="50" charset="-127"/>
                <a:cs typeface="+mn-cs"/>
              </a:rPr>
              <a:t>요청 수신</a:t>
            </a:r>
            <a:endParaRPr kumimoji="1" lang="ko-KR" altLang="en-US" sz="900" kern="1200" dirty="0">
              <a:latin typeface="맑은 고딕" pitchFamily="50" charset="-127"/>
              <a:ea typeface="맑은 고딕" pitchFamily="50" charset="-127"/>
              <a:cs typeface="+mn-cs"/>
            </a:endParaRPr>
          </a:p>
        </p:txBody>
      </p:sp>
      <p:sp>
        <p:nvSpPr>
          <p:cNvPr id="80" name="TextBox 79">
            <a:extLst>
              <a:ext uri="{FF2B5EF4-FFF2-40B4-BE49-F238E27FC236}">
                <a16:creationId xmlns:a16="http://schemas.microsoft.com/office/drawing/2014/main" id="{A644497B-2E3C-0746-A582-7646A034ED37}"/>
              </a:ext>
            </a:extLst>
          </p:cNvPr>
          <p:cNvSpPr txBox="1"/>
          <p:nvPr/>
        </p:nvSpPr>
        <p:spPr>
          <a:xfrm>
            <a:off x="7380241" y="2636204"/>
            <a:ext cx="859531" cy="230832"/>
          </a:xfrm>
          <a:prstGeom prst="rect">
            <a:avLst/>
          </a:prstGeom>
          <a:noFill/>
        </p:spPr>
        <p:txBody>
          <a:bodyPr wrap="none" rtlCol="0">
            <a:spAutoFit/>
          </a:bodyPr>
          <a:lstStyle/>
          <a:p>
            <a:pPr marL="171450" indent="-171450" fontAlgn="base" latinLnBrk="1">
              <a:spcBef>
                <a:spcPct val="0"/>
              </a:spcBef>
              <a:spcAft>
                <a:spcPct val="0"/>
              </a:spcAft>
              <a:buClrTx/>
              <a:buFont typeface="Arial" panose="020B0604020202020204" pitchFamily="34" charset="0"/>
              <a:buChar char="•"/>
            </a:pPr>
            <a:r>
              <a:rPr kumimoji="1" lang="ko-KR" altLang="en-US" sz="900" kern="1200" dirty="0">
                <a:latin typeface="맑은 고딕" pitchFamily="50" charset="-127"/>
                <a:ea typeface="맑은 고딕" pitchFamily="50" charset="-127"/>
                <a:cs typeface="+mn-cs"/>
              </a:rPr>
              <a:t>요청 처리</a:t>
            </a:r>
          </a:p>
        </p:txBody>
      </p:sp>
      <p:sp>
        <p:nvSpPr>
          <p:cNvPr id="81" name="TextBox 80">
            <a:extLst>
              <a:ext uri="{FF2B5EF4-FFF2-40B4-BE49-F238E27FC236}">
                <a16:creationId xmlns:a16="http://schemas.microsoft.com/office/drawing/2014/main" id="{ED740135-50A8-2A44-9412-B71C43264C40}"/>
              </a:ext>
            </a:extLst>
          </p:cNvPr>
          <p:cNvSpPr txBox="1"/>
          <p:nvPr/>
        </p:nvSpPr>
        <p:spPr>
          <a:xfrm>
            <a:off x="7380241" y="3159654"/>
            <a:ext cx="859531" cy="230832"/>
          </a:xfrm>
          <a:prstGeom prst="rect">
            <a:avLst/>
          </a:prstGeom>
          <a:noFill/>
        </p:spPr>
        <p:txBody>
          <a:bodyPr wrap="none" rtlCol="0">
            <a:spAutoFit/>
          </a:bodyPr>
          <a:lstStyle/>
          <a:p>
            <a:pPr marL="171450" indent="-171450" fontAlgn="base" latinLnBrk="1">
              <a:spcBef>
                <a:spcPct val="0"/>
              </a:spcBef>
              <a:spcAft>
                <a:spcPct val="0"/>
              </a:spcAft>
              <a:buClrTx/>
              <a:buFont typeface="Arial" panose="020B0604020202020204" pitchFamily="34" charset="0"/>
              <a:buChar char="•"/>
            </a:pPr>
            <a:r>
              <a:rPr kumimoji="1" lang="ko-KR" altLang="en-US" sz="900" kern="1200" dirty="0">
                <a:latin typeface="맑은 고딕" pitchFamily="50" charset="-127"/>
                <a:ea typeface="맑은 고딕" pitchFamily="50" charset="-127"/>
                <a:cs typeface="+mn-cs"/>
              </a:rPr>
              <a:t>응답 송신</a:t>
            </a:r>
          </a:p>
        </p:txBody>
      </p:sp>
      <p:cxnSp>
        <p:nvCxnSpPr>
          <p:cNvPr id="82" name="직선 화살표 연결선 81">
            <a:extLst>
              <a:ext uri="{FF2B5EF4-FFF2-40B4-BE49-F238E27FC236}">
                <a16:creationId xmlns:a16="http://schemas.microsoft.com/office/drawing/2014/main" id="{64AE0CFF-BAB0-4640-9D3C-E88DEDB96905}"/>
              </a:ext>
            </a:extLst>
          </p:cNvPr>
          <p:cNvCxnSpPr>
            <a:cxnSpLocks/>
          </p:cNvCxnSpPr>
          <p:nvPr/>
        </p:nvCxnSpPr>
        <p:spPr bwMode="auto">
          <a:xfrm flipV="1">
            <a:off x="7639287" y="4294575"/>
            <a:ext cx="487023" cy="17495"/>
          </a:xfrm>
          <a:prstGeom prst="straightConnector1">
            <a:avLst/>
          </a:prstGeom>
          <a:noFill/>
          <a:ln w="28575" cap="flat" cmpd="sng" algn="ctr">
            <a:solidFill>
              <a:srgbClr val="0070C0"/>
            </a:solidFill>
            <a:prstDash val="sysDash"/>
            <a:round/>
            <a:headEnd type="none" w="med" len="med"/>
            <a:tailEnd type="triangle"/>
          </a:ln>
          <a:effectLst/>
        </p:spPr>
      </p:cxnSp>
      <p:cxnSp>
        <p:nvCxnSpPr>
          <p:cNvPr id="83" name="직선 화살표 연결선 82">
            <a:extLst>
              <a:ext uri="{FF2B5EF4-FFF2-40B4-BE49-F238E27FC236}">
                <a16:creationId xmlns:a16="http://schemas.microsoft.com/office/drawing/2014/main" id="{C5480AB2-C699-9C4C-BC13-33FA09F6E081}"/>
              </a:ext>
            </a:extLst>
          </p:cNvPr>
          <p:cNvCxnSpPr>
            <a:cxnSpLocks/>
          </p:cNvCxnSpPr>
          <p:nvPr/>
        </p:nvCxnSpPr>
        <p:spPr bwMode="auto">
          <a:xfrm flipV="1">
            <a:off x="7639287" y="4510914"/>
            <a:ext cx="487023" cy="17495"/>
          </a:xfrm>
          <a:prstGeom prst="straightConnector1">
            <a:avLst/>
          </a:prstGeom>
          <a:noFill/>
          <a:ln w="28575" cap="flat" cmpd="sng" algn="ctr">
            <a:solidFill>
              <a:srgbClr val="FF0000"/>
            </a:solidFill>
            <a:prstDash val="sysDash"/>
            <a:round/>
            <a:headEnd type="none" w="med" len="med"/>
            <a:tailEnd type="triangle"/>
          </a:ln>
          <a:effectLst/>
        </p:spPr>
      </p:cxnSp>
      <p:sp>
        <p:nvSpPr>
          <p:cNvPr id="84" name="직사각형 83">
            <a:extLst>
              <a:ext uri="{FF2B5EF4-FFF2-40B4-BE49-F238E27FC236}">
                <a16:creationId xmlns:a16="http://schemas.microsoft.com/office/drawing/2014/main" id="{43ED2DED-565A-D64B-9395-8565DDEA3BE5}"/>
              </a:ext>
            </a:extLst>
          </p:cNvPr>
          <p:cNvSpPr/>
          <p:nvPr/>
        </p:nvSpPr>
        <p:spPr>
          <a:xfrm>
            <a:off x="8054028" y="4189059"/>
            <a:ext cx="675185" cy="230832"/>
          </a:xfrm>
          <a:prstGeom prst="rect">
            <a:avLst/>
          </a:prstGeom>
        </p:spPr>
        <p:txBody>
          <a:bodyPr wrap="none">
            <a:spAutoFit/>
          </a:bodyPr>
          <a:lstStyle/>
          <a:p>
            <a:pPr fontAlgn="base" latinLnBrk="1">
              <a:spcBef>
                <a:spcPct val="0"/>
              </a:spcBef>
              <a:spcAft>
                <a:spcPct val="0"/>
              </a:spcAft>
              <a:buClrTx/>
              <a:buFontTx/>
              <a:buNone/>
            </a:pPr>
            <a:r>
              <a:rPr kumimoji="1" lang="ko-KR" altLang="en-US" sz="900" kern="1200" dirty="0">
                <a:latin typeface="맑은 고딕" pitchFamily="50" charset="-127"/>
                <a:ea typeface="맑은 고딕" pitchFamily="50" charset="-127"/>
                <a:cs typeface="+mn-cs"/>
              </a:rPr>
              <a:t>요청 </a:t>
            </a:r>
            <a:r>
              <a:rPr kumimoji="1" lang="en-US" altLang="ko-KR" sz="900" kern="1200" dirty="0">
                <a:latin typeface="맑은 고딕" pitchFamily="50" charset="-127"/>
                <a:ea typeface="맑은 고딕" pitchFamily="50" charset="-127"/>
                <a:cs typeface="+mn-cs"/>
              </a:rPr>
              <a:t>flow</a:t>
            </a:r>
            <a:endParaRPr kumimoji="1" lang="ko-KR" altLang="en-US" sz="900" b="1" u="sng" kern="1200" dirty="0">
              <a:latin typeface="맑은 고딕" pitchFamily="50" charset="-127"/>
              <a:ea typeface="맑은 고딕" pitchFamily="50" charset="-127"/>
              <a:cs typeface="+mn-cs"/>
            </a:endParaRPr>
          </a:p>
        </p:txBody>
      </p:sp>
      <p:sp>
        <p:nvSpPr>
          <p:cNvPr id="85" name="직사각형 84">
            <a:extLst>
              <a:ext uri="{FF2B5EF4-FFF2-40B4-BE49-F238E27FC236}">
                <a16:creationId xmlns:a16="http://schemas.microsoft.com/office/drawing/2014/main" id="{9838D86C-857F-B44A-81C1-E4BAE1B4B756}"/>
              </a:ext>
            </a:extLst>
          </p:cNvPr>
          <p:cNvSpPr/>
          <p:nvPr/>
        </p:nvSpPr>
        <p:spPr>
          <a:xfrm>
            <a:off x="8054028" y="4405083"/>
            <a:ext cx="675185" cy="230832"/>
          </a:xfrm>
          <a:prstGeom prst="rect">
            <a:avLst/>
          </a:prstGeom>
        </p:spPr>
        <p:txBody>
          <a:bodyPr wrap="none">
            <a:spAutoFit/>
          </a:bodyPr>
          <a:lstStyle/>
          <a:p>
            <a:pPr fontAlgn="base" latinLnBrk="1">
              <a:spcBef>
                <a:spcPct val="0"/>
              </a:spcBef>
              <a:spcAft>
                <a:spcPct val="0"/>
              </a:spcAft>
              <a:buClrTx/>
              <a:buFontTx/>
              <a:buNone/>
            </a:pPr>
            <a:r>
              <a:rPr kumimoji="1" lang="ko-KR" altLang="en-US" sz="900" kern="1200" dirty="0">
                <a:latin typeface="맑은 고딕" pitchFamily="50" charset="-127"/>
                <a:ea typeface="맑은 고딕" pitchFamily="50" charset="-127"/>
                <a:cs typeface="+mn-cs"/>
              </a:rPr>
              <a:t>응답 </a:t>
            </a:r>
            <a:r>
              <a:rPr kumimoji="1" lang="en-US" altLang="ko-KR" sz="900" kern="1200" dirty="0">
                <a:latin typeface="맑은 고딕" pitchFamily="50" charset="-127"/>
                <a:ea typeface="맑은 고딕" pitchFamily="50" charset="-127"/>
                <a:cs typeface="+mn-cs"/>
              </a:rPr>
              <a:t>flow</a:t>
            </a:r>
            <a:endParaRPr kumimoji="1" lang="ko-KR" altLang="en-US" sz="900" b="1" u="sng" kern="1200" dirty="0">
              <a:latin typeface="맑은 고딕" pitchFamily="50" charset="-127"/>
              <a:ea typeface="맑은 고딕" pitchFamily="50" charset="-127"/>
              <a:cs typeface="+mn-cs"/>
            </a:endParaRPr>
          </a:p>
        </p:txBody>
      </p:sp>
      <p:sp>
        <p:nvSpPr>
          <p:cNvPr id="86" name="폭발: 14pt 119">
            <a:extLst>
              <a:ext uri="{FF2B5EF4-FFF2-40B4-BE49-F238E27FC236}">
                <a16:creationId xmlns:a16="http://schemas.microsoft.com/office/drawing/2014/main" id="{1000A594-9462-7249-A289-A6270C1F4109}"/>
              </a:ext>
            </a:extLst>
          </p:cNvPr>
          <p:cNvSpPr/>
          <p:nvPr/>
        </p:nvSpPr>
        <p:spPr bwMode="auto">
          <a:xfrm>
            <a:off x="6528104" y="1693204"/>
            <a:ext cx="1119778" cy="992481"/>
          </a:xfrm>
          <a:prstGeom prst="irregularSeal2">
            <a:avLst/>
          </a:prstGeom>
          <a:solidFill>
            <a:srgbClr val="FFFF00"/>
          </a:solidFill>
          <a:ln w="9525" cap="flat" cmpd="sng" algn="ctr">
            <a:solidFill>
              <a:srgbClr val="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ko-KR" altLang="en-US" sz="1300" b="1" i="0" u="none" strike="noStrike" kern="1200" cap="none" spc="0" normalizeH="0" baseline="0" noProof="0" dirty="0" err="1">
                <a:ln>
                  <a:noFill/>
                </a:ln>
                <a:solidFill>
                  <a:sysClr val="windowText" lastClr="000000"/>
                </a:solidFill>
                <a:effectLst/>
                <a:uLnTx/>
                <a:uFillTx/>
                <a:latin typeface="Arial" pitchFamily="34" charset="0"/>
                <a:ea typeface="맑은 고딕" pitchFamily="50" charset="-127"/>
                <a:cs typeface="+mn-cs"/>
              </a:rPr>
              <a:t>無</a:t>
            </a:r>
            <a:br>
              <a:rPr kumimoji="1" lang="en-US" altLang="ko-KR" sz="1300" b="1" kern="1200" noProof="0" dirty="0">
                <a:solidFill>
                  <a:sysClr val="windowText" lastClr="000000"/>
                </a:solidFill>
                <a:latin typeface="Arial" pitchFamily="34" charset="0"/>
                <a:ea typeface="맑은 고딕" pitchFamily="50" charset="-127"/>
                <a:cs typeface="+mn-cs"/>
              </a:rPr>
            </a:br>
            <a:r>
              <a:rPr kumimoji="1" lang="ko-KR" altLang="en-US" sz="1300" b="1"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mn-cs"/>
              </a:rPr>
              <a:t>변경</a:t>
            </a:r>
          </a:p>
        </p:txBody>
      </p:sp>
    </p:spTree>
    <p:extLst>
      <p:ext uri="{BB962C8B-B14F-4D97-AF65-F5344CB8AC3E}">
        <p14:creationId xmlns:p14="http://schemas.microsoft.com/office/powerpoint/2010/main" val="668473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6" name="그림 5">
            <a:extLst>
              <a:ext uri="{FF2B5EF4-FFF2-40B4-BE49-F238E27FC236}">
                <a16:creationId xmlns:a16="http://schemas.microsoft.com/office/drawing/2014/main" id="{27F61CFC-D64C-5B4B-BBBA-A4B95AF2292A}"/>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B1F35376-B711-8648-AFD3-9B280DB41C04}"/>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sp>
        <p:nvSpPr>
          <p:cNvPr id="10" name="Google Shape;8916;p623">
            <a:extLst>
              <a:ext uri="{FF2B5EF4-FFF2-40B4-BE49-F238E27FC236}">
                <a16:creationId xmlns:a16="http://schemas.microsoft.com/office/drawing/2014/main" id="{437E4EC7-778D-E246-9CC0-C9B5D347A46F}"/>
              </a:ext>
            </a:extLst>
          </p:cNvPr>
          <p:cNvSpPr txBox="1">
            <a:spLocks noGrp="1"/>
          </p:cNvSpPr>
          <p:nvPr>
            <p:ph type="title"/>
          </p:nvPr>
        </p:nvSpPr>
        <p:spPr>
          <a:xfrm>
            <a:off x="630925" y="274326"/>
            <a:ext cx="8469300" cy="458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800"/>
              <a:buFont typeface="Arial"/>
              <a:buNone/>
            </a:pPr>
            <a:r>
              <a:rPr lang="en-US" sz="2600" dirty="0">
                <a:solidFill>
                  <a:schemeClr val="dk1"/>
                </a:solidFill>
                <a:latin typeface="verdana"/>
                <a:ea typeface="verdana"/>
                <a:cs typeface="verdana"/>
                <a:sym typeface="verdana"/>
              </a:rPr>
              <a:t>Things to Consider</a:t>
            </a:r>
            <a:endParaRPr sz="2600" dirty="0"/>
          </a:p>
        </p:txBody>
      </p:sp>
      <p:sp>
        <p:nvSpPr>
          <p:cNvPr id="11" name="TextBox 10">
            <a:extLst>
              <a:ext uri="{FF2B5EF4-FFF2-40B4-BE49-F238E27FC236}">
                <a16:creationId xmlns:a16="http://schemas.microsoft.com/office/drawing/2014/main" id="{4B560788-2E74-A547-899C-7B57EE662EEF}"/>
              </a:ext>
            </a:extLst>
          </p:cNvPr>
          <p:cNvSpPr txBox="1"/>
          <p:nvPr/>
        </p:nvSpPr>
        <p:spPr>
          <a:xfrm>
            <a:off x="630925" y="1175085"/>
            <a:ext cx="7898316" cy="2793329"/>
          </a:xfrm>
          <a:prstGeom prst="rect">
            <a:avLst/>
          </a:prstGeom>
          <a:noFill/>
        </p:spPr>
        <p:txBody>
          <a:bodyPr wrap="none" rtlCol="0">
            <a:spAutoFit/>
          </a:bodyPr>
          <a:lstStyle/>
          <a:p>
            <a:pPr marL="457200" indent="-457200">
              <a:lnSpc>
                <a:spcPct val="150000"/>
              </a:lnSpc>
              <a:buClr>
                <a:schemeClr val="accent2"/>
              </a:buClr>
              <a:buAutoNum type="arabicPeriod"/>
            </a:pPr>
            <a:r>
              <a:rPr kumimoji="1" lang="en-US" altLang="ko-KR" sz="2400" b="1" dirty="0">
                <a:solidFill>
                  <a:schemeClr val="accent2"/>
                </a:solidFill>
              </a:rPr>
              <a:t>Data Consistency</a:t>
            </a:r>
            <a:r>
              <a:rPr kumimoji="1" lang="ko-KR" altLang="en-US" sz="2400" b="1" dirty="0">
                <a:solidFill>
                  <a:schemeClr val="accent2"/>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Workday-Legacy </a:t>
            </a:r>
            <a:r>
              <a:rPr kumimoji="1" lang="ko-KR" altLang="en-US" sz="2400" dirty="0">
                <a:solidFill>
                  <a:schemeClr val="tx1"/>
                </a:solidFill>
              </a:rPr>
              <a:t>데이터 정합성 </a:t>
            </a:r>
            <a:endParaRPr kumimoji="1" lang="en-US" altLang="ko-KR" sz="2400" dirty="0">
              <a:solidFill>
                <a:schemeClr val="tx1"/>
              </a:solidFill>
            </a:endParaRPr>
          </a:p>
          <a:p>
            <a:pPr marL="457200" indent="-457200">
              <a:lnSpc>
                <a:spcPct val="150000"/>
              </a:lnSpc>
              <a:buClr>
                <a:schemeClr val="accent2"/>
              </a:buClr>
              <a:buFont typeface="Arial"/>
              <a:buAutoNum type="arabicPeriod"/>
            </a:pPr>
            <a:r>
              <a:rPr kumimoji="1" lang="en-US" altLang="ko-KR" sz="2400" b="1" dirty="0">
                <a:solidFill>
                  <a:schemeClr val="accent2"/>
                </a:solidFill>
              </a:rPr>
              <a:t>Productivity</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EAI</a:t>
            </a:r>
            <a:r>
              <a:rPr kumimoji="1" lang="ko-KR" altLang="en-US" sz="2400" dirty="0">
                <a:solidFill>
                  <a:schemeClr val="tx1"/>
                </a:solidFill>
              </a:rPr>
              <a:t>와 </a:t>
            </a:r>
            <a:r>
              <a:rPr kumimoji="1" lang="en-US" altLang="ko-KR" sz="2400" dirty="0">
                <a:solidFill>
                  <a:schemeClr val="tx1"/>
                </a:solidFill>
              </a:rPr>
              <a:t>API G/W</a:t>
            </a:r>
            <a:r>
              <a:rPr kumimoji="1" lang="ko-KR" altLang="en-US" sz="2400" dirty="0">
                <a:solidFill>
                  <a:schemeClr val="tx1"/>
                </a:solidFill>
              </a:rPr>
              <a:t> 연계</a:t>
            </a:r>
            <a:endParaRPr kumimoji="1" lang="en-US" altLang="ko-KR" sz="2400" b="1" dirty="0">
              <a:solidFill>
                <a:schemeClr val="accent2"/>
              </a:solidFill>
            </a:endParaRPr>
          </a:p>
          <a:p>
            <a:pPr marL="457200" indent="-457200">
              <a:lnSpc>
                <a:spcPct val="150000"/>
              </a:lnSpc>
              <a:buClr>
                <a:schemeClr val="accent2"/>
              </a:buClr>
              <a:buAutoNum type="arabicPeriod"/>
            </a:pPr>
            <a:r>
              <a:rPr kumimoji="1" lang="en-US" altLang="ko-KR" sz="2400" b="1" dirty="0">
                <a:solidFill>
                  <a:schemeClr val="accent2"/>
                </a:solidFill>
              </a:rPr>
              <a:t>Performance</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API</a:t>
            </a:r>
            <a:r>
              <a:rPr kumimoji="1" lang="ko-KR" altLang="en-US" sz="2400" dirty="0">
                <a:solidFill>
                  <a:schemeClr val="tx1"/>
                </a:solidFill>
              </a:rPr>
              <a:t> 환경을 고려한 성능 확보</a:t>
            </a:r>
            <a:endParaRPr kumimoji="1" lang="en-US" altLang="ko-KR" sz="2400" dirty="0">
              <a:solidFill>
                <a:schemeClr val="tx1"/>
              </a:solidFill>
            </a:endParaRPr>
          </a:p>
          <a:p>
            <a:pPr marL="457200" indent="-457200">
              <a:lnSpc>
                <a:spcPct val="150000"/>
              </a:lnSpc>
              <a:buClr>
                <a:schemeClr val="accent2"/>
              </a:buClr>
              <a:buFont typeface="Arial"/>
              <a:buAutoNum type="arabicPeriod"/>
            </a:pPr>
            <a:r>
              <a:rPr kumimoji="1" lang="en-US" altLang="ko-KR" sz="2400" b="1" dirty="0">
                <a:solidFill>
                  <a:schemeClr val="accent2"/>
                </a:solidFill>
              </a:rPr>
              <a:t>API Governance</a:t>
            </a:r>
            <a:r>
              <a:rPr kumimoji="1" lang="en-US" altLang="ko-KR" sz="2400" b="1" dirty="0">
                <a:solidFill>
                  <a:srgbClr val="00B0F0"/>
                </a:solidFill>
              </a:rPr>
              <a:t> </a:t>
            </a:r>
            <a:r>
              <a:rPr kumimoji="1" lang="en-US" altLang="ko-KR" sz="2400" dirty="0">
                <a:solidFill>
                  <a:schemeClr val="tx1"/>
                </a:solidFill>
              </a:rPr>
              <a:t>:</a:t>
            </a:r>
            <a:r>
              <a:rPr kumimoji="1" lang="ko-KR" altLang="en-US" sz="2400" dirty="0">
                <a:solidFill>
                  <a:schemeClr val="tx1"/>
                </a:solidFill>
              </a:rPr>
              <a:t> 다수의 </a:t>
            </a:r>
            <a:r>
              <a:rPr kumimoji="1" lang="en-US" altLang="ko-KR" sz="2400" dirty="0">
                <a:solidFill>
                  <a:schemeClr val="tx1"/>
                </a:solidFill>
              </a:rPr>
              <a:t>API</a:t>
            </a:r>
            <a:r>
              <a:rPr kumimoji="1" lang="ko-KR" altLang="en-US" sz="2400" dirty="0">
                <a:solidFill>
                  <a:schemeClr val="tx1"/>
                </a:solidFill>
              </a:rPr>
              <a:t> 배포</a:t>
            </a:r>
            <a:r>
              <a:rPr kumimoji="1" lang="en-US" altLang="ko-KR" sz="2400" dirty="0">
                <a:solidFill>
                  <a:schemeClr val="tx1"/>
                </a:solidFill>
              </a:rPr>
              <a:t>,</a:t>
            </a:r>
            <a:r>
              <a:rPr kumimoji="1" lang="ko-KR" altLang="en-US" sz="2400" dirty="0">
                <a:solidFill>
                  <a:schemeClr val="tx1"/>
                </a:solidFill>
              </a:rPr>
              <a:t> 모니터링</a:t>
            </a:r>
            <a:r>
              <a:rPr kumimoji="1" lang="en-US" altLang="ko-KR" sz="2400" dirty="0">
                <a:solidFill>
                  <a:schemeClr val="tx1"/>
                </a:solidFill>
              </a:rPr>
              <a:t>,</a:t>
            </a:r>
            <a:r>
              <a:rPr kumimoji="1" lang="ko-KR" altLang="en-US" sz="2400" dirty="0">
                <a:solidFill>
                  <a:schemeClr val="tx1"/>
                </a:solidFill>
              </a:rPr>
              <a:t> 정책</a:t>
            </a:r>
            <a:endParaRPr kumimoji="1" lang="en-US" altLang="ko-KR" sz="2400" b="1" dirty="0">
              <a:solidFill>
                <a:srgbClr val="00B0F0"/>
              </a:solidFill>
            </a:endParaRPr>
          </a:p>
          <a:p>
            <a:pPr marL="457200" indent="-457200">
              <a:lnSpc>
                <a:spcPct val="150000"/>
              </a:lnSpc>
              <a:buClr>
                <a:schemeClr val="accent2"/>
              </a:buClr>
              <a:buFont typeface="Arial"/>
              <a:buAutoNum type="arabicPeriod"/>
            </a:pPr>
            <a:r>
              <a:rPr kumimoji="1" lang="en-US" altLang="ko-KR" sz="2400" b="1" dirty="0">
                <a:solidFill>
                  <a:schemeClr val="accent2"/>
                </a:solidFill>
              </a:rPr>
              <a:t>Security</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사용자 및 그룹 별 접근제어</a:t>
            </a:r>
          </a:p>
        </p:txBody>
      </p:sp>
    </p:spTree>
    <p:extLst>
      <p:ext uri="{BB962C8B-B14F-4D97-AF65-F5344CB8AC3E}">
        <p14:creationId xmlns:p14="http://schemas.microsoft.com/office/powerpoint/2010/main" val="2390388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1. Data Consistency</a:t>
            </a: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A190E6D5-A329-4146-84E9-44BF9940EEB9}"/>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14B03AFE-A62D-0147-9568-2F07BE5E127A}"/>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sp>
        <p:nvSpPr>
          <p:cNvPr id="132" name="Rectangle 93">
            <a:extLst>
              <a:ext uri="{FF2B5EF4-FFF2-40B4-BE49-F238E27FC236}">
                <a16:creationId xmlns:a16="http://schemas.microsoft.com/office/drawing/2014/main" id="{DDBF35B5-066F-5F47-B4E1-E18CE8BC85C4}"/>
              </a:ext>
            </a:extLst>
          </p:cNvPr>
          <p:cNvSpPr>
            <a:spLocks noChangeArrowheads="1"/>
          </p:cNvSpPr>
          <p:nvPr/>
        </p:nvSpPr>
        <p:spPr bwMode="auto">
          <a:xfrm>
            <a:off x="3455641" y="1899886"/>
            <a:ext cx="2117725" cy="1844675"/>
          </a:xfrm>
          <a:prstGeom prst="rect">
            <a:avLst/>
          </a:prstGeom>
          <a:solidFill>
            <a:srgbClr val="FFFFFF"/>
          </a:solidFill>
          <a:ln w="9525" algn="ctr">
            <a:solidFill>
              <a:sysClr val="window" lastClr="FFFFFF">
                <a:lumMod val="65000"/>
              </a:sysClr>
            </a:solidFill>
            <a:miter lim="800000"/>
            <a:headEnd/>
            <a:tailEnd/>
          </a:ln>
          <a:effectLst/>
        </p:spPr>
        <p:txBody>
          <a:bodyPr lIns="53976" tIns="35985" rIns="0" bIns="45702"/>
          <a:lstStyle/>
          <a:p>
            <a:pPr marL="0" marR="0" lvl="0" indent="0" defTabSz="914400" eaLnBrk="1" fontAlgn="base" latinLnBrk="0"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a:ln>
                <a:noFill/>
              </a:ln>
              <a:solidFill>
                <a:sysClr val="windowText" lastClr="000000"/>
              </a:solidFill>
              <a:effectLst/>
              <a:uLnTx/>
              <a:uFillTx/>
              <a:latin typeface="+mj-lt"/>
              <a:ea typeface="맑은 고딕" panose="020B0503020000020004" pitchFamily="34" charset="-127"/>
              <a:cs typeface="+mn-cs"/>
            </a:endParaRPr>
          </a:p>
        </p:txBody>
      </p:sp>
      <p:sp>
        <p:nvSpPr>
          <p:cNvPr id="133" name="Rectangle 128">
            <a:extLst>
              <a:ext uri="{FF2B5EF4-FFF2-40B4-BE49-F238E27FC236}">
                <a16:creationId xmlns:a16="http://schemas.microsoft.com/office/drawing/2014/main" id="{7416978C-16BA-8B46-9646-4262EE8EE713}"/>
              </a:ext>
            </a:extLst>
          </p:cNvPr>
          <p:cNvSpPr>
            <a:spLocks noChangeArrowheads="1"/>
          </p:cNvSpPr>
          <p:nvPr/>
        </p:nvSpPr>
        <p:spPr bwMode="auto">
          <a:xfrm>
            <a:off x="3455641" y="1661761"/>
            <a:ext cx="2117725" cy="268288"/>
          </a:xfrm>
          <a:prstGeom prst="rect">
            <a:avLst/>
          </a:prstGeom>
          <a:blipFill dpi="0" rotWithShape="1">
            <a:blip r:embed="rId4" cstate="print">
              <a:lum bright="12000"/>
            </a:blip>
            <a:srcRect/>
            <a:stretch>
              <a:fillRect/>
            </a:stretch>
          </a:blipFill>
          <a:ln w="9525" algn="ctr">
            <a:solidFill>
              <a:srgbClr val="3991BD"/>
            </a:solidFill>
            <a:miter lim="800000"/>
            <a:headEnd/>
            <a:tailEnd/>
          </a:ln>
          <a:effectLst/>
        </p:spPr>
        <p:txBody>
          <a:bodyPr wrap="none" anchor="ctr"/>
          <a:lstStyle/>
          <a:p>
            <a:pPr algn="ctr" defTabSz="839788" fontAlgn="base">
              <a:lnSpc>
                <a:spcPct val="90000"/>
              </a:lnSpc>
              <a:spcBef>
                <a:spcPct val="0"/>
              </a:spcBef>
              <a:spcAft>
                <a:spcPct val="0"/>
              </a:spcAft>
              <a:buClrTx/>
              <a:buFontTx/>
              <a:buNone/>
              <a:defRPr/>
            </a:pPr>
            <a:r>
              <a:rPr kumimoji="1" lang="en-US" altLang="ko-KR" sz="1100">
                <a:latin typeface="+mj-lt"/>
                <a:ea typeface="맑은 고딕" panose="020B0503020000020004" pitchFamily="34" charset="-127"/>
                <a:cs typeface="+mn-cs"/>
              </a:rPr>
              <a:t>TIBCO EMS Server</a:t>
            </a:r>
          </a:p>
        </p:txBody>
      </p:sp>
      <p:sp>
        <p:nvSpPr>
          <p:cNvPr id="134" name="Text Box 50">
            <a:extLst>
              <a:ext uri="{FF2B5EF4-FFF2-40B4-BE49-F238E27FC236}">
                <a16:creationId xmlns:a16="http://schemas.microsoft.com/office/drawing/2014/main" id="{F80EC488-3D5E-D340-A7D6-C91E4D31693C}"/>
              </a:ext>
            </a:extLst>
          </p:cNvPr>
          <p:cNvSpPr txBox="1">
            <a:spLocks noChangeArrowheads="1"/>
          </p:cNvSpPr>
          <p:nvPr/>
        </p:nvSpPr>
        <p:spPr bwMode="auto">
          <a:xfrm>
            <a:off x="1036291" y="1939574"/>
            <a:ext cx="1436687" cy="1763712"/>
          </a:xfrm>
          <a:prstGeom prst="rect">
            <a:avLst/>
          </a:prstGeom>
          <a:solidFill>
            <a:srgbClr val="FFFFFF"/>
          </a:solidFill>
          <a:ln w="9525" algn="ctr">
            <a:solidFill>
              <a:srgbClr val="B2B2B2"/>
            </a:solidFill>
            <a:miter lim="800000"/>
            <a:headEnd/>
            <a:tailEnd/>
          </a:ln>
          <a:effectLst>
            <a:outerShdw dist="35921" dir="2700000" algn="ctr" rotWithShape="0">
              <a:srgbClr val="EAEAEA"/>
            </a:outerShdw>
          </a:effectLst>
        </p:spPr>
        <p:txBody>
          <a:bodyPr lIns="54000" tIns="46800" rIns="18000"/>
          <a:lstStyle/>
          <a:p>
            <a:pPr marL="104775" indent="-104775" defTabSz="1076325" fontAlgn="ctr">
              <a:spcBef>
                <a:spcPct val="0"/>
              </a:spcBef>
              <a:spcAft>
                <a:spcPct val="20000"/>
              </a:spcAft>
              <a:buClr>
                <a:srgbClr val="808080"/>
              </a:buClr>
              <a:buSzPct val="90000"/>
              <a:buFont typeface="Wingdings 2" pitchFamily="18" charset="2"/>
              <a:buNone/>
              <a:defRPr/>
            </a:pPr>
            <a:endParaRPr kumimoji="1" lang="ko-KR" altLang="en-US" sz="1000">
              <a:latin typeface="+mj-lt"/>
              <a:ea typeface="맑은 고딕" panose="020B0503020000020004" pitchFamily="34" charset="-127"/>
              <a:cs typeface="+mn-cs"/>
            </a:endParaRPr>
          </a:p>
        </p:txBody>
      </p:sp>
      <p:sp>
        <p:nvSpPr>
          <p:cNvPr id="135" name="Rectangle 51" descr="o1">
            <a:extLst>
              <a:ext uri="{FF2B5EF4-FFF2-40B4-BE49-F238E27FC236}">
                <a16:creationId xmlns:a16="http://schemas.microsoft.com/office/drawing/2014/main" id="{62491355-86BF-C245-AF41-4A34032F58C3}"/>
              </a:ext>
            </a:extLst>
          </p:cNvPr>
          <p:cNvSpPr>
            <a:spLocks noChangeArrowheads="1"/>
          </p:cNvSpPr>
          <p:nvPr/>
        </p:nvSpPr>
        <p:spPr bwMode="auto">
          <a:xfrm>
            <a:off x="1036291" y="1663349"/>
            <a:ext cx="1436687" cy="276225"/>
          </a:xfrm>
          <a:prstGeom prst="rect">
            <a:avLst/>
          </a:prstGeom>
          <a:blipFill dpi="0" rotWithShape="0">
            <a:blip r:embed="rId5" cstate="print">
              <a:lum bright="-6000"/>
            </a:blip>
            <a:srcRect/>
            <a:stretch>
              <a:fillRect/>
            </a:stretch>
          </a:blipFill>
          <a:ln w="6350" algn="ctr">
            <a:solidFill>
              <a:srgbClr val="C0C0C0"/>
            </a:solidFill>
            <a:miter lim="800000"/>
            <a:headEnd/>
            <a:tailEnd/>
          </a:ln>
          <a:effectLst>
            <a:outerShdw dist="17961" dir="2700000" algn="ctr" rotWithShape="0">
              <a:srgbClr val="C0C0C0">
                <a:alpha val="50000"/>
              </a:srgbClr>
            </a:outerShdw>
          </a:effectLst>
        </p:spPr>
        <p:txBody>
          <a:bodyPr wrap="none" anchor="ctr"/>
          <a:lstStyle/>
          <a:p>
            <a:pPr algn="ctr" fontAlgn="base">
              <a:lnSpc>
                <a:spcPct val="110000"/>
              </a:lnSpc>
              <a:spcBef>
                <a:spcPct val="0"/>
              </a:spcBef>
              <a:spcAft>
                <a:spcPct val="0"/>
              </a:spcAft>
              <a:buClrTx/>
              <a:buFontTx/>
              <a:buNone/>
              <a:defRPr/>
            </a:pPr>
            <a:r>
              <a:rPr kumimoji="1" lang="en-US" altLang="ko-KR" sz="1100">
                <a:latin typeface="+mj-lt"/>
                <a:ea typeface="맑은 고딕" panose="020B0503020000020004" pitchFamily="34" charset="-127"/>
                <a:cs typeface="+mn-cs"/>
              </a:rPr>
              <a:t>EMS Client</a:t>
            </a:r>
          </a:p>
        </p:txBody>
      </p:sp>
      <p:sp>
        <p:nvSpPr>
          <p:cNvPr id="136" name="AutoShape 64">
            <a:extLst>
              <a:ext uri="{FF2B5EF4-FFF2-40B4-BE49-F238E27FC236}">
                <a16:creationId xmlns:a16="http://schemas.microsoft.com/office/drawing/2014/main" id="{0D1A907B-CF9C-F445-A8BE-595F106D8BD5}"/>
              </a:ext>
            </a:extLst>
          </p:cNvPr>
          <p:cNvSpPr>
            <a:spLocks noChangeArrowheads="1"/>
          </p:cNvSpPr>
          <p:nvPr/>
        </p:nvSpPr>
        <p:spPr bwMode="auto">
          <a:xfrm>
            <a:off x="1264891" y="2342799"/>
            <a:ext cx="981075" cy="866775"/>
          </a:xfrm>
          <a:prstGeom prst="roundRect">
            <a:avLst>
              <a:gd name="adj" fmla="val 16667"/>
            </a:avLst>
          </a:prstGeom>
          <a:solidFill>
            <a:srgbClr val="F79646">
              <a:lumMod val="75000"/>
            </a:srgbClr>
          </a:solidFill>
          <a:ln w="9525" algn="ctr">
            <a:noFill/>
            <a:round/>
            <a:headEnd/>
            <a:tailEn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200" b="1" i="0" u="none" strike="noStrike" kern="0" cap="none" spc="0" normalizeH="0" baseline="0" noProof="0">
                <a:ln>
                  <a:noFill/>
                </a:ln>
                <a:solidFill>
                  <a:prstClr val="white"/>
                </a:solidFill>
                <a:effectLst/>
                <a:uLnTx/>
                <a:uFillTx/>
                <a:latin typeface="+mj-lt"/>
                <a:ea typeface="맑은 고딕" panose="020B0503020000020004" pitchFamily="34" charset="-127"/>
                <a:cs typeface="+mn-cs"/>
              </a:rPr>
              <a:t>Message</a:t>
            </a:r>
            <a:br>
              <a:rPr kumimoji="1" lang="en-US" altLang="ko-KR" sz="1200" b="1" i="0" u="none" strike="noStrike" kern="0" cap="none" spc="0" normalizeH="0" baseline="0" noProof="0">
                <a:ln>
                  <a:noFill/>
                </a:ln>
                <a:solidFill>
                  <a:prstClr val="white"/>
                </a:solidFill>
                <a:effectLst/>
                <a:uLnTx/>
                <a:uFillTx/>
                <a:latin typeface="+mj-lt"/>
                <a:ea typeface="맑은 고딕" panose="020B0503020000020004" pitchFamily="34" charset="-127"/>
                <a:cs typeface="+mn-cs"/>
              </a:rPr>
            </a:br>
            <a:r>
              <a:rPr kumimoji="1" lang="en-US" altLang="ko-KR" sz="1200" b="1" i="0" u="none" strike="noStrike" kern="0" cap="none" spc="0" normalizeH="0" baseline="0" noProof="0">
                <a:ln>
                  <a:noFill/>
                </a:ln>
                <a:solidFill>
                  <a:prstClr val="white"/>
                </a:solidFill>
                <a:effectLst/>
                <a:uLnTx/>
                <a:uFillTx/>
                <a:latin typeface="+mj-lt"/>
                <a:ea typeface="맑은 고딕" panose="020B0503020000020004" pitchFamily="34" charset="-127"/>
                <a:cs typeface="+mn-cs"/>
              </a:rPr>
              <a:t>Provider</a:t>
            </a:r>
          </a:p>
        </p:txBody>
      </p:sp>
      <p:sp>
        <p:nvSpPr>
          <p:cNvPr id="137" name="Text Box 50">
            <a:extLst>
              <a:ext uri="{FF2B5EF4-FFF2-40B4-BE49-F238E27FC236}">
                <a16:creationId xmlns:a16="http://schemas.microsoft.com/office/drawing/2014/main" id="{9CD38286-5B77-8A4D-AB84-BF0C9BC2C139}"/>
              </a:ext>
            </a:extLst>
          </p:cNvPr>
          <p:cNvSpPr txBox="1">
            <a:spLocks noChangeArrowheads="1"/>
          </p:cNvSpPr>
          <p:nvPr/>
        </p:nvSpPr>
        <p:spPr bwMode="auto">
          <a:xfrm>
            <a:off x="6632228" y="1939574"/>
            <a:ext cx="1436688" cy="1763712"/>
          </a:xfrm>
          <a:prstGeom prst="rect">
            <a:avLst/>
          </a:prstGeom>
          <a:solidFill>
            <a:srgbClr val="FFFFFF"/>
          </a:solidFill>
          <a:ln w="9525" algn="ctr">
            <a:solidFill>
              <a:srgbClr val="B2B2B2"/>
            </a:solidFill>
            <a:miter lim="800000"/>
            <a:headEnd/>
            <a:tailEnd/>
          </a:ln>
          <a:effectLst>
            <a:outerShdw dist="35921" dir="2700000" algn="ctr" rotWithShape="0">
              <a:srgbClr val="EAEAEA"/>
            </a:outerShdw>
          </a:effectLst>
        </p:spPr>
        <p:txBody>
          <a:bodyPr lIns="54000" tIns="46800" rIns="18000"/>
          <a:lstStyle/>
          <a:p>
            <a:pPr marL="104775" indent="-104775" defTabSz="1076325" fontAlgn="ctr">
              <a:spcBef>
                <a:spcPct val="0"/>
              </a:spcBef>
              <a:spcAft>
                <a:spcPct val="20000"/>
              </a:spcAft>
              <a:buClr>
                <a:srgbClr val="808080"/>
              </a:buClr>
              <a:buSzPct val="90000"/>
              <a:buFont typeface="Wingdings 2" pitchFamily="18" charset="2"/>
              <a:buNone/>
              <a:defRPr/>
            </a:pPr>
            <a:endParaRPr kumimoji="1" lang="ko-KR" altLang="en-US" sz="1000">
              <a:latin typeface="+mj-lt"/>
              <a:ea typeface="맑은 고딕" panose="020B0503020000020004" pitchFamily="34" charset="-127"/>
              <a:cs typeface="+mn-cs"/>
            </a:endParaRPr>
          </a:p>
        </p:txBody>
      </p:sp>
      <p:sp>
        <p:nvSpPr>
          <p:cNvPr id="138" name="Rectangle 51" descr="o1">
            <a:extLst>
              <a:ext uri="{FF2B5EF4-FFF2-40B4-BE49-F238E27FC236}">
                <a16:creationId xmlns:a16="http://schemas.microsoft.com/office/drawing/2014/main" id="{CE3E021E-6D95-C444-82C8-996903B08CC4}"/>
              </a:ext>
            </a:extLst>
          </p:cNvPr>
          <p:cNvSpPr>
            <a:spLocks noChangeArrowheads="1"/>
          </p:cNvSpPr>
          <p:nvPr/>
        </p:nvSpPr>
        <p:spPr bwMode="auto">
          <a:xfrm>
            <a:off x="6632228" y="1663349"/>
            <a:ext cx="1436688" cy="276225"/>
          </a:xfrm>
          <a:prstGeom prst="rect">
            <a:avLst/>
          </a:prstGeom>
          <a:blipFill dpi="0" rotWithShape="0">
            <a:blip r:embed="rId5" cstate="print">
              <a:lum bright="-6000"/>
            </a:blip>
            <a:srcRect/>
            <a:stretch>
              <a:fillRect/>
            </a:stretch>
          </a:blipFill>
          <a:ln w="6350" algn="ctr">
            <a:solidFill>
              <a:srgbClr val="C0C0C0"/>
            </a:solidFill>
            <a:miter lim="800000"/>
            <a:headEnd/>
            <a:tailEnd/>
          </a:ln>
          <a:effectLst>
            <a:outerShdw dist="17961" dir="2700000" algn="ctr" rotWithShape="0">
              <a:srgbClr val="C0C0C0">
                <a:alpha val="50000"/>
              </a:srgbClr>
            </a:outerShdw>
          </a:effectLst>
        </p:spPr>
        <p:txBody>
          <a:bodyPr wrap="none" anchor="ctr"/>
          <a:lstStyle/>
          <a:p>
            <a:pPr algn="ctr" fontAlgn="base">
              <a:lnSpc>
                <a:spcPct val="110000"/>
              </a:lnSpc>
              <a:spcBef>
                <a:spcPct val="0"/>
              </a:spcBef>
              <a:spcAft>
                <a:spcPct val="0"/>
              </a:spcAft>
              <a:buClrTx/>
              <a:buFontTx/>
              <a:buNone/>
              <a:defRPr/>
            </a:pPr>
            <a:r>
              <a:rPr kumimoji="1" lang="en-US" altLang="ko-KR" sz="1100">
                <a:latin typeface="+mj-lt"/>
                <a:ea typeface="맑은 고딕" panose="020B0503020000020004" pitchFamily="34" charset="-127"/>
                <a:cs typeface="+mn-cs"/>
              </a:rPr>
              <a:t>EMS Client</a:t>
            </a:r>
          </a:p>
        </p:txBody>
      </p:sp>
      <p:sp>
        <p:nvSpPr>
          <p:cNvPr id="139" name="AutoShape 64">
            <a:extLst>
              <a:ext uri="{FF2B5EF4-FFF2-40B4-BE49-F238E27FC236}">
                <a16:creationId xmlns:a16="http://schemas.microsoft.com/office/drawing/2014/main" id="{59CF4126-8CA1-2C4B-806D-4DB639C58D1B}"/>
              </a:ext>
            </a:extLst>
          </p:cNvPr>
          <p:cNvSpPr>
            <a:spLocks noChangeArrowheads="1"/>
          </p:cNvSpPr>
          <p:nvPr/>
        </p:nvSpPr>
        <p:spPr bwMode="auto">
          <a:xfrm>
            <a:off x="6860828" y="2342799"/>
            <a:ext cx="981075" cy="866775"/>
          </a:xfrm>
          <a:prstGeom prst="roundRect">
            <a:avLst>
              <a:gd name="adj" fmla="val 16667"/>
            </a:avLst>
          </a:prstGeom>
          <a:solidFill>
            <a:srgbClr val="F79646">
              <a:lumMod val="75000"/>
            </a:srgbClr>
          </a:solidFill>
          <a:ln w="9525" algn="ctr">
            <a:noFill/>
            <a:round/>
            <a:headEnd/>
            <a:tailEn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200" b="1" i="0" u="none" strike="noStrike" kern="0" cap="none" spc="0" normalizeH="0" baseline="0" noProof="0">
                <a:ln>
                  <a:noFill/>
                </a:ln>
                <a:solidFill>
                  <a:prstClr val="white"/>
                </a:solidFill>
                <a:effectLst/>
                <a:uLnTx/>
                <a:uFillTx/>
                <a:latin typeface="+mj-lt"/>
                <a:ea typeface="맑은 고딕" panose="020B0503020000020004" pitchFamily="34" charset="-127"/>
                <a:cs typeface="+mn-cs"/>
              </a:rPr>
              <a:t>Message</a:t>
            </a:r>
            <a:br>
              <a:rPr kumimoji="1" lang="en-US" altLang="ko-KR" sz="1200" b="1" i="0" u="none" strike="noStrike" kern="0" cap="none" spc="0" normalizeH="0" baseline="0" noProof="0">
                <a:ln>
                  <a:noFill/>
                </a:ln>
                <a:solidFill>
                  <a:prstClr val="white"/>
                </a:solidFill>
                <a:effectLst/>
                <a:uLnTx/>
                <a:uFillTx/>
                <a:latin typeface="+mj-lt"/>
                <a:ea typeface="맑은 고딕" panose="020B0503020000020004" pitchFamily="34" charset="-127"/>
                <a:cs typeface="+mn-cs"/>
              </a:rPr>
            </a:br>
            <a:r>
              <a:rPr kumimoji="1" lang="en-US" altLang="ko-KR" sz="1200" b="1" i="0" u="none" strike="noStrike" kern="0" cap="none" spc="0" normalizeH="0" baseline="0" noProof="0">
                <a:ln>
                  <a:noFill/>
                </a:ln>
                <a:solidFill>
                  <a:prstClr val="white"/>
                </a:solidFill>
                <a:effectLst/>
                <a:uLnTx/>
                <a:uFillTx/>
                <a:latin typeface="+mj-lt"/>
                <a:ea typeface="맑은 고딕" panose="020B0503020000020004" pitchFamily="34" charset="-127"/>
                <a:cs typeface="+mn-cs"/>
              </a:rPr>
              <a:t>Consumer</a:t>
            </a:r>
          </a:p>
        </p:txBody>
      </p:sp>
      <p:sp>
        <p:nvSpPr>
          <p:cNvPr id="140" name="Rectangle 4">
            <a:extLst>
              <a:ext uri="{FF2B5EF4-FFF2-40B4-BE49-F238E27FC236}">
                <a16:creationId xmlns:a16="http://schemas.microsoft.com/office/drawing/2014/main" id="{E0BC1E5D-9741-9340-BC1C-DD761E280D3F}"/>
              </a:ext>
            </a:extLst>
          </p:cNvPr>
          <p:cNvSpPr>
            <a:spLocks noChangeArrowheads="1"/>
          </p:cNvSpPr>
          <p:nvPr/>
        </p:nvSpPr>
        <p:spPr bwMode="auto">
          <a:xfrm>
            <a:off x="3719166" y="2115786"/>
            <a:ext cx="1627187" cy="1436688"/>
          </a:xfrm>
          <a:prstGeom prst="rect">
            <a:avLst/>
          </a:prstGeom>
          <a:pattFill prst="dkDnDiag">
            <a:fgClr>
              <a:srgbClr val="969696">
                <a:alpha val="30196"/>
              </a:srgbClr>
            </a:fgClr>
            <a:bgClr>
              <a:srgbClr val="DDDDDD">
                <a:alpha val="30196"/>
              </a:srgbClr>
            </a:bgClr>
          </a:pattFill>
          <a:ln w="19050">
            <a:solidFill>
              <a:srgbClr val="C0C0C0"/>
            </a:solidFill>
            <a:prstDash val="sysDot"/>
            <a:miter lim="800000"/>
            <a:headEnd/>
            <a:tailEnd/>
          </a:ln>
        </p:spPr>
        <p:txBody>
          <a:bodyPr wrap="none" anchor="ctr"/>
          <a:lstStyle>
            <a:lvl1pPr eaLnBrk="0" hangingPunct="0">
              <a:defRPr kumimoji="1" sz="1200" b="1">
                <a:solidFill>
                  <a:schemeClr val="tx1"/>
                </a:solidFill>
                <a:latin typeface="산돌고딕 L" pitchFamily="18" charset="-127"/>
                <a:ea typeface="산돌고딕 L" pitchFamily="18" charset="-127"/>
              </a:defRPr>
            </a:lvl1pPr>
            <a:lvl2pPr marL="742950" indent="-285750" eaLnBrk="0" hangingPunct="0">
              <a:defRPr kumimoji="1" sz="1200" b="1">
                <a:solidFill>
                  <a:schemeClr val="tx1"/>
                </a:solidFill>
                <a:latin typeface="산돌고딕 L" pitchFamily="18" charset="-127"/>
                <a:ea typeface="산돌고딕 L" pitchFamily="18" charset="-127"/>
              </a:defRPr>
            </a:lvl2pPr>
            <a:lvl3pPr marL="1143000" indent="-228600" eaLnBrk="0" hangingPunct="0">
              <a:defRPr kumimoji="1" sz="1200" b="1">
                <a:solidFill>
                  <a:schemeClr val="tx1"/>
                </a:solidFill>
                <a:latin typeface="산돌고딕 L" pitchFamily="18" charset="-127"/>
                <a:ea typeface="산돌고딕 L" pitchFamily="18" charset="-127"/>
              </a:defRPr>
            </a:lvl3pPr>
            <a:lvl4pPr marL="1600200" indent="-228600" eaLnBrk="0" hangingPunct="0">
              <a:defRPr kumimoji="1" sz="1200" b="1">
                <a:solidFill>
                  <a:schemeClr val="tx1"/>
                </a:solidFill>
                <a:latin typeface="산돌고딕 L" pitchFamily="18" charset="-127"/>
                <a:ea typeface="산돌고딕 L" pitchFamily="18" charset="-127"/>
              </a:defRPr>
            </a:lvl4pPr>
            <a:lvl5pPr marL="2057400" indent="-228600" eaLnBrk="0" hangingPunct="0">
              <a:defRPr kumimoji="1" sz="1200" b="1">
                <a:solidFill>
                  <a:schemeClr val="tx1"/>
                </a:solidFill>
                <a:latin typeface="산돌고딕 L" pitchFamily="18" charset="-127"/>
                <a:ea typeface="산돌고딕 L" pitchFamily="18" charset="-127"/>
              </a:defRPr>
            </a:lvl5pPr>
            <a:lvl6pPr marL="25146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6pPr>
            <a:lvl7pPr marL="29718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7pPr>
            <a:lvl8pPr marL="34290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8pPr>
            <a:lvl9pPr marL="38862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9pPr>
          </a:lstStyle>
          <a:p>
            <a:pPr algn="ctr" eaLnBrk="1" fontAlgn="base" hangingPunct="1">
              <a:spcBef>
                <a:spcPct val="0"/>
              </a:spcBef>
              <a:spcAft>
                <a:spcPct val="0"/>
              </a:spcAft>
              <a:buClrTx/>
              <a:buFontTx/>
              <a:buNone/>
              <a:defRPr/>
            </a:pPr>
            <a:endParaRPr lang="ko-KR" altLang="en-US">
              <a:solidFill>
                <a:srgbClr val="000000"/>
              </a:solidFill>
              <a:latin typeface="+mj-lt"/>
              <a:ea typeface="맑은 고딕" panose="020B0503020000020004" pitchFamily="34" charset="-127"/>
              <a:cs typeface="+mn-cs"/>
            </a:endParaRPr>
          </a:p>
        </p:txBody>
      </p:sp>
      <p:sp>
        <p:nvSpPr>
          <p:cNvPr id="141" name="AutoShape 52">
            <a:extLst>
              <a:ext uri="{FF2B5EF4-FFF2-40B4-BE49-F238E27FC236}">
                <a16:creationId xmlns:a16="http://schemas.microsoft.com/office/drawing/2014/main" id="{16355335-7793-5941-B938-336D605F1E24}"/>
              </a:ext>
            </a:extLst>
          </p:cNvPr>
          <p:cNvSpPr>
            <a:spLocks noChangeArrowheads="1"/>
          </p:cNvSpPr>
          <p:nvPr/>
        </p:nvSpPr>
        <p:spPr bwMode="auto">
          <a:xfrm>
            <a:off x="3909666" y="2255486"/>
            <a:ext cx="1209675" cy="514350"/>
          </a:xfrm>
          <a:prstGeom prst="roundRect">
            <a:avLst>
              <a:gd name="adj" fmla="val 16667"/>
            </a:avLst>
          </a:prstGeom>
          <a:solidFill>
            <a:srgbClr val="4BACC6">
              <a:lumMod val="75000"/>
            </a:srgbClr>
          </a:solidFill>
          <a:ln w="9525" algn="ctr">
            <a:solidFill>
              <a:srgbClr val="7CB3D2"/>
            </a:solidFill>
            <a:round/>
            <a:headEnd/>
            <a:tailEn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200" b="1" i="0" u="none" strike="noStrike" kern="0" cap="none" spc="0" normalizeH="0" baseline="0" noProof="0">
                <a:ln>
                  <a:noFill/>
                </a:ln>
                <a:solidFill>
                  <a:prstClr val="white"/>
                </a:solidFill>
                <a:effectLst/>
                <a:uLnTx/>
                <a:uFillTx/>
                <a:latin typeface="+mj-lt"/>
                <a:ea typeface="맑은 고딕" panose="020B0503020000020004" pitchFamily="34" charset="-127"/>
                <a:cs typeface="+mn-cs"/>
              </a:rPr>
              <a:t>Queues</a:t>
            </a:r>
          </a:p>
        </p:txBody>
      </p:sp>
      <p:sp>
        <p:nvSpPr>
          <p:cNvPr id="142" name="AutoShape 52">
            <a:extLst>
              <a:ext uri="{FF2B5EF4-FFF2-40B4-BE49-F238E27FC236}">
                <a16:creationId xmlns:a16="http://schemas.microsoft.com/office/drawing/2014/main" id="{9A84AD78-63D2-9F44-9166-30D96AE87EBD}"/>
              </a:ext>
            </a:extLst>
          </p:cNvPr>
          <p:cNvSpPr>
            <a:spLocks noChangeArrowheads="1"/>
          </p:cNvSpPr>
          <p:nvPr/>
        </p:nvSpPr>
        <p:spPr bwMode="auto">
          <a:xfrm>
            <a:off x="3909666" y="2887311"/>
            <a:ext cx="1209675" cy="514350"/>
          </a:xfrm>
          <a:prstGeom prst="roundRect">
            <a:avLst>
              <a:gd name="adj" fmla="val 16667"/>
            </a:avLst>
          </a:prstGeom>
          <a:solidFill>
            <a:srgbClr val="4BACC6">
              <a:lumMod val="75000"/>
            </a:srgbClr>
          </a:solidFill>
          <a:ln w="9525" algn="ctr">
            <a:solidFill>
              <a:srgbClr val="7CB3D2"/>
            </a:solidFill>
            <a:round/>
            <a:headEnd/>
            <a:tailEn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ko-KR" sz="1200" b="1" i="0" u="none" strike="noStrike" kern="0" cap="none" spc="0" normalizeH="0" baseline="0" noProof="0">
                <a:ln>
                  <a:noFill/>
                </a:ln>
                <a:solidFill>
                  <a:prstClr val="white"/>
                </a:solidFill>
                <a:effectLst/>
                <a:uLnTx/>
                <a:uFillTx/>
                <a:latin typeface="+mj-lt"/>
                <a:ea typeface="맑은 고딕" panose="020B0503020000020004" pitchFamily="34" charset="-127"/>
                <a:cs typeface="+mn-cs"/>
              </a:rPr>
              <a:t>Durable</a:t>
            </a:r>
            <a:br>
              <a:rPr kumimoji="1" lang="en-US" altLang="ko-KR" sz="1200" b="1" i="0" u="none" strike="noStrike" kern="0" cap="none" spc="0" normalizeH="0" baseline="0" noProof="0">
                <a:ln>
                  <a:noFill/>
                </a:ln>
                <a:solidFill>
                  <a:prstClr val="white"/>
                </a:solidFill>
                <a:effectLst/>
                <a:uLnTx/>
                <a:uFillTx/>
                <a:latin typeface="+mj-lt"/>
                <a:ea typeface="맑은 고딕" panose="020B0503020000020004" pitchFamily="34" charset="-127"/>
                <a:cs typeface="+mn-cs"/>
              </a:rPr>
            </a:br>
            <a:r>
              <a:rPr kumimoji="1" lang="en-US" altLang="ko-KR" sz="1200" b="1" i="0" u="none" strike="noStrike" kern="0" cap="none" spc="0" normalizeH="0" baseline="0" noProof="0">
                <a:ln>
                  <a:noFill/>
                </a:ln>
                <a:solidFill>
                  <a:prstClr val="white"/>
                </a:solidFill>
                <a:effectLst/>
                <a:uLnTx/>
                <a:uFillTx/>
                <a:latin typeface="+mj-lt"/>
                <a:ea typeface="맑은 고딕" panose="020B0503020000020004" pitchFamily="34" charset="-127"/>
                <a:cs typeface="+mn-cs"/>
              </a:rPr>
              <a:t>Topics</a:t>
            </a:r>
          </a:p>
        </p:txBody>
      </p:sp>
      <p:sp>
        <p:nvSpPr>
          <p:cNvPr id="143" name="Line 102">
            <a:extLst>
              <a:ext uri="{FF2B5EF4-FFF2-40B4-BE49-F238E27FC236}">
                <a16:creationId xmlns:a16="http://schemas.microsoft.com/office/drawing/2014/main" id="{F47057B2-1E87-8646-A422-4E0492E2E71E}"/>
              </a:ext>
            </a:extLst>
          </p:cNvPr>
          <p:cNvSpPr>
            <a:spLocks noChangeShapeType="1"/>
          </p:cNvSpPr>
          <p:nvPr/>
        </p:nvSpPr>
        <p:spPr bwMode="auto">
          <a:xfrm>
            <a:off x="2245966" y="2569811"/>
            <a:ext cx="1512887" cy="0"/>
          </a:xfrm>
          <a:prstGeom prst="line">
            <a:avLst/>
          </a:prstGeom>
          <a:noFill/>
          <a:ln w="19050">
            <a:solidFill>
              <a:srgbClr val="7373C3"/>
            </a:solidFill>
            <a:round/>
            <a:headEnd type="none" w="med" len="sm"/>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ClrTx/>
              <a:buFontTx/>
              <a:buNone/>
              <a:defRPr/>
            </a:pPr>
            <a:endParaRPr kumimoji="1" lang="ko-KR" altLang="en-US" sz="1200" b="1">
              <a:latin typeface="+mj-lt"/>
              <a:ea typeface="맑은 고딕" panose="020B0503020000020004" pitchFamily="34" charset="-127"/>
              <a:cs typeface="+mn-cs"/>
            </a:endParaRPr>
          </a:p>
        </p:txBody>
      </p:sp>
      <p:sp>
        <p:nvSpPr>
          <p:cNvPr id="144" name="Line 103">
            <a:extLst>
              <a:ext uri="{FF2B5EF4-FFF2-40B4-BE49-F238E27FC236}">
                <a16:creationId xmlns:a16="http://schemas.microsoft.com/office/drawing/2014/main" id="{60071F6D-A1B1-744B-8DE9-55E1C516A392}"/>
              </a:ext>
            </a:extLst>
          </p:cNvPr>
          <p:cNvSpPr>
            <a:spLocks noChangeShapeType="1"/>
          </p:cNvSpPr>
          <p:nvPr/>
        </p:nvSpPr>
        <p:spPr bwMode="auto">
          <a:xfrm>
            <a:off x="5346353" y="2569811"/>
            <a:ext cx="1512888" cy="0"/>
          </a:xfrm>
          <a:prstGeom prst="line">
            <a:avLst/>
          </a:prstGeom>
          <a:noFill/>
          <a:ln w="19050">
            <a:solidFill>
              <a:srgbClr val="7373C3"/>
            </a:solidFill>
            <a:round/>
            <a:headEnd type="none" w="med" len="sm"/>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ClrTx/>
              <a:buFontTx/>
              <a:buNone/>
              <a:defRPr/>
            </a:pPr>
            <a:endParaRPr kumimoji="1" lang="ko-KR" altLang="en-US" sz="1200" b="1">
              <a:latin typeface="+mj-lt"/>
              <a:ea typeface="맑은 고딕" panose="020B0503020000020004" pitchFamily="34" charset="-127"/>
              <a:cs typeface="+mn-cs"/>
            </a:endParaRPr>
          </a:p>
        </p:txBody>
      </p:sp>
      <p:sp>
        <p:nvSpPr>
          <p:cNvPr id="145" name="Line 104">
            <a:extLst>
              <a:ext uri="{FF2B5EF4-FFF2-40B4-BE49-F238E27FC236}">
                <a16:creationId xmlns:a16="http://schemas.microsoft.com/office/drawing/2014/main" id="{1BFCD9E3-3781-6F4F-A370-C006D999EB82}"/>
              </a:ext>
            </a:extLst>
          </p:cNvPr>
          <p:cNvSpPr>
            <a:spLocks noChangeShapeType="1"/>
          </p:cNvSpPr>
          <p:nvPr/>
        </p:nvSpPr>
        <p:spPr bwMode="auto">
          <a:xfrm flipH="1">
            <a:off x="5346353" y="2947636"/>
            <a:ext cx="1511300" cy="0"/>
          </a:xfrm>
          <a:prstGeom prst="line">
            <a:avLst/>
          </a:prstGeom>
          <a:noFill/>
          <a:ln w="19050">
            <a:solidFill>
              <a:srgbClr val="7373C3"/>
            </a:solidFill>
            <a:round/>
            <a:headEnd type="none" w="med" len="sm"/>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ClrTx/>
              <a:buFontTx/>
              <a:buNone/>
              <a:defRPr/>
            </a:pPr>
            <a:endParaRPr kumimoji="1" lang="ko-KR" altLang="en-US" sz="1200" b="1">
              <a:latin typeface="+mj-lt"/>
              <a:ea typeface="맑은 고딕" panose="020B0503020000020004" pitchFamily="34" charset="-127"/>
              <a:cs typeface="+mn-cs"/>
            </a:endParaRPr>
          </a:p>
        </p:txBody>
      </p:sp>
      <p:sp>
        <p:nvSpPr>
          <p:cNvPr id="146" name="Line 105">
            <a:extLst>
              <a:ext uri="{FF2B5EF4-FFF2-40B4-BE49-F238E27FC236}">
                <a16:creationId xmlns:a16="http://schemas.microsoft.com/office/drawing/2014/main" id="{44710EF6-0214-C943-9C23-88A6D204064D}"/>
              </a:ext>
            </a:extLst>
          </p:cNvPr>
          <p:cNvSpPr>
            <a:spLocks noChangeShapeType="1"/>
          </p:cNvSpPr>
          <p:nvPr/>
        </p:nvSpPr>
        <p:spPr bwMode="auto">
          <a:xfrm flipH="1">
            <a:off x="2245966" y="2947636"/>
            <a:ext cx="1511300" cy="0"/>
          </a:xfrm>
          <a:prstGeom prst="line">
            <a:avLst/>
          </a:prstGeom>
          <a:noFill/>
          <a:ln w="19050">
            <a:solidFill>
              <a:srgbClr val="7373C3"/>
            </a:solidFill>
            <a:prstDash val="dash"/>
            <a:round/>
            <a:headEnd type="none" w="med" len="sm"/>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ClrTx/>
              <a:buFontTx/>
              <a:buNone/>
              <a:defRPr/>
            </a:pPr>
            <a:endParaRPr kumimoji="1" lang="ko-KR" altLang="en-US" sz="1200" b="1">
              <a:latin typeface="+mj-lt"/>
              <a:ea typeface="맑은 고딕" panose="020B0503020000020004" pitchFamily="34" charset="-127"/>
              <a:cs typeface="+mn-cs"/>
            </a:endParaRPr>
          </a:p>
        </p:txBody>
      </p:sp>
      <p:sp>
        <p:nvSpPr>
          <p:cNvPr id="147" name="Rectangle 37">
            <a:extLst>
              <a:ext uri="{FF2B5EF4-FFF2-40B4-BE49-F238E27FC236}">
                <a16:creationId xmlns:a16="http://schemas.microsoft.com/office/drawing/2014/main" id="{2407E639-4603-9347-BFA9-853B893E142E}"/>
              </a:ext>
            </a:extLst>
          </p:cNvPr>
          <p:cNvSpPr>
            <a:spLocks noChangeArrowheads="1"/>
          </p:cNvSpPr>
          <p:nvPr/>
        </p:nvSpPr>
        <p:spPr bwMode="auto">
          <a:xfrm>
            <a:off x="2551793" y="2418999"/>
            <a:ext cx="844782" cy="13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0" tIns="0" rIns="0" bIns="0">
            <a:spAutoFit/>
          </a:bodyPr>
          <a:lstStyle>
            <a:lvl1pPr eaLnBrk="0" hangingPunct="0">
              <a:defRPr kumimoji="1" sz="1200" b="1">
                <a:solidFill>
                  <a:schemeClr val="tx1"/>
                </a:solidFill>
                <a:latin typeface="산돌고딕 L" pitchFamily="18" charset="-127"/>
                <a:ea typeface="산돌고딕 L" pitchFamily="18" charset="-127"/>
              </a:defRPr>
            </a:lvl1pPr>
            <a:lvl2pPr marL="742950" indent="-285750" eaLnBrk="0" hangingPunct="0">
              <a:defRPr kumimoji="1" sz="1200" b="1">
                <a:solidFill>
                  <a:schemeClr val="tx1"/>
                </a:solidFill>
                <a:latin typeface="산돌고딕 L" pitchFamily="18" charset="-127"/>
                <a:ea typeface="산돌고딕 L" pitchFamily="18" charset="-127"/>
              </a:defRPr>
            </a:lvl2pPr>
            <a:lvl3pPr marL="1143000" indent="-228600" eaLnBrk="0" hangingPunct="0">
              <a:defRPr kumimoji="1" sz="1200" b="1">
                <a:solidFill>
                  <a:schemeClr val="tx1"/>
                </a:solidFill>
                <a:latin typeface="산돌고딕 L" pitchFamily="18" charset="-127"/>
                <a:ea typeface="산돌고딕 L" pitchFamily="18" charset="-127"/>
              </a:defRPr>
            </a:lvl3pPr>
            <a:lvl4pPr marL="1600200" indent="-228600" eaLnBrk="0" hangingPunct="0">
              <a:defRPr kumimoji="1" sz="1200" b="1">
                <a:solidFill>
                  <a:schemeClr val="tx1"/>
                </a:solidFill>
                <a:latin typeface="산돌고딕 L" pitchFamily="18" charset="-127"/>
                <a:ea typeface="산돌고딕 L" pitchFamily="18" charset="-127"/>
              </a:defRPr>
            </a:lvl4pPr>
            <a:lvl5pPr marL="2057400" indent="-228600" eaLnBrk="0" hangingPunct="0">
              <a:defRPr kumimoji="1" sz="1200" b="1">
                <a:solidFill>
                  <a:schemeClr val="tx1"/>
                </a:solidFill>
                <a:latin typeface="산돌고딕 L" pitchFamily="18" charset="-127"/>
                <a:ea typeface="산돌고딕 L" pitchFamily="18" charset="-127"/>
              </a:defRPr>
            </a:lvl5pPr>
            <a:lvl6pPr marL="25146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6pPr>
            <a:lvl7pPr marL="29718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7pPr>
            <a:lvl8pPr marL="34290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8pPr>
            <a:lvl9pPr marL="38862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9pPr>
          </a:lstStyle>
          <a:p>
            <a:pPr algn="ctr" eaLnBrk="1" fontAlgn="base" hangingPunct="1">
              <a:lnSpc>
                <a:spcPct val="85000"/>
              </a:lnSpc>
              <a:spcBef>
                <a:spcPct val="0"/>
              </a:spcBef>
              <a:spcAft>
                <a:spcPct val="0"/>
              </a:spcAft>
              <a:buClr>
                <a:srgbClr val="3683D0"/>
              </a:buClr>
              <a:buSzPct val="90000"/>
              <a:buFont typeface="Wingdings 2" panose="05020102010507070707" pitchFamily="18" charset="2"/>
              <a:buNone/>
              <a:defRPr/>
            </a:pPr>
            <a:r>
              <a:rPr lang="en-US" altLang="ko-KR" sz="1000" b="0" dirty="0">
                <a:solidFill>
                  <a:srgbClr val="000000"/>
                </a:solidFill>
                <a:latin typeface="+mj-lt"/>
                <a:ea typeface="맑은 고딕" panose="020B0503020000020004" pitchFamily="34" charset="-127"/>
                <a:cs typeface="+mn-cs"/>
              </a:rPr>
              <a:t>Send Message</a:t>
            </a:r>
            <a:endParaRPr lang="ko-KR" altLang="en-US" sz="1000" b="0" dirty="0">
              <a:solidFill>
                <a:srgbClr val="000000"/>
              </a:solidFill>
              <a:latin typeface="+mj-lt"/>
              <a:ea typeface="맑은 고딕" panose="020B0503020000020004" pitchFamily="34" charset="-127"/>
              <a:cs typeface="+mn-cs"/>
            </a:endParaRPr>
          </a:p>
        </p:txBody>
      </p:sp>
      <p:sp>
        <p:nvSpPr>
          <p:cNvPr id="148" name="Rectangle 37">
            <a:extLst>
              <a:ext uri="{FF2B5EF4-FFF2-40B4-BE49-F238E27FC236}">
                <a16:creationId xmlns:a16="http://schemas.microsoft.com/office/drawing/2014/main" id="{5E0125ED-7CB7-AB41-9231-4D7A028C61FE}"/>
              </a:ext>
            </a:extLst>
          </p:cNvPr>
          <p:cNvSpPr>
            <a:spLocks noChangeArrowheads="1"/>
          </p:cNvSpPr>
          <p:nvPr/>
        </p:nvSpPr>
        <p:spPr bwMode="auto">
          <a:xfrm>
            <a:off x="2611112" y="3023836"/>
            <a:ext cx="724557" cy="13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0" tIns="0" rIns="0" bIns="0">
            <a:spAutoFit/>
          </a:bodyPr>
          <a:lstStyle>
            <a:lvl1pPr eaLnBrk="0" hangingPunct="0">
              <a:defRPr kumimoji="1" sz="1200" b="1">
                <a:solidFill>
                  <a:schemeClr val="tx1"/>
                </a:solidFill>
                <a:latin typeface="산돌고딕 L" pitchFamily="18" charset="-127"/>
                <a:ea typeface="산돌고딕 L" pitchFamily="18" charset="-127"/>
              </a:defRPr>
            </a:lvl1pPr>
            <a:lvl2pPr marL="742950" indent="-285750" eaLnBrk="0" hangingPunct="0">
              <a:defRPr kumimoji="1" sz="1200" b="1">
                <a:solidFill>
                  <a:schemeClr val="tx1"/>
                </a:solidFill>
                <a:latin typeface="산돌고딕 L" pitchFamily="18" charset="-127"/>
                <a:ea typeface="산돌고딕 L" pitchFamily="18" charset="-127"/>
              </a:defRPr>
            </a:lvl2pPr>
            <a:lvl3pPr marL="1143000" indent="-228600" eaLnBrk="0" hangingPunct="0">
              <a:defRPr kumimoji="1" sz="1200" b="1">
                <a:solidFill>
                  <a:schemeClr val="tx1"/>
                </a:solidFill>
                <a:latin typeface="산돌고딕 L" pitchFamily="18" charset="-127"/>
                <a:ea typeface="산돌고딕 L" pitchFamily="18" charset="-127"/>
              </a:defRPr>
            </a:lvl3pPr>
            <a:lvl4pPr marL="1600200" indent="-228600" eaLnBrk="0" hangingPunct="0">
              <a:defRPr kumimoji="1" sz="1200" b="1">
                <a:solidFill>
                  <a:schemeClr val="tx1"/>
                </a:solidFill>
                <a:latin typeface="산돌고딕 L" pitchFamily="18" charset="-127"/>
                <a:ea typeface="산돌고딕 L" pitchFamily="18" charset="-127"/>
              </a:defRPr>
            </a:lvl4pPr>
            <a:lvl5pPr marL="2057400" indent="-228600" eaLnBrk="0" hangingPunct="0">
              <a:defRPr kumimoji="1" sz="1200" b="1">
                <a:solidFill>
                  <a:schemeClr val="tx1"/>
                </a:solidFill>
                <a:latin typeface="산돌고딕 L" pitchFamily="18" charset="-127"/>
                <a:ea typeface="산돌고딕 L" pitchFamily="18" charset="-127"/>
              </a:defRPr>
            </a:lvl5pPr>
            <a:lvl6pPr marL="25146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6pPr>
            <a:lvl7pPr marL="29718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7pPr>
            <a:lvl8pPr marL="34290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8pPr>
            <a:lvl9pPr marL="38862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9pPr>
          </a:lstStyle>
          <a:p>
            <a:pPr algn="ctr" eaLnBrk="1" fontAlgn="base" hangingPunct="1">
              <a:lnSpc>
                <a:spcPct val="85000"/>
              </a:lnSpc>
              <a:spcBef>
                <a:spcPct val="0"/>
              </a:spcBef>
              <a:spcAft>
                <a:spcPct val="0"/>
              </a:spcAft>
              <a:buClr>
                <a:srgbClr val="3683D0"/>
              </a:buClr>
              <a:buSzPct val="90000"/>
              <a:buFont typeface="Wingdings 2" panose="05020102010507070707" pitchFamily="18" charset="2"/>
              <a:buNone/>
              <a:defRPr/>
            </a:pPr>
            <a:r>
              <a:rPr lang="en-US" altLang="en-US" sz="1000" b="0">
                <a:solidFill>
                  <a:srgbClr val="000000"/>
                </a:solidFill>
                <a:latin typeface="+mj-lt"/>
                <a:cs typeface="+mn-cs"/>
              </a:rPr>
              <a:t>Confirmation</a:t>
            </a:r>
            <a:endParaRPr lang="ko-KR" altLang="en-US" sz="1000" b="0">
              <a:solidFill>
                <a:srgbClr val="000000"/>
              </a:solidFill>
              <a:latin typeface="+mj-lt"/>
              <a:ea typeface="맑은 고딕" panose="020B0503020000020004" pitchFamily="34" charset="-127"/>
              <a:cs typeface="+mn-cs"/>
            </a:endParaRPr>
          </a:p>
        </p:txBody>
      </p:sp>
      <p:sp>
        <p:nvSpPr>
          <p:cNvPr id="149" name="Line 108">
            <a:extLst>
              <a:ext uri="{FF2B5EF4-FFF2-40B4-BE49-F238E27FC236}">
                <a16:creationId xmlns:a16="http://schemas.microsoft.com/office/drawing/2014/main" id="{516ED09B-E21E-A047-96F7-E7B18B064E38}"/>
              </a:ext>
            </a:extLst>
          </p:cNvPr>
          <p:cNvSpPr>
            <a:spLocks noChangeShapeType="1"/>
          </p:cNvSpPr>
          <p:nvPr/>
        </p:nvSpPr>
        <p:spPr bwMode="auto">
          <a:xfrm flipH="1">
            <a:off x="5346353" y="2947636"/>
            <a:ext cx="1511300" cy="0"/>
          </a:xfrm>
          <a:prstGeom prst="line">
            <a:avLst/>
          </a:prstGeom>
          <a:noFill/>
          <a:ln w="19050">
            <a:solidFill>
              <a:srgbClr val="7373C3"/>
            </a:solidFill>
            <a:prstDash val="dash"/>
            <a:round/>
            <a:headEnd type="none" w="med" len="sm"/>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ClrTx/>
              <a:buFontTx/>
              <a:buNone/>
              <a:defRPr/>
            </a:pPr>
            <a:endParaRPr kumimoji="1" lang="ko-KR" altLang="en-US" sz="1200" b="1">
              <a:latin typeface="+mj-lt"/>
              <a:ea typeface="맑은 고딕" panose="020B0503020000020004" pitchFamily="34" charset="-127"/>
              <a:cs typeface="+mn-cs"/>
            </a:endParaRPr>
          </a:p>
        </p:txBody>
      </p:sp>
      <p:sp>
        <p:nvSpPr>
          <p:cNvPr id="150" name="Rectangle 37">
            <a:extLst>
              <a:ext uri="{FF2B5EF4-FFF2-40B4-BE49-F238E27FC236}">
                <a16:creationId xmlns:a16="http://schemas.microsoft.com/office/drawing/2014/main" id="{FE11EBB7-8836-E743-93C0-CC8F420544E9}"/>
              </a:ext>
            </a:extLst>
          </p:cNvPr>
          <p:cNvSpPr>
            <a:spLocks noChangeArrowheads="1"/>
          </p:cNvSpPr>
          <p:nvPr/>
        </p:nvSpPr>
        <p:spPr bwMode="auto">
          <a:xfrm>
            <a:off x="5722098" y="3023836"/>
            <a:ext cx="758221" cy="13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0" tIns="0" rIns="0" bIns="0">
            <a:spAutoFit/>
          </a:bodyPr>
          <a:lstStyle>
            <a:lvl1pPr eaLnBrk="0" hangingPunct="0">
              <a:defRPr kumimoji="1" sz="1200" b="1">
                <a:solidFill>
                  <a:schemeClr val="tx1"/>
                </a:solidFill>
                <a:latin typeface="산돌고딕 L" pitchFamily="18" charset="-127"/>
                <a:ea typeface="산돌고딕 L" pitchFamily="18" charset="-127"/>
              </a:defRPr>
            </a:lvl1pPr>
            <a:lvl2pPr marL="742950" indent="-285750" eaLnBrk="0" hangingPunct="0">
              <a:defRPr kumimoji="1" sz="1200" b="1">
                <a:solidFill>
                  <a:schemeClr val="tx1"/>
                </a:solidFill>
                <a:latin typeface="산돌고딕 L" pitchFamily="18" charset="-127"/>
                <a:ea typeface="산돌고딕 L" pitchFamily="18" charset="-127"/>
              </a:defRPr>
            </a:lvl2pPr>
            <a:lvl3pPr marL="1143000" indent="-228600" eaLnBrk="0" hangingPunct="0">
              <a:defRPr kumimoji="1" sz="1200" b="1">
                <a:solidFill>
                  <a:schemeClr val="tx1"/>
                </a:solidFill>
                <a:latin typeface="산돌고딕 L" pitchFamily="18" charset="-127"/>
                <a:ea typeface="산돌고딕 L" pitchFamily="18" charset="-127"/>
              </a:defRPr>
            </a:lvl3pPr>
            <a:lvl4pPr marL="1600200" indent="-228600" eaLnBrk="0" hangingPunct="0">
              <a:defRPr kumimoji="1" sz="1200" b="1">
                <a:solidFill>
                  <a:schemeClr val="tx1"/>
                </a:solidFill>
                <a:latin typeface="산돌고딕 L" pitchFamily="18" charset="-127"/>
                <a:ea typeface="산돌고딕 L" pitchFamily="18" charset="-127"/>
              </a:defRPr>
            </a:lvl4pPr>
            <a:lvl5pPr marL="2057400" indent="-228600" eaLnBrk="0" hangingPunct="0">
              <a:defRPr kumimoji="1" sz="1200" b="1">
                <a:solidFill>
                  <a:schemeClr val="tx1"/>
                </a:solidFill>
                <a:latin typeface="산돌고딕 L" pitchFamily="18" charset="-127"/>
                <a:ea typeface="산돌고딕 L" pitchFamily="18" charset="-127"/>
              </a:defRPr>
            </a:lvl5pPr>
            <a:lvl6pPr marL="25146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6pPr>
            <a:lvl7pPr marL="29718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7pPr>
            <a:lvl8pPr marL="34290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8pPr>
            <a:lvl9pPr marL="38862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9pPr>
          </a:lstStyle>
          <a:p>
            <a:pPr algn="ctr" eaLnBrk="1" fontAlgn="base" hangingPunct="1">
              <a:lnSpc>
                <a:spcPct val="85000"/>
              </a:lnSpc>
              <a:spcBef>
                <a:spcPct val="0"/>
              </a:spcBef>
              <a:spcAft>
                <a:spcPct val="0"/>
              </a:spcAft>
              <a:buClr>
                <a:srgbClr val="3683D0"/>
              </a:buClr>
              <a:buSzPct val="90000"/>
              <a:buFont typeface="Wingdings 2" panose="05020102010507070707" pitchFamily="18" charset="2"/>
              <a:buNone/>
              <a:defRPr/>
            </a:pPr>
            <a:r>
              <a:rPr lang="en-US" altLang="en-US" sz="1000" b="0">
                <a:solidFill>
                  <a:srgbClr val="000000"/>
                </a:solidFill>
                <a:latin typeface="+mj-lt"/>
                <a:cs typeface="+mn-cs"/>
              </a:rPr>
              <a:t>Acknowledge</a:t>
            </a:r>
            <a:endParaRPr lang="ko-KR" altLang="en-US" sz="1000" b="0">
              <a:solidFill>
                <a:srgbClr val="000000"/>
              </a:solidFill>
              <a:latin typeface="+mj-lt"/>
              <a:ea typeface="맑은 고딕" panose="020B0503020000020004" pitchFamily="34" charset="-127"/>
              <a:cs typeface="+mn-cs"/>
            </a:endParaRPr>
          </a:p>
        </p:txBody>
      </p:sp>
      <p:sp>
        <p:nvSpPr>
          <p:cNvPr id="151" name="Rectangle 37">
            <a:extLst>
              <a:ext uri="{FF2B5EF4-FFF2-40B4-BE49-F238E27FC236}">
                <a16:creationId xmlns:a16="http://schemas.microsoft.com/office/drawing/2014/main" id="{DFC0A3C5-6167-714F-A37A-89D1F010EC31}"/>
              </a:ext>
            </a:extLst>
          </p:cNvPr>
          <p:cNvSpPr>
            <a:spLocks noChangeArrowheads="1"/>
          </p:cNvSpPr>
          <p:nvPr/>
        </p:nvSpPr>
        <p:spPr bwMode="auto">
          <a:xfrm>
            <a:off x="5595446" y="2418999"/>
            <a:ext cx="1014701" cy="13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0" tIns="0" rIns="0" bIns="0">
            <a:spAutoFit/>
          </a:bodyPr>
          <a:lstStyle>
            <a:lvl1pPr eaLnBrk="0" hangingPunct="0">
              <a:defRPr kumimoji="1" sz="1200" b="1">
                <a:solidFill>
                  <a:schemeClr val="tx1"/>
                </a:solidFill>
                <a:latin typeface="산돌고딕 L" pitchFamily="18" charset="-127"/>
                <a:ea typeface="산돌고딕 L" pitchFamily="18" charset="-127"/>
              </a:defRPr>
            </a:lvl1pPr>
            <a:lvl2pPr marL="742950" indent="-285750" eaLnBrk="0" hangingPunct="0">
              <a:defRPr kumimoji="1" sz="1200" b="1">
                <a:solidFill>
                  <a:schemeClr val="tx1"/>
                </a:solidFill>
                <a:latin typeface="산돌고딕 L" pitchFamily="18" charset="-127"/>
                <a:ea typeface="산돌고딕 L" pitchFamily="18" charset="-127"/>
              </a:defRPr>
            </a:lvl2pPr>
            <a:lvl3pPr marL="1143000" indent="-228600" eaLnBrk="0" hangingPunct="0">
              <a:defRPr kumimoji="1" sz="1200" b="1">
                <a:solidFill>
                  <a:schemeClr val="tx1"/>
                </a:solidFill>
                <a:latin typeface="산돌고딕 L" pitchFamily="18" charset="-127"/>
                <a:ea typeface="산돌고딕 L" pitchFamily="18" charset="-127"/>
              </a:defRPr>
            </a:lvl3pPr>
            <a:lvl4pPr marL="1600200" indent="-228600" eaLnBrk="0" hangingPunct="0">
              <a:defRPr kumimoji="1" sz="1200" b="1">
                <a:solidFill>
                  <a:schemeClr val="tx1"/>
                </a:solidFill>
                <a:latin typeface="산돌고딕 L" pitchFamily="18" charset="-127"/>
                <a:ea typeface="산돌고딕 L" pitchFamily="18" charset="-127"/>
              </a:defRPr>
            </a:lvl4pPr>
            <a:lvl5pPr marL="2057400" indent="-228600" eaLnBrk="0" hangingPunct="0">
              <a:defRPr kumimoji="1" sz="1200" b="1">
                <a:solidFill>
                  <a:schemeClr val="tx1"/>
                </a:solidFill>
                <a:latin typeface="산돌고딕 L" pitchFamily="18" charset="-127"/>
                <a:ea typeface="산돌고딕 L" pitchFamily="18" charset="-127"/>
              </a:defRPr>
            </a:lvl5pPr>
            <a:lvl6pPr marL="25146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6pPr>
            <a:lvl7pPr marL="29718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7pPr>
            <a:lvl8pPr marL="34290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8pPr>
            <a:lvl9pPr marL="3886200" indent="-228600" algn="ctr" eaLnBrk="0" fontAlgn="base" hangingPunct="0">
              <a:spcBef>
                <a:spcPct val="0"/>
              </a:spcBef>
              <a:spcAft>
                <a:spcPct val="0"/>
              </a:spcAft>
              <a:defRPr kumimoji="1" sz="1200" b="1">
                <a:solidFill>
                  <a:schemeClr val="tx1"/>
                </a:solidFill>
                <a:latin typeface="산돌고딕 L" pitchFamily="18" charset="-127"/>
                <a:ea typeface="산돌고딕 L" pitchFamily="18" charset="-127"/>
              </a:defRPr>
            </a:lvl9pPr>
          </a:lstStyle>
          <a:p>
            <a:pPr algn="ctr" eaLnBrk="1" fontAlgn="base" hangingPunct="1">
              <a:lnSpc>
                <a:spcPct val="85000"/>
              </a:lnSpc>
              <a:spcBef>
                <a:spcPct val="0"/>
              </a:spcBef>
              <a:spcAft>
                <a:spcPct val="0"/>
              </a:spcAft>
              <a:buClr>
                <a:srgbClr val="3683D0"/>
              </a:buClr>
              <a:buSzPct val="90000"/>
              <a:buFont typeface="Wingdings 2" panose="05020102010507070707" pitchFamily="18" charset="2"/>
              <a:buNone/>
              <a:defRPr/>
            </a:pPr>
            <a:r>
              <a:rPr lang="en-US" altLang="en-US" sz="1000" b="0">
                <a:solidFill>
                  <a:srgbClr val="000000"/>
                </a:solidFill>
                <a:latin typeface="+mj-lt"/>
                <a:cs typeface="+mn-cs"/>
              </a:rPr>
              <a:t>Receive Message</a:t>
            </a:r>
            <a:endParaRPr lang="ko-KR" altLang="en-US" sz="1000" b="0">
              <a:solidFill>
                <a:srgbClr val="000000"/>
              </a:solidFill>
              <a:latin typeface="+mj-lt"/>
              <a:ea typeface="맑은 고딕" panose="020B0503020000020004" pitchFamily="34" charset="-127"/>
              <a:cs typeface="+mn-cs"/>
            </a:endParaRPr>
          </a:p>
        </p:txBody>
      </p:sp>
      <p:sp>
        <p:nvSpPr>
          <p:cNvPr id="152" name="AutoShape 202">
            <a:extLst>
              <a:ext uri="{FF2B5EF4-FFF2-40B4-BE49-F238E27FC236}">
                <a16:creationId xmlns:a16="http://schemas.microsoft.com/office/drawing/2014/main" id="{9E809169-14DE-484B-BDDC-78D350EA498A}"/>
              </a:ext>
            </a:extLst>
          </p:cNvPr>
          <p:cNvSpPr>
            <a:spLocks noChangeArrowheads="1"/>
          </p:cNvSpPr>
          <p:nvPr/>
        </p:nvSpPr>
        <p:spPr bwMode="auto">
          <a:xfrm>
            <a:off x="3909666" y="3855686"/>
            <a:ext cx="1285875" cy="528638"/>
          </a:xfrm>
          <a:prstGeom prst="flowChartMultidocument">
            <a:avLst/>
          </a:prstGeom>
          <a:solidFill>
            <a:srgbClr val="DAEDEF">
              <a:lumMod val="90000"/>
            </a:srgbClr>
          </a:solidFill>
          <a:ln w="9525">
            <a:solidFill>
              <a:srgbClr val="DAEDEF">
                <a:lumMod val="75000"/>
              </a:srgbClr>
            </a:solidFill>
            <a:miter lim="800000"/>
            <a:headEnd/>
            <a:tailEnd/>
          </a:ln>
        </p:spPr>
        <p:txBody>
          <a:bodyPr wrap="none" anchor="ctr"/>
          <a:lstStyle/>
          <a:p>
            <a:pPr algn="ctr" fontAlgn="base">
              <a:spcBef>
                <a:spcPct val="0"/>
              </a:spcBef>
              <a:spcAft>
                <a:spcPct val="0"/>
              </a:spcAft>
              <a:buClrTx/>
              <a:buFontTx/>
              <a:buNone/>
              <a:defRPr/>
            </a:pPr>
            <a:r>
              <a:rPr kumimoji="1" lang="en-US" altLang="ko-KR" sz="1200">
                <a:latin typeface="+mj-lt"/>
                <a:ea typeface="맑은 고딕" panose="020B0503020000020004" pitchFamily="34" charset="-127"/>
                <a:cs typeface="+mn-cs"/>
              </a:rPr>
              <a:t>File Disk</a:t>
            </a:r>
          </a:p>
        </p:txBody>
      </p:sp>
      <p:sp>
        <p:nvSpPr>
          <p:cNvPr id="153" name="Line 115">
            <a:extLst>
              <a:ext uri="{FF2B5EF4-FFF2-40B4-BE49-F238E27FC236}">
                <a16:creationId xmlns:a16="http://schemas.microsoft.com/office/drawing/2014/main" id="{4BBE8298-0528-E44C-81C6-A8B9D4C4EA80}"/>
              </a:ext>
            </a:extLst>
          </p:cNvPr>
          <p:cNvSpPr>
            <a:spLocks noChangeShapeType="1"/>
          </p:cNvSpPr>
          <p:nvPr/>
        </p:nvSpPr>
        <p:spPr bwMode="auto">
          <a:xfrm>
            <a:off x="4514503" y="3401661"/>
            <a:ext cx="0" cy="454025"/>
          </a:xfrm>
          <a:prstGeom prst="line">
            <a:avLst/>
          </a:prstGeom>
          <a:noFill/>
          <a:ln w="19050">
            <a:solidFill>
              <a:srgbClr val="7373C3"/>
            </a:solidFill>
            <a:round/>
            <a:headEnd type="none" w="med" len="sm"/>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ClrTx/>
              <a:buFontTx/>
              <a:buNone/>
              <a:defRPr/>
            </a:pPr>
            <a:endParaRPr kumimoji="1" lang="ko-KR" altLang="en-US" sz="1200" b="1">
              <a:latin typeface="+mj-lt"/>
              <a:ea typeface="맑은 고딕" panose="020B0503020000020004" pitchFamily="34" charset="-127"/>
              <a:cs typeface="+mn-cs"/>
            </a:endParaRPr>
          </a:p>
        </p:txBody>
      </p:sp>
      <p:pic>
        <p:nvPicPr>
          <p:cNvPr id="154" name="그림 153">
            <a:extLst>
              <a:ext uri="{FF2B5EF4-FFF2-40B4-BE49-F238E27FC236}">
                <a16:creationId xmlns:a16="http://schemas.microsoft.com/office/drawing/2014/main" id="{023AB12F-836E-3B40-995C-18CF4A95D58E}"/>
              </a:ext>
            </a:extLst>
          </p:cNvPr>
          <p:cNvPicPr>
            <a:picLocks noChangeAspect="1"/>
          </p:cNvPicPr>
          <p:nvPr/>
        </p:nvPicPr>
        <p:blipFill>
          <a:blip r:embed="rId6"/>
          <a:stretch>
            <a:fillRect/>
          </a:stretch>
        </p:blipFill>
        <p:spPr>
          <a:xfrm>
            <a:off x="1170406" y="1100018"/>
            <a:ext cx="1168456" cy="471138"/>
          </a:xfrm>
          <a:prstGeom prst="rect">
            <a:avLst/>
          </a:prstGeom>
        </p:spPr>
      </p:pic>
      <p:sp>
        <p:nvSpPr>
          <p:cNvPr id="155" name="직사각형 154">
            <a:extLst>
              <a:ext uri="{FF2B5EF4-FFF2-40B4-BE49-F238E27FC236}">
                <a16:creationId xmlns:a16="http://schemas.microsoft.com/office/drawing/2014/main" id="{F6B4C166-EF95-654E-ACFD-1AF363606F6F}"/>
              </a:ext>
            </a:extLst>
          </p:cNvPr>
          <p:cNvSpPr/>
          <p:nvPr/>
        </p:nvSpPr>
        <p:spPr>
          <a:xfrm>
            <a:off x="6784036" y="1326843"/>
            <a:ext cx="1168456" cy="37018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b="1" dirty="0">
                <a:solidFill>
                  <a:schemeClr val="accent2"/>
                </a:solidFill>
              </a:rPr>
              <a:t>Legacy HR</a:t>
            </a:r>
            <a:endParaRPr kumimoji="1" lang="ko-KR" altLang="en-US" b="1" dirty="0">
              <a:solidFill>
                <a:schemeClr val="accent2"/>
              </a:solidFill>
            </a:endParaRPr>
          </a:p>
        </p:txBody>
      </p:sp>
    </p:spTree>
    <p:extLst>
      <p:ext uri="{BB962C8B-B14F-4D97-AF65-F5344CB8AC3E}">
        <p14:creationId xmlns:p14="http://schemas.microsoft.com/office/powerpoint/2010/main" val="140207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1. Data Consistency</a:t>
            </a: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A190E6D5-A329-4146-84E9-44BF9940EEB9}"/>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14B03AFE-A62D-0147-9568-2F07BE5E127A}"/>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grpSp>
        <p:nvGrpSpPr>
          <p:cNvPr id="2" name="그룹 1">
            <a:extLst>
              <a:ext uri="{FF2B5EF4-FFF2-40B4-BE49-F238E27FC236}">
                <a16:creationId xmlns:a16="http://schemas.microsoft.com/office/drawing/2014/main" id="{A8B54475-764D-E04E-92CC-99C59EF0D175}"/>
              </a:ext>
            </a:extLst>
          </p:cNvPr>
          <p:cNvGrpSpPr/>
          <p:nvPr/>
        </p:nvGrpSpPr>
        <p:grpSpPr>
          <a:xfrm>
            <a:off x="258027" y="967316"/>
            <a:ext cx="8719553" cy="3787504"/>
            <a:chOff x="174420" y="1610592"/>
            <a:chExt cx="9336768" cy="4426966"/>
          </a:xfrm>
        </p:grpSpPr>
        <p:sp>
          <p:nvSpPr>
            <p:cNvPr id="45" name="AutoShape 52">
              <a:extLst>
                <a:ext uri="{FF2B5EF4-FFF2-40B4-BE49-F238E27FC236}">
                  <a16:creationId xmlns:a16="http://schemas.microsoft.com/office/drawing/2014/main" id="{5BDFAF4F-6554-3E4E-9540-EB9B04440B5C}"/>
                </a:ext>
              </a:extLst>
            </p:cNvPr>
            <p:cNvSpPr>
              <a:spLocks noChangeArrowheads="1"/>
            </p:cNvSpPr>
            <p:nvPr/>
          </p:nvSpPr>
          <p:spPr bwMode="auto">
            <a:xfrm>
              <a:off x="486796" y="1670363"/>
              <a:ext cx="1342825" cy="910114"/>
            </a:xfrm>
            <a:prstGeom prst="roundRect">
              <a:avLst>
                <a:gd name="adj" fmla="val 10793"/>
              </a:avLst>
            </a:prstGeom>
            <a:solidFill>
              <a:schemeClr val="accent1"/>
            </a:solidFill>
            <a:ln w="9525" algn="ctr">
              <a:noFill/>
              <a:round/>
              <a:headEnd/>
              <a:tailEnd/>
            </a:ln>
            <a:effectLst/>
          </p:spPr>
          <p:txBody>
            <a:bodyPr wrap="none" anchor="ctr"/>
            <a:lstStyle/>
            <a:p>
              <a:pPr algn="ctr" fontAlgn="base">
                <a:spcBef>
                  <a:spcPct val="0"/>
                </a:spcBef>
                <a:spcAft>
                  <a:spcPct val="0"/>
                </a:spcAft>
                <a:buClrTx/>
                <a:buFontTx/>
                <a:buNone/>
                <a:defRPr/>
              </a:pPr>
              <a:r>
                <a:rPr lang="en-US" altLang="ko-KR" sz="1200" b="1" kern="1200" dirty="0">
                  <a:solidFill>
                    <a:srgbClr val="FFFFFF"/>
                  </a:solidFill>
                  <a:latin typeface="Malgun Gothic" panose="020B0503020000020004" pitchFamily="34" charset="-127"/>
                  <a:ea typeface="Malgun Gothic" panose="020B0503020000020004" pitchFamily="34" charset="-127"/>
                  <a:cs typeface="+mn-cs"/>
                </a:rPr>
                <a:t>Mediation</a:t>
              </a:r>
              <a:endParaRPr lang="ko-KR" altLang="en-US" sz="1200" b="1" kern="1200" dirty="0">
                <a:solidFill>
                  <a:srgbClr val="FFFFFF"/>
                </a:solidFill>
                <a:latin typeface="Malgun Gothic" panose="020B0503020000020004" pitchFamily="34" charset="-127"/>
                <a:ea typeface="Malgun Gothic" panose="020B0503020000020004" pitchFamily="34" charset="-127"/>
                <a:cs typeface="+mn-cs"/>
              </a:endParaRPr>
            </a:p>
          </p:txBody>
        </p:sp>
        <p:sp>
          <p:nvSpPr>
            <p:cNvPr id="46" name="Rectangle 74">
              <a:extLst>
                <a:ext uri="{FF2B5EF4-FFF2-40B4-BE49-F238E27FC236}">
                  <a16:creationId xmlns:a16="http://schemas.microsoft.com/office/drawing/2014/main" id="{7CEC23AA-0BC9-3541-9C51-4B3F4AE7E7FC}"/>
                </a:ext>
              </a:extLst>
            </p:cNvPr>
            <p:cNvSpPr>
              <a:spLocks noChangeArrowheads="1"/>
            </p:cNvSpPr>
            <p:nvPr/>
          </p:nvSpPr>
          <p:spPr bwMode="gray">
            <a:xfrm>
              <a:off x="2051373" y="1610592"/>
              <a:ext cx="7459815" cy="1074341"/>
            </a:xfrm>
            <a:prstGeom prst="rect">
              <a:avLst/>
            </a:prstGeom>
            <a:noFill/>
            <a:ln w="9525" cap="flat" cmpd="sng" algn="ctr">
              <a:noFill/>
              <a:prstDash val="solid"/>
              <a:headEnd/>
              <a:tailEnd/>
            </a:ln>
            <a:effectLst/>
          </p:spPr>
          <p:txBody>
            <a:bodyPr lIns="72009" tIns="72009" rIns="72009" bIns="72009" anchor="ctr" anchorCtr="0"/>
            <a:lstStyle/>
            <a:p>
              <a:pPr marL="171450" marR="0" lvl="0" indent="-171450" defTabSz="914400" eaLnBrk="1" fontAlgn="base" latinLnBrk="1" hangingPunct="1">
                <a:spcBef>
                  <a:spcPct val="0"/>
                </a:spcBef>
                <a:spcAft>
                  <a:spcPts val="500"/>
                </a:spcAft>
                <a:buClrTx/>
                <a:buSzPts val="1000"/>
                <a:buFont typeface="Wingdings" pitchFamily="2" charset="2"/>
                <a:buChar char="§"/>
                <a:tabLst/>
                <a:defRPr/>
              </a:pPr>
              <a:r>
                <a:rPr kumimoji="1" lang="ko-KR" altLang="en-US" sz="1200" b="0" i="0" u="none" strike="noStrike" kern="1200" cap="none" spc="0" normalizeH="0" baseline="0" noProof="0" dirty="0">
                  <a:ln>
                    <a:noFill/>
                  </a:ln>
                  <a:solidFill>
                    <a:schemeClr val="tx1"/>
                  </a:solidFill>
                  <a:effectLst/>
                  <a:uLnTx/>
                  <a:uFillTx/>
                  <a:latin typeface="+mj-lt"/>
                  <a:ea typeface="돋움체"/>
                  <a:cs typeface="+mn-cs"/>
                </a:rPr>
                <a:t>복수개의 </a:t>
              </a:r>
              <a:r>
                <a:rPr kumimoji="1" lang="ko-KR" altLang="en-US" sz="1200" b="0" i="0" u="none" strike="noStrike" kern="1200" cap="none" spc="0" normalizeH="0" baseline="0" noProof="0" dirty="0" err="1">
                  <a:ln>
                    <a:noFill/>
                  </a:ln>
                  <a:solidFill>
                    <a:schemeClr val="tx1"/>
                  </a:solidFill>
                  <a:effectLst/>
                  <a:uLnTx/>
                  <a:uFillTx/>
                  <a:latin typeface="+mj-lt"/>
                  <a:ea typeface="돋움체"/>
                  <a:cs typeface="+mn-cs"/>
                </a:rPr>
                <a:t>백엔드</a:t>
              </a:r>
              <a:r>
                <a:rPr kumimoji="1" lang="ko-KR" altLang="en-US" sz="1200" b="0" i="0" u="none" strike="noStrike" kern="1200" cap="none" spc="0" normalizeH="0" baseline="0" noProof="0" dirty="0">
                  <a:ln>
                    <a:noFill/>
                  </a:ln>
                  <a:solidFill>
                    <a:schemeClr val="tx1"/>
                  </a:solidFill>
                  <a:effectLst/>
                  <a:uLnTx/>
                  <a:uFillTx/>
                  <a:latin typeface="+mj-lt"/>
                  <a:ea typeface="돋움체"/>
                  <a:cs typeface="+mn-cs"/>
                </a:rPr>
                <a:t> 서비스를 원하는 플로우와 조건으로 조합하여 새로운 서비스로 구성</a:t>
              </a:r>
              <a:endParaRPr kumimoji="1" lang="en-US" altLang="ko-KR" sz="1200" b="0" i="0" u="none" strike="noStrike" kern="1200" cap="none" spc="0" normalizeH="0" baseline="0" noProof="0" dirty="0">
                <a:ln>
                  <a:noFill/>
                </a:ln>
                <a:solidFill>
                  <a:schemeClr val="tx1"/>
                </a:solidFill>
                <a:effectLst/>
                <a:uLnTx/>
                <a:uFillTx/>
                <a:latin typeface="+mj-lt"/>
                <a:ea typeface="돋움체"/>
                <a:cs typeface="+mn-cs"/>
              </a:endParaRPr>
            </a:p>
            <a:p>
              <a:pPr marL="171450" marR="0" lvl="0" indent="-171450" defTabSz="914400" eaLnBrk="1" fontAlgn="base" latinLnBrk="1" hangingPunct="1">
                <a:spcBef>
                  <a:spcPct val="0"/>
                </a:spcBef>
                <a:spcAft>
                  <a:spcPts val="500"/>
                </a:spcAft>
                <a:buClrTx/>
                <a:buSzPts val="1000"/>
                <a:buFont typeface="Wingdings" pitchFamily="2" charset="2"/>
                <a:buChar char="§"/>
                <a:tabLst/>
                <a:defRPr/>
              </a:pPr>
              <a:r>
                <a:rPr kumimoji="1" lang="ko-KR" altLang="en-US" sz="1200" b="0" i="0" u="none" strike="noStrike" kern="1200" cap="none" spc="0" normalizeH="0" baseline="0" noProof="0" dirty="0">
                  <a:ln>
                    <a:noFill/>
                  </a:ln>
                  <a:solidFill>
                    <a:schemeClr val="tx1"/>
                  </a:solidFill>
                  <a:effectLst/>
                  <a:uLnTx/>
                  <a:uFillTx/>
                  <a:latin typeface="+mj-lt"/>
                  <a:ea typeface="돋움체"/>
                  <a:cs typeface="+mn-cs"/>
                </a:rPr>
                <a:t>다양한 프로토콜</a:t>
              </a:r>
              <a:r>
                <a:rPr kumimoji="1" lang="en-US" altLang="ko-KR" sz="1200" b="0" i="0" u="none" strike="noStrike" kern="1200" cap="none" spc="0" normalizeH="0" baseline="0" noProof="0" dirty="0">
                  <a:ln>
                    <a:noFill/>
                  </a:ln>
                  <a:solidFill>
                    <a:schemeClr val="tx1"/>
                  </a:solidFill>
                  <a:effectLst/>
                  <a:uLnTx/>
                  <a:uFillTx/>
                  <a:latin typeface="+mj-lt"/>
                  <a:ea typeface="돋움체"/>
                  <a:cs typeface="+mn-cs"/>
                </a:rPr>
                <a:t>(JDBC, SAP, JMS, FILE </a:t>
              </a:r>
              <a:r>
                <a:rPr kumimoji="1" lang="ko-KR" altLang="en-US" sz="1200" b="0" i="0" u="none" strike="noStrike" kern="1200" cap="none" spc="0" normalizeH="0" baseline="0" noProof="0" dirty="0">
                  <a:ln>
                    <a:noFill/>
                  </a:ln>
                  <a:solidFill>
                    <a:schemeClr val="tx1"/>
                  </a:solidFill>
                  <a:effectLst/>
                  <a:uLnTx/>
                  <a:uFillTx/>
                  <a:latin typeface="+mj-lt"/>
                  <a:ea typeface="돋움체"/>
                  <a:cs typeface="+mn-cs"/>
                </a:rPr>
                <a:t>등</a:t>
              </a:r>
              <a:r>
                <a:rPr kumimoji="1" lang="en-US" altLang="ko-KR" sz="1200" b="0" i="0" u="none" strike="noStrike" kern="1200" cap="none" spc="0" normalizeH="0" baseline="0" noProof="0" dirty="0">
                  <a:ln>
                    <a:noFill/>
                  </a:ln>
                  <a:solidFill>
                    <a:schemeClr val="tx1"/>
                  </a:solidFill>
                  <a:effectLst/>
                  <a:uLnTx/>
                  <a:uFillTx/>
                  <a:latin typeface="+mj-lt"/>
                  <a:ea typeface="돋움체"/>
                  <a:cs typeface="+mn-cs"/>
                </a:rPr>
                <a:t>)</a:t>
              </a:r>
              <a:r>
                <a:rPr kumimoji="1" lang="ko-KR" altLang="en-US" sz="1200" b="0" i="0" u="none" strike="noStrike" kern="1200" cap="none" spc="0" normalizeH="0" baseline="0" noProof="0" dirty="0">
                  <a:ln>
                    <a:noFill/>
                  </a:ln>
                  <a:solidFill>
                    <a:schemeClr val="tx1"/>
                  </a:solidFill>
                  <a:effectLst/>
                  <a:uLnTx/>
                  <a:uFillTx/>
                  <a:latin typeface="+mj-lt"/>
                  <a:ea typeface="돋움체"/>
                  <a:cs typeface="+mn-cs"/>
                </a:rPr>
                <a:t>의 </a:t>
              </a:r>
              <a:r>
                <a:rPr kumimoji="1" lang="ko-KR" altLang="en-US" sz="1200" b="0" i="0" u="none" strike="noStrike" kern="1200" cap="none" spc="0" normalizeH="0" baseline="0" noProof="0" dirty="0" err="1">
                  <a:ln>
                    <a:noFill/>
                  </a:ln>
                  <a:solidFill>
                    <a:schemeClr val="tx1"/>
                  </a:solidFill>
                  <a:effectLst/>
                  <a:uLnTx/>
                  <a:uFillTx/>
                  <a:latin typeface="+mj-lt"/>
                  <a:ea typeface="돋움체"/>
                  <a:cs typeface="+mn-cs"/>
                </a:rPr>
                <a:t>레거시</a:t>
              </a:r>
              <a:r>
                <a:rPr kumimoji="1" lang="ko-KR" altLang="en-US" sz="1200" b="0" i="0" u="none" strike="noStrike" kern="1200" cap="none" spc="0" normalizeH="0" baseline="0" noProof="0" dirty="0">
                  <a:ln>
                    <a:noFill/>
                  </a:ln>
                  <a:solidFill>
                    <a:schemeClr val="tx1"/>
                  </a:solidFill>
                  <a:effectLst/>
                  <a:uLnTx/>
                  <a:uFillTx/>
                  <a:latin typeface="+mj-lt"/>
                  <a:ea typeface="돋움체"/>
                  <a:cs typeface="+mn-cs"/>
                </a:rPr>
                <a:t> 시스템과 </a:t>
              </a:r>
              <a:r>
                <a:rPr kumimoji="1" lang="ko-KR" altLang="en-US" sz="1200" b="0" i="0" u="none" strike="noStrike" kern="1200" cap="none" spc="0" normalizeH="0" baseline="0" noProof="0" dirty="0" err="1">
                  <a:ln>
                    <a:noFill/>
                  </a:ln>
                  <a:solidFill>
                    <a:schemeClr val="tx1"/>
                  </a:solidFill>
                  <a:effectLst/>
                  <a:uLnTx/>
                  <a:uFillTx/>
                  <a:latin typeface="+mj-lt"/>
                  <a:ea typeface="돋움체"/>
                  <a:cs typeface="+mn-cs"/>
                </a:rPr>
                <a:t>백엔드</a:t>
              </a:r>
              <a:r>
                <a:rPr kumimoji="1" lang="ko-KR" altLang="en-US" sz="1200" b="0" i="0" u="none" strike="noStrike" kern="1200" cap="none" spc="0" normalizeH="0" baseline="0" noProof="0" dirty="0">
                  <a:ln>
                    <a:noFill/>
                  </a:ln>
                  <a:solidFill>
                    <a:schemeClr val="tx1"/>
                  </a:solidFill>
                  <a:effectLst/>
                  <a:uLnTx/>
                  <a:uFillTx/>
                  <a:latin typeface="+mj-lt"/>
                  <a:ea typeface="돋움체"/>
                  <a:cs typeface="+mn-cs"/>
                </a:rPr>
                <a:t> 서비스를 결합하여 연동</a:t>
              </a:r>
              <a:endParaRPr kumimoji="1" lang="en-US" altLang="ko-KR" sz="1200" b="0" i="0" u="none" strike="noStrike" kern="1200" cap="none" spc="0" normalizeH="0" baseline="0" noProof="0" dirty="0">
                <a:ln>
                  <a:noFill/>
                </a:ln>
                <a:solidFill>
                  <a:schemeClr val="tx1"/>
                </a:solidFill>
                <a:effectLst/>
                <a:uLnTx/>
                <a:uFillTx/>
                <a:latin typeface="+mj-lt"/>
                <a:ea typeface="돋움체"/>
                <a:cs typeface="+mn-cs"/>
              </a:endParaRPr>
            </a:p>
            <a:p>
              <a:pPr marL="171450" marR="0" lvl="0" indent="-171450" defTabSz="914400" eaLnBrk="1" fontAlgn="base" latinLnBrk="1" hangingPunct="1">
                <a:spcBef>
                  <a:spcPct val="0"/>
                </a:spcBef>
                <a:spcAft>
                  <a:spcPts val="500"/>
                </a:spcAft>
                <a:buClrTx/>
                <a:buSzPts val="1000"/>
                <a:buFont typeface="Wingdings" pitchFamily="2" charset="2"/>
                <a:buChar char="§"/>
                <a:tabLst/>
                <a:defRPr/>
              </a:pPr>
              <a:r>
                <a:rPr kumimoji="1" lang="ko-KR" altLang="en-US" sz="1200" b="0" i="0" u="none" strike="noStrike" kern="1200" cap="none" spc="0" normalizeH="0" baseline="0" noProof="0" dirty="0">
                  <a:ln>
                    <a:noFill/>
                  </a:ln>
                  <a:solidFill>
                    <a:schemeClr val="tx1"/>
                  </a:solidFill>
                  <a:effectLst/>
                  <a:uLnTx/>
                  <a:uFillTx/>
                  <a:latin typeface="+mj-lt"/>
                  <a:ea typeface="돋움체"/>
                  <a:cs typeface="+mn-cs"/>
                </a:rPr>
                <a:t>처리 실패 건에 대한 재처리 수행 </a:t>
              </a:r>
              <a:r>
                <a:rPr kumimoji="1" lang="en-US" altLang="ko-KR" sz="1200" b="0" i="0" u="none" strike="noStrike" kern="1200" cap="none" spc="0" normalizeH="0" baseline="0" noProof="0" dirty="0">
                  <a:ln>
                    <a:noFill/>
                  </a:ln>
                  <a:solidFill>
                    <a:schemeClr val="tx1"/>
                  </a:solidFill>
                  <a:effectLst/>
                  <a:uLnTx/>
                  <a:uFillTx/>
                  <a:latin typeface="+mj-lt"/>
                  <a:ea typeface="돋움체"/>
                  <a:cs typeface="+mn-cs"/>
                </a:rPr>
                <a:t>(</a:t>
              </a:r>
              <a:r>
                <a:rPr kumimoji="1" lang="ko-KR" altLang="en-US" sz="1200" b="0" i="0" u="none" strike="noStrike" kern="1200" cap="none" spc="0" normalizeH="0" baseline="0" noProof="0" dirty="0">
                  <a:ln>
                    <a:noFill/>
                  </a:ln>
                  <a:solidFill>
                    <a:schemeClr val="tx1"/>
                  </a:solidFill>
                  <a:effectLst/>
                  <a:uLnTx/>
                  <a:uFillTx/>
                  <a:latin typeface="+mj-lt"/>
                  <a:ea typeface="돋움체"/>
                  <a:cs typeface="+mn-cs"/>
                </a:rPr>
                <a:t>업무 요건</a:t>
              </a:r>
              <a:r>
                <a:rPr kumimoji="1" lang="en-US" altLang="ko-KR" sz="1200" b="0" i="0" u="none" strike="noStrike" kern="1200" cap="none" spc="0" normalizeH="0" baseline="0" noProof="0" dirty="0">
                  <a:ln>
                    <a:noFill/>
                  </a:ln>
                  <a:solidFill>
                    <a:schemeClr val="tx1"/>
                  </a:solidFill>
                  <a:effectLst/>
                  <a:uLnTx/>
                  <a:uFillTx/>
                  <a:latin typeface="+mj-lt"/>
                  <a:ea typeface="돋움체"/>
                  <a:cs typeface="+mn-cs"/>
                </a:rPr>
                <a:t>)</a:t>
              </a:r>
            </a:p>
          </p:txBody>
        </p:sp>
        <p:sp>
          <p:nvSpPr>
            <p:cNvPr id="47" name="모서리가 둥근 직사각형 2">
              <a:extLst>
                <a:ext uri="{FF2B5EF4-FFF2-40B4-BE49-F238E27FC236}">
                  <a16:creationId xmlns:a16="http://schemas.microsoft.com/office/drawing/2014/main" id="{828FAEA5-D844-AA40-8470-F865FC8A764F}"/>
                </a:ext>
              </a:extLst>
            </p:cNvPr>
            <p:cNvSpPr/>
            <p:nvPr/>
          </p:nvSpPr>
          <p:spPr>
            <a:xfrm>
              <a:off x="6147671" y="2879084"/>
              <a:ext cx="2568970" cy="584876"/>
            </a:xfrm>
            <a:prstGeom prst="roundRect">
              <a:avLst/>
            </a:prstGeom>
            <a:solidFill>
              <a:srgbClr val="FFFFFF"/>
            </a:solidFill>
            <a:ln w="12700" cap="flat" cmpd="sng" algn="ctr">
              <a:solidFill>
                <a:srgbClr val="000000">
                  <a:lumMod val="50000"/>
                  <a:lumOff val="50000"/>
                </a:srgbClr>
              </a:solidFill>
              <a:prstDash val="soli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588" marR="0" lvl="0" indent="0" algn="ctr" defTabSz="914400" eaLnBrk="1" fontAlgn="base" latinLnBrk="0" hangingPunct="1">
                <a:lnSpc>
                  <a:spcPct val="100000"/>
                </a:lnSpc>
                <a:spcBef>
                  <a:spcPct val="0"/>
                </a:spcBef>
                <a:spcAft>
                  <a:spcPct val="0"/>
                </a:spcAft>
                <a:buClrTx/>
                <a:buSzTx/>
                <a:buFontTx/>
                <a:buNone/>
                <a:tabLst/>
                <a:defRPr/>
              </a:pPr>
              <a:r>
                <a:rPr kumimoji="1" lang="en-US" altLang="ko-KR" sz="1300" b="1" i="0" u="none" strike="noStrike" kern="1200" cap="none" spc="0" normalizeH="0" baseline="0" noProof="0" dirty="0">
                  <a:ln>
                    <a:noFill/>
                  </a:ln>
                  <a:solidFill>
                    <a:srgbClr val="000000"/>
                  </a:solidFill>
                  <a:effectLst/>
                  <a:uLnTx/>
                  <a:uFillTx/>
                  <a:latin typeface="Arial Narrow" panose="020B0606020202030204" pitchFamily="34" charset="0"/>
                  <a:ea typeface="LG스마트체 Regular" panose="020B0600000101010101" pitchFamily="50" charset="-127"/>
                  <a:cs typeface="+mn-cs"/>
                </a:rPr>
                <a:t>Multi Backend-Services Orchestration</a:t>
              </a:r>
            </a:p>
          </p:txBody>
        </p:sp>
        <p:sp>
          <p:nvSpPr>
            <p:cNvPr id="48" name="TextBox 47">
              <a:extLst>
                <a:ext uri="{FF2B5EF4-FFF2-40B4-BE49-F238E27FC236}">
                  <a16:creationId xmlns:a16="http://schemas.microsoft.com/office/drawing/2014/main" id="{A81E93B0-EAA6-A04C-B855-A713573C1175}"/>
                </a:ext>
              </a:extLst>
            </p:cNvPr>
            <p:cNvSpPr txBox="1"/>
            <p:nvPr/>
          </p:nvSpPr>
          <p:spPr>
            <a:xfrm>
              <a:off x="6090536" y="5696872"/>
              <a:ext cx="2838148" cy="269804"/>
            </a:xfrm>
            <a:prstGeom prst="rect">
              <a:avLst/>
            </a:prstGeom>
            <a:noFill/>
          </p:spPr>
          <p:txBody>
            <a:bodyPr wrap="square" rtlCol="0">
              <a:spAutoFit/>
            </a:bodyPr>
            <a:lstStyle/>
            <a:p>
              <a:pPr fontAlgn="base" latinLnBrk="1">
                <a:spcBef>
                  <a:spcPct val="0"/>
                </a:spcBef>
                <a:spcAft>
                  <a:spcPct val="0"/>
                </a:spcAft>
                <a:buClrTx/>
                <a:buFontTx/>
                <a:buNone/>
              </a:pPr>
              <a:r>
                <a:rPr kumimoji="1" lang="en-US" altLang="ko-KR" sz="900" b="1" kern="1200" dirty="0">
                  <a:latin typeface="맑은 고딕" pitchFamily="50" charset="-127"/>
                  <a:ea typeface="맑은 고딕" pitchFamily="50" charset="-127"/>
                  <a:cs typeface="+mn-cs"/>
                </a:rPr>
                <a:t>&lt; TIBCO </a:t>
              </a:r>
              <a:r>
                <a:rPr kumimoji="1" lang="en-US" altLang="ko-KR" sz="900" b="1" kern="1200" dirty="0" err="1">
                  <a:latin typeface="맑은 고딕" pitchFamily="50" charset="-127"/>
                  <a:ea typeface="맑은 고딕" pitchFamily="50" charset="-127"/>
                  <a:cs typeface="+mn-cs"/>
                </a:rPr>
                <a:t>BusinessWorks</a:t>
              </a:r>
              <a:r>
                <a:rPr kumimoji="1" lang="en-US" altLang="ko-KR" sz="900" b="1" kern="1200" dirty="0">
                  <a:latin typeface="맑은 고딕" pitchFamily="50" charset="-127"/>
                  <a:ea typeface="맑은 고딕" pitchFamily="50" charset="-127"/>
                  <a:cs typeface="+mn-cs"/>
                </a:rPr>
                <a:t> Process</a:t>
              </a:r>
              <a:r>
                <a:rPr kumimoji="1" lang="ko-KR" altLang="en-US" sz="900" b="1" kern="1200" dirty="0">
                  <a:latin typeface="맑은 고딕" pitchFamily="50" charset="-127"/>
                  <a:ea typeface="맑은 고딕" pitchFamily="50" charset="-127"/>
                  <a:cs typeface="+mn-cs"/>
                </a:rPr>
                <a:t> 예시</a:t>
              </a:r>
              <a:r>
                <a:rPr kumimoji="1" lang="en-US" altLang="ko-KR" sz="900" b="1" kern="1200" dirty="0">
                  <a:latin typeface="맑은 고딕" pitchFamily="50" charset="-127"/>
                  <a:ea typeface="맑은 고딕" pitchFamily="50" charset="-127"/>
                  <a:cs typeface="+mn-cs"/>
                </a:rPr>
                <a:t>&gt;</a:t>
              </a:r>
              <a:endParaRPr kumimoji="1" lang="ko-KR" altLang="en-US" sz="900" b="1" kern="1200" dirty="0">
                <a:latin typeface="맑은 고딕" pitchFamily="50" charset="-127"/>
                <a:ea typeface="맑은 고딕" pitchFamily="50" charset="-127"/>
                <a:cs typeface="+mn-cs"/>
              </a:endParaRPr>
            </a:p>
          </p:txBody>
        </p:sp>
        <p:sp>
          <p:nvSpPr>
            <p:cNvPr id="49" name="직사각형 48">
              <a:extLst>
                <a:ext uri="{FF2B5EF4-FFF2-40B4-BE49-F238E27FC236}">
                  <a16:creationId xmlns:a16="http://schemas.microsoft.com/office/drawing/2014/main" id="{C71DBCE8-B725-E245-8777-75133A593843}"/>
                </a:ext>
              </a:extLst>
            </p:cNvPr>
            <p:cNvSpPr/>
            <p:nvPr/>
          </p:nvSpPr>
          <p:spPr>
            <a:xfrm>
              <a:off x="970126" y="5401623"/>
              <a:ext cx="713096" cy="413483"/>
            </a:xfrm>
            <a:prstGeom prst="rect">
              <a:avLst/>
            </a:prstGeom>
            <a:gradFill rotWithShape="1">
              <a:gsLst>
                <a:gs pos="0">
                  <a:srgbClr val="5499C2">
                    <a:tint val="50000"/>
                    <a:satMod val="300000"/>
                  </a:srgbClr>
                </a:gs>
                <a:gs pos="35000">
                  <a:srgbClr val="5499C2">
                    <a:tint val="37000"/>
                    <a:satMod val="300000"/>
                  </a:srgbClr>
                </a:gs>
                <a:gs pos="100000">
                  <a:srgbClr val="5499C2">
                    <a:tint val="15000"/>
                    <a:satMod val="350000"/>
                  </a:srgbClr>
                </a:gs>
              </a:gsLst>
              <a:lin ang="16200000" scaled="1"/>
            </a:gradFill>
            <a:ln w="9525" cap="flat" cmpd="sng" algn="ctr">
              <a:solidFill>
                <a:srgbClr val="5499C2">
                  <a:shade val="95000"/>
                  <a:satMod val="105000"/>
                </a:srgbClr>
              </a:solidFill>
              <a:prstDash val="solid"/>
            </a:ln>
            <a:effectLst>
              <a:outerShdw blurRad="40000" dist="20000" dir="5400000" rotWithShape="0">
                <a:srgbClr val="000000">
                  <a:alpha val="38000"/>
                </a:srgbClr>
              </a:outerShdw>
            </a:effectLst>
          </p:spPr>
          <p:txBody>
            <a:bodyPr lIns="67355" tIns="33677" rIns="67355" bIns="33677" anchor="ctr"/>
            <a:lstStyle/>
            <a:p>
              <a:pPr algn="ctr">
                <a:buClrTx/>
                <a:buFontTx/>
                <a:buNone/>
                <a:defRPr/>
              </a:pPr>
              <a:r>
                <a:rPr lang="en-US" altLang="ko-KR" sz="800" b="1" i="1" dirty="0">
                  <a:solidFill>
                    <a:srgbClr val="0070C0"/>
                  </a:solidFill>
                  <a:latin typeface="맑은 고딕" pitchFamily="50" charset="-127"/>
                  <a:ea typeface="맑은 고딕" pitchFamily="50" charset="-127"/>
                  <a:cs typeface="+mn-cs"/>
                </a:rPr>
                <a:t>Business Services</a:t>
              </a:r>
              <a:endParaRPr lang="ko-KR" altLang="en-US" sz="800" b="1" i="1" dirty="0">
                <a:solidFill>
                  <a:srgbClr val="0070C0"/>
                </a:solidFill>
                <a:latin typeface="맑은 고딕" pitchFamily="50" charset="-127"/>
                <a:ea typeface="맑은 고딕" pitchFamily="50" charset="-127"/>
                <a:cs typeface="+mn-cs"/>
              </a:endParaRPr>
            </a:p>
          </p:txBody>
        </p:sp>
        <p:sp>
          <p:nvSpPr>
            <p:cNvPr id="50" name="직사각형 49">
              <a:extLst>
                <a:ext uri="{FF2B5EF4-FFF2-40B4-BE49-F238E27FC236}">
                  <a16:creationId xmlns:a16="http://schemas.microsoft.com/office/drawing/2014/main" id="{3910A8D9-0D69-3249-9291-C5101346A63B}"/>
                </a:ext>
              </a:extLst>
            </p:cNvPr>
            <p:cNvSpPr/>
            <p:nvPr/>
          </p:nvSpPr>
          <p:spPr>
            <a:xfrm>
              <a:off x="1158208" y="5608365"/>
              <a:ext cx="713096" cy="413483"/>
            </a:xfrm>
            <a:prstGeom prst="rect">
              <a:avLst/>
            </a:prstGeom>
            <a:gradFill rotWithShape="1">
              <a:gsLst>
                <a:gs pos="0">
                  <a:srgbClr val="5499C2">
                    <a:tint val="50000"/>
                    <a:satMod val="300000"/>
                  </a:srgbClr>
                </a:gs>
                <a:gs pos="35000">
                  <a:srgbClr val="5499C2">
                    <a:tint val="37000"/>
                    <a:satMod val="300000"/>
                  </a:srgbClr>
                </a:gs>
                <a:gs pos="100000">
                  <a:srgbClr val="5499C2">
                    <a:tint val="15000"/>
                    <a:satMod val="350000"/>
                  </a:srgbClr>
                </a:gs>
              </a:gsLst>
              <a:lin ang="16200000" scaled="1"/>
            </a:gradFill>
            <a:ln w="9525" cap="flat" cmpd="sng" algn="ctr">
              <a:solidFill>
                <a:srgbClr val="5499C2">
                  <a:shade val="95000"/>
                  <a:satMod val="105000"/>
                </a:srgbClr>
              </a:solidFill>
              <a:prstDash val="solid"/>
            </a:ln>
            <a:effectLst>
              <a:outerShdw blurRad="40000" dist="20000" dir="5400000" rotWithShape="0">
                <a:srgbClr val="000000">
                  <a:alpha val="38000"/>
                </a:srgbClr>
              </a:outerShdw>
            </a:effectLst>
          </p:spPr>
          <p:txBody>
            <a:bodyPr lIns="67355" tIns="33677" rIns="67355" bIns="33677" anchor="ctr"/>
            <a:lstStyle/>
            <a:p>
              <a:pPr algn="ctr">
                <a:buClrTx/>
                <a:buFontTx/>
                <a:buNone/>
                <a:defRPr/>
              </a:pPr>
              <a:r>
                <a:rPr lang="en-US" altLang="ko-KR" sz="800" b="1" i="1" dirty="0">
                  <a:solidFill>
                    <a:srgbClr val="0070C0"/>
                  </a:solidFill>
                  <a:latin typeface="맑은 고딕" pitchFamily="50" charset="-127"/>
                  <a:ea typeface="맑은 고딕" pitchFamily="50" charset="-127"/>
                  <a:cs typeface="+mn-cs"/>
                </a:rPr>
                <a:t>Business Services</a:t>
              </a:r>
              <a:endParaRPr lang="ko-KR" altLang="en-US" sz="800" b="1" i="1" dirty="0">
                <a:solidFill>
                  <a:srgbClr val="0070C0"/>
                </a:solidFill>
                <a:latin typeface="맑은 고딕" pitchFamily="50" charset="-127"/>
                <a:ea typeface="맑은 고딕" pitchFamily="50" charset="-127"/>
                <a:cs typeface="+mn-cs"/>
              </a:endParaRPr>
            </a:p>
          </p:txBody>
        </p:sp>
        <p:sp>
          <p:nvSpPr>
            <p:cNvPr id="51" name="직사각형 50">
              <a:extLst>
                <a:ext uri="{FF2B5EF4-FFF2-40B4-BE49-F238E27FC236}">
                  <a16:creationId xmlns:a16="http://schemas.microsoft.com/office/drawing/2014/main" id="{B15B0AE5-98DB-B446-BE65-551E0DEE915A}"/>
                </a:ext>
              </a:extLst>
            </p:cNvPr>
            <p:cNvSpPr/>
            <p:nvPr/>
          </p:nvSpPr>
          <p:spPr>
            <a:xfrm>
              <a:off x="2079427" y="5401622"/>
              <a:ext cx="713096" cy="413483"/>
            </a:xfrm>
            <a:prstGeom prst="rect">
              <a:avLst/>
            </a:prstGeom>
            <a:gradFill rotWithShape="1">
              <a:gsLst>
                <a:gs pos="0">
                  <a:srgbClr val="5499C2">
                    <a:tint val="50000"/>
                    <a:satMod val="300000"/>
                  </a:srgbClr>
                </a:gs>
                <a:gs pos="35000">
                  <a:srgbClr val="5499C2">
                    <a:tint val="37000"/>
                    <a:satMod val="300000"/>
                  </a:srgbClr>
                </a:gs>
                <a:gs pos="100000">
                  <a:srgbClr val="5499C2">
                    <a:tint val="15000"/>
                    <a:satMod val="350000"/>
                  </a:srgbClr>
                </a:gs>
              </a:gsLst>
              <a:lin ang="16200000" scaled="1"/>
            </a:gradFill>
            <a:ln w="9525" cap="flat" cmpd="sng" algn="ctr">
              <a:solidFill>
                <a:srgbClr val="5499C2">
                  <a:shade val="95000"/>
                  <a:satMod val="105000"/>
                </a:srgbClr>
              </a:solidFill>
              <a:prstDash val="solid"/>
            </a:ln>
            <a:effectLst>
              <a:outerShdw blurRad="40000" dist="20000" dir="5400000" rotWithShape="0">
                <a:srgbClr val="000000">
                  <a:alpha val="38000"/>
                </a:srgbClr>
              </a:outerShdw>
            </a:effectLst>
          </p:spPr>
          <p:txBody>
            <a:bodyPr lIns="67355" tIns="33677" rIns="67355" bIns="33677" anchor="ctr"/>
            <a:lstStyle/>
            <a:p>
              <a:pPr algn="ctr">
                <a:buClrTx/>
                <a:buFontTx/>
                <a:buNone/>
                <a:defRPr/>
              </a:pPr>
              <a:r>
                <a:rPr lang="en-US" altLang="ko-KR" sz="800" b="1" i="1" dirty="0">
                  <a:solidFill>
                    <a:srgbClr val="0070C0"/>
                  </a:solidFill>
                  <a:latin typeface="맑은 고딕" pitchFamily="50" charset="-127"/>
                  <a:ea typeface="맑은 고딕" pitchFamily="50" charset="-127"/>
                  <a:cs typeface="+mn-cs"/>
                </a:rPr>
                <a:t>Business Services</a:t>
              </a:r>
              <a:endParaRPr lang="ko-KR" altLang="en-US" sz="800" b="1" i="1" dirty="0">
                <a:solidFill>
                  <a:srgbClr val="0070C0"/>
                </a:solidFill>
                <a:latin typeface="맑은 고딕" pitchFamily="50" charset="-127"/>
                <a:ea typeface="맑은 고딕" pitchFamily="50" charset="-127"/>
                <a:cs typeface="+mn-cs"/>
              </a:endParaRPr>
            </a:p>
          </p:txBody>
        </p:sp>
        <p:sp>
          <p:nvSpPr>
            <p:cNvPr id="52" name="직사각형 51">
              <a:extLst>
                <a:ext uri="{FF2B5EF4-FFF2-40B4-BE49-F238E27FC236}">
                  <a16:creationId xmlns:a16="http://schemas.microsoft.com/office/drawing/2014/main" id="{06573B52-EB23-744D-AA59-FF339B0E65DE}"/>
                </a:ext>
              </a:extLst>
            </p:cNvPr>
            <p:cNvSpPr/>
            <p:nvPr/>
          </p:nvSpPr>
          <p:spPr>
            <a:xfrm>
              <a:off x="2266833" y="5624075"/>
              <a:ext cx="713096" cy="413483"/>
            </a:xfrm>
            <a:prstGeom prst="rect">
              <a:avLst/>
            </a:prstGeom>
            <a:gradFill rotWithShape="1">
              <a:gsLst>
                <a:gs pos="0">
                  <a:srgbClr val="5499C2">
                    <a:tint val="50000"/>
                    <a:satMod val="300000"/>
                  </a:srgbClr>
                </a:gs>
                <a:gs pos="35000">
                  <a:srgbClr val="5499C2">
                    <a:tint val="37000"/>
                    <a:satMod val="300000"/>
                  </a:srgbClr>
                </a:gs>
                <a:gs pos="100000">
                  <a:srgbClr val="5499C2">
                    <a:tint val="15000"/>
                    <a:satMod val="350000"/>
                  </a:srgbClr>
                </a:gs>
              </a:gsLst>
              <a:lin ang="16200000" scaled="1"/>
            </a:gradFill>
            <a:ln w="9525" cap="flat" cmpd="sng" algn="ctr">
              <a:solidFill>
                <a:srgbClr val="5499C2">
                  <a:shade val="95000"/>
                  <a:satMod val="105000"/>
                </a:srgbClr>
              </a:solidFill>
              <a:prstDash val="solid"/>
            </a:ln>
            <a:effectLst>
              <a:outerShdw blurRad="40000" dist="20000" dir="5400000" rotWithShape="0">
                <a:srgbClr val="000000">
                  <a:alpha val="38000"/>
                </a:srgbClr>
              </a:outerShdw>
            </a:effectLst>
          </p:spPr>
          <p:txBody>
            <a:bodyPr lIns="67355" tIns="33677" rIns="67355" bIns="33677" anchor="ctr"/>
            <a:lstStyle/>
            <a:p>
              <a:pPr algn="ctr">
                <a:buClrTx/>
                <a:buFontTx/>
                <a:buNone/>
                <a:defRPr/>
              </a:pPr>
              <a:r>
                <a:rPr lang="en-US" altLang="ko-KR" sz="800" b="1" i="1" dirty="0">
                  <a:solidFill>
                    <a:srgbClr val="0070C0"/>
                  </a:solidFill>
                  <a:latin typeface="맑은 고딕" pitchFamily="50" charset="-127"/>
                  <a:ea typeface="맑은 고딕" pitchFamily="50" charset="-127"/>
                  <a:cs typeface="+mn-cs"/>
                </a:rPr>
                <a:t>Business Services</a:t>
              </a:r>
              <a:endParaRPr lang="ko-KR" altLang="en-US" sz="800" b="1" i="1" dirty="0">
                <a:solidFill>
                  <a:srgbClr val="0070C0"/>
                </a:solidFill>
                <a:latin typeface="맑은 고딕" pitchFamily="50" charset="-127"/>
                <a:ea typeface="맑은 고딕" pitchFamily="50" charset="-127"/>
                <a:cs typeface="+mn-cs"/>
              </a:endParaRPr>
            </a:p>
          </p:txBody>
        </p:sp>
        <p:sp>
          <p:nvSpPr>
            <p:cNvPr id="53" name="직사각형 52">
              <a:extLst>
                <a:ext uri="{FF2B5EF4-FFF2-40B4-BE49-F238E27FC236}">
                  <a16:creationId xmlns:a16="http://schemas.microsoft.com/office/drawing/2014/main" id="{3CD06DC9-D46A-DD4C-A8D9-A1735DD79426}"/>
                </a:ext>
              </a:extLst>
            </p:cNvPr>
            <p:cNvSpPr/>
            <p:nvPr/>
          </p:nvSpPr>
          <p:spPr>
            <a:xfrm>
              <a:off x="3152398" y="5388885"/>
              <a:ext cx="713096" cy="413483"/>
            </a:xfrm>
            <a:prstGeom prst="rect">
              <a:avLst/>
            </a:prstGeom>
            <a:gradFill rotWithShape="1">
              <a:gsLst>
                <a:gs pos="0">
                  <a:srgbClr val="5499C2">
                    <a:tint val="50000"/>
                    <a:satMod val="300000"/>
                  </a:srgbClr>
                </a:gs>
                <a:gs pos="35000">
                  <a:srgbClr val="5499C2">
                    <a:tint val="37000"/>
                    <a:satMod val="300000"/>
                  </a:srgbClr>
                </a:gs>
                <a:gs pos="100000">
                  <a:srgbClr val="5499C2">
                    <a:tint val="15000"/>
                    <a:satMod val="350000"/>
                  </a:srgbClr>
                </a:gs>
              </a:gsLst>
              <a:lin ang="16200000" scaled="1"/>
            </a:gradFill>
            <a:ln w="9525" cap="flat" cmpd="sng" algn="ctr">
              <a:solidFill>
                <a:srgbClr val="5499C2">
                  <a:shade val="95000"/>
                  <a:satMod val="105000"/>
                </a:srgbClr>
              </a:solidFill>
              <a:prstDash val="solid"/>
            </a:ln>
            <a:effectLst>
              <a:outerShdw blurRad="40000" dist="20000" dir="5400000" rotWithShape="0">
                <a:srgbClr val="000000">
                  <a:alpha val="38000"/>
                </a:srgbClr>
              </a:outerShdw>
            </a:effectLst>
          </p:spPr>
          <p:txBody>
            <a:bodyPr lIns="67355" tIns="33677" rIns="67355" bIns="33677" anchor="ctr"/>
            <a:lstStyle/>
            <a:p>
              <a:pPr algn="ctr">
                <a:buClrTx/>
                <a:buFontTx/>
                <a:buNone/>
                <a:defRPr/>
              </a:pPr>
              <a:r>
                <a:rPr lang="en-US" altLang="ko-KR" sz="800" b="1" i="1" dirty="0">
                  <a:solidFill>
                    <a:srgbClr val="0070C0"/>
                  </a:solidFill>
                  <a:latin typeface="맑은 고딕" pitchFamily="50" charset="-127"/>
                  <a:ea typeface="맑은 고딕" pitchFamily="50" charset="-127"/>
                  <a:cs typeface="+mn-cs"/>
                </a:rPr>
                <a:t>Business Services</a:t>
              </a:r>
              <a:endParaRPr lang="ko-KR" altLang="en-US" sz="800" b="1" i="1" dirty="0">
                <a:solidFill>
                  <a:srgbClr val="0070C0"/>
                </a:solidFill>
                <a:latin typeface="맑은 고딕" pitchFamily="50" charset="-127"/>
                <a:ea typeface="맑은 고딕" pitchFamily="50" charset="-127"/>
                <a:cs typeface="+mn-cs"/>
              </a:endParaRPr>
            </a:p>
          </p:txBody>
        </p:sp>
        <p:sp>
          <p:nvSpPr>
            <p:cNvPr id="54" name="직사각형 53">
              <a:extLst>
                <a:ext uri="{FF2B5EF4-FFF2-40B4-BE49-F238E27FC236}">
                  <a16:creationId xmlns:a16="http://schemas.microsoft.com/office/drawing/2014/main" id="{5E66E500-266B-B64D-85C8-E136BB9FE255}"/>
                </a:ext>
              </a:extLst>
            </p:cNvPr>
            <p:cNvSpPr/>
            <p:nvPr/>
          </p:nvSpPr>
          <p:spPr>
            <a:xfrm>
              <a:off x="3339804" y="5611338"/>
              <a:ext cx="713096" cy="413483"/>
            </a:xfrm>
            <a:prstGeom prst="rect">
              <a:avLst/>
            </a:prstGeom>
            <a:gradFill rotWithShape="1">
              <a:gsLst>
                <a:gs pos="0">
                  <a:srgbClr val="5499C2">
                    <a:tint val="50000"/>
                    <a:satMod val="300000"/>
                  </a:srgbClr>
                </a:gs>
                <a:gs pos="35000">
                  <a:srgbClr val="5499C2">
                    <a:tint val="37000"/>
                    <a:satMod val="300000"/>
                  </a:srgbClr>
                </a:gs>
                <a:gs pos="100000">
                  <a:srgbClr val="5499C2">
                    <a:tint val="15000"/>
                    <a:satMod val="350000"/>
                  </a:srgbClr>
                </a:gs>
              </a:gsLst>
              <a:lin ang="16200000" scaled="1"/>
            </a:gradFill>
            <a:ln w="9525" cap="flat" cmpd="sng" algn="ctr">
              <a:solidFill>
                <a:srgbClr val="5499C2">
                  <a:shade val="95000"/>
                  <a:satMod val="105000"/>
                </a:srgbClr>
              </a:solidFill>
              <a:prstDash val="solid"/>
            </a:ln>
            <a:effectLst>
              <a:outerShdw blurRad="40000" dist="20000" dir="5400000" rotWithShape="0">
                <a:srgbClr val="000000">
                  <a:alpha val="38000"/>
                </a:srgbClr>
              </a:outerShdw>
            </a:effectLst>
          </p:spPr>
          <p:txBody>
            <a:bodyPr lIns="67355" tIns="33677" rIns="67355" bIns="33677" anchor="ctr"/>
            <a:lstStyle/>
            <a:p>
              <a:pPr algn="ctr">
                <a:buClrTx/>
                <a:buFontTx/>
                <a:buNone/>
                <a:defRPr/>
              </a:pPr>
              <a:r>
                <a:rPr lang="en-US" altLang="ko-KR" sz="800" b="1" i="1" dirty="0">
                  <a:solidFill>
                    <a:srgbClr val="0070C0"/>
                  </a:solidFill>
                  <a:latin typeface="맑은 고딕" pitchFamily="50" charset="-127"/>
                  <a:ea typeface="맑은 고딕" pitchFamily="50" charset="-127"/>
                  <a:cs typeface="+mn-cs"/>
                </a:rPr>
                <a:t>Business Services</a:t>
              </a:r>
              <a:endParaRPr lang="ko-KR" altLang="en-US" sz="800" b="1" i="1" dirty="0">
                <a:solidFill>
                  <a:srgbClr val="0070C0"/>
                </a:solidFill>
                <a:latin typeface="맑은 고딕" pitchFamily="50" charset="-127"/>
                <a:ea typeface="맑은 고딕" pitchFamily="50" charset="-127"/>
                <a:cs typeface="+mn-cs"/>
              </a:endParaRPr>
            </a:p>
          </p:txBody>
        </p:sp>
        <p:cxnSp>
          <p:nvCxnSpPr>
            <p:cNvPr id="55" name="직선 연결선 36">
              <a:extLst>
                <a:ext uri="{FF2B5EF4-FFF2-40B4-BE49-F238E27FC236}">
                  <a16:creationId xmlns:a16="http://schemas.microsoft.com/office/drawing/2014/main" id="{928CC358-AC4D-FA4F-8766-8B3E6E6463FC}"/>
                </a:ext>
              </a:extLst>
            </p:cNvPr>
            <p:cNvCxnSpPr/>
            <p:nvPr/>
          </p:nvCxnSpPr>
          <p:spPr bwMode="auto">
            <a:xfrm>
              <a:off x="2406526" y="3604313"/>
              <a:ext cx="7750" cy="313631"/>
            </a:xfrm>
            <a:prstGeom prst="line">
              <a:avLst/>
            </a:prstGeom>
            <a:noFill/>
            <a:ln w="57150" cap="flat" cmpd="sng" algn="ctr">
              <a:solidFill>
                <a:srgbClr val="2E4F60"/>
              </a:solidFill>
              <a:prstDash val="solid"/>
              <a:round/>
              <a:headEnd type="none" w="med" len="med"/>
              <a:tailEnd type="triangle" w="med" len="med"/>
            </a:ln>
            <a:effectLst/>
          </p:spPr>
        </p:cxnSp>
        <p:cxnSp>
          <p:nvCxnSpPr>
            <p:cNvPr id="56" name="직선 연결선 37">
              <a:extLst>
                <a:ext uri="{FF2B5EF4-FFF2-40B4-BE49-F238E27FC236}">
                  <a16:creationId xmlns:a16="http://schemas.microsoft.com/office/drawing/2014/main" id="{0869D39A-5A45-174C-87FA-9ADB974500B6}"/>
                </a:ext>
              </a:extLst>
            </p:cNvPr>
            <p:cNvCxnSpPr/>
            <p:nvPr/>
          </p:nvCxnSpPr>
          <p:spPr bwMode="auto">
            <a:xfrm flipV="1">
              <a:off x="2600645" y="3571573"/>
              <a:ext cx="0" cy="319005"/>
            </a:xfrm>
            <a:prstGeom prst="line">
              <a:avLst/>
            </a:prstGeom>
            <a:noFill/>
            <a:ln w="57150" cap="flat" cmpd="sng" algn="ctr">
              <a:solidFill>
                <a:srgbClr val="2E4F60"/>
              </a:solidFill>
              <a:prstDash val="solid"/>
              <a:round/>
              <a:headEnd type="none" w="med" len="med"/>
              <a:tailEnd type="triangle" w="med" len="med"/>
            </a:ln>
            <a:effectLst/>
          </p:spPr>
        </p:cxnSp>
        <p:cxnSp>
          <p:nvCxnSpPr>
            <p:cNvPr id="57" name="구부러진 연결선 116">
              <a:extLst>
                <a:ext uri="{FF2B5EF4-FFF2-40B4-BE49-F238E27FC236}">
                  <a16:creationId xmlns:a16="http://schemas.microsoft.com/office/drawing/2014/main" id="{8F414924-BA75-6743-82DA-59F927263507}"/>
                </a:ext>
              </a:extLst>
            </p:cNvPr>
            <p:cNvCxnSpPr>
              <a:stCxn id="49" idx="0"/>
            </p:cNvCxnSpPr>
            <p:nvPr/>
          </p:nvCxnSpPr>
          <p:spPr bwMode="auto">
            <a:xfrm rot="5400000" flipH="1" flipV="1">
              <a:off x="1248312" y="5072481"/>
              <a:ext cx="407504" cy="250781"/>
            </a:xfrm>
            <a:prstGeom prst="curvedConnector3">
              <a:avLst>
                <a:gd name="adj1" fmla="val 50000"/>
              </a:avLst>
            </a:prstGeom>
            <a:noFill/>
            <a:ln w="12700" cap="flat" cmpd="sng" algn="ctr">
              <a:solidFill>
                <a:srgbClr val="2E4F60"/>
              </a:solidFill>
              <a:prstDash val="dash"/>
              <a:round/>
              <a:headEnd type="triangle"/>
              <a:tailEnd type="triangle"/>
            </a:ln>
            <a:effectLst/>
          </p:spPr>
        </p:cxnSp>
        <p:cxnSp>
          <p:nvCxnSpPr>
            <p:cNvPr id="58" name="구부러진 연결선 120">
              <a:extLst>
                <a:ext uri="{FF2B5EF4-FFF2-40B4-BE49-F238E27FC236}">
                  <a16:creationId xmlns:a16="http://schemas.microsoft.com/office/drawing/2014/main" id="{C6D78708-D411-F049-B2E5-7304CBA164C0}"/>
                </a:ext>
              </a:extLst>
            </p:cNvPr>
            <p:cNvCxnSpPr>
              <a:stCxn id="49" idx="3"/>
            </p:cNvCxnSpPr>
            <p:nvPr/>
          </p:nvCxnSpPr>
          <p:spPr bwMode="auto">
            <a:xfrm flipV="1">
              <a:off x="1683222" y="5012685"/>
              <a:ext cx="253359" cy="595680"/>
            </a:xfrm>
            <a:prstGeom prst="curvedConnector2">
              <a:avLst/>
            </a:prstGeom>
            <a:noFill/>
            <a:ln w="12700" cap="flat" cmpd="sng" algn="ctr">
              <a:solidFill>
                <a:srgbClr val="2E4F60"/>
              </a:solidFill>
              <a:prstDash val="dash"/>
              <a:round/>
              <a:headEnd type="triangle"/>
              <a:tailEnd type="triangle"/>
            </a:ln>
            <a:effectLst/>
          </p:spPr>
        </p:cxnSp>
        <p:cxnSp>
          <p:nvCxnSpPr>
            <p:cNvPr id="59" name="구부러진 연결선 126">
              <a:extLst>
                <a:ext uri="{FF2B5EF4-FFF2-40B4-BE49-F238E27FC236}">
                  <a16:creationId xmlns:a16="http://schemas.microsoft.com/office/drawing/2014/main" id="{27CD8423-079F-B14C-AAD0-C3BFD2F4BED6}"/>
                </a:ext>
              </a:extLst>
            </p:cNvPr>
            <p:cNvCxnSpPr>
              <a:stCxn id="51" idx="0"/>
            </p:cNvCxnSpPr>
            <p:nvPr/>
          </p:nvCxnSpPr>
          <p:spPr bwMode="auto">
            <a:xfrm rot="16200000" flipV="1">
              <a:off x="2142754" y="5108401"/>
              <a:ext cx="388937" cy="197506"/>
            </a:xfrm>
            <a:prstGeom prst="curvedConnector3">
              <a:avLst>
                <a:gd name="adj1" fmla="val 50000"/>
              </a:avLst>
            </a:prstGeom>
            <a:noFill/>
            <a:ln w="12700" cap="flat" cmpd="sng" algn="ctr">
              <a:solidFill>
                <a:srgbClr val="2E4F60"/>
              </a:solidFill>
              <a:prstDash val="dash"/>
              <a:round/>
              <a:headEnd type="triangle"/>
              <a:tailEnd type="triangle"/>
            </a:ln>
            <a:effectLst/>
          </p:spPr>
        </p:cxnSp>
        <p:cxnSp>
          <p:nvCxnSpPr>
            <p:cNvPr id="60" name="구부러진 연결선 128">
              <a:extLst>
                <a:ext uri="{FF2B5EF4-FFF2-40B4-BE49-F238E27FC236}">
                  <a16:creationId xmlns:a16="http://schemas.microsoft.com/office/drawing/2014/main" id="{295E168F-B06E-FB44-AE3B-22436A730687}"/>
                </a:ext>
              </a:extLst>
            </p:cNvPr>
            <p:cNvCxnSpPr/>
            <p:nvPr/>
          </p:nvCxnSpPr>
          <p:spPr bwMode="auto">
            <a:xfrm rot="16200000" flipV="1">
              <a:off x="2442388" y="5149788"/>
              <a:ext cx="640342" cy="308231"/>
            </a:xfrm>
            <a:prstGeom prst="curvedConnector3">
              <a:avLst>
                <a:gd name="adj1" fmla="val 50000"/>
              </a:avLst>
            </a:prstGeom>
            <a:noFill/>
            <a:ln w="12700" cap="flat" cmpd="sng" algn="ctr">
              <a:solidFill>
                <a:srgbClr val="2E4F60"/>
              </a:solidFill>
              <a:prstDash val="dash"/>
              <a:round/>
              <a:headEnd type="triangle"/>
              <a:tailEnd type="triangle"/>
            </a:ln>
            <a:effectLst/>
          </p:spPr>
        </p:cxnSp>
        <p:cxnSp>
          <p:nvCxnSpPr>
            <p:cNvPr id="61" name="구부러진 연결선 132">
              <a:extLst>
                <a:ext uri="{FF2B5EF4-FFF2-40B4-BE49-F238E27FC236}">
                  <a16:creationId xmlns:a16="http://schemas.microsoft.com/office/drawing/2014/main" id="{AAEB422F-D218-DE43-8EF8-158FB1E919BA}"/>
                </a:ext>
              </a:extLst>
            </p:cNvPr>
            <p:cNvCxnSpPr/>
            <p:nvPr/>
          </p:nvCxnSpPr>
          <p:spPr bwMode="auto">
            <a:xfrm rot="16200000" flipV="1">
              <a:off x="2954980" y="5056604"/>
              <a:ext cx="383462" cy="271304"/>
            </a:xfrm>
            <a:prstGeom prst="curvedConnector3">
              <a:avLst>
                <a:gd name="adj1" fmla="val 50000"/>
              </a:avLst>
            </a:prstGeom>
            <a:noFill/>
            <a:ln w="12700" cap="flat" cmpd="sng" algn="ctr">
              <a:solidFill>
                <a:srgbClr val="2E4F60"/>
              </a:solidFill>
              <a:prstDash val="dash"/>
              <a:round/>
              <a:headEnd type="triangle"/>
              <a:tailEnd type="triangle"/>
            </a:ln>
            <a:effectLst/>
          </p:spPr>
        </p:cxnSp>
        <p:cxnSp>
          <p:nvCxnSpPr>
            <p:cNvPr id="62" name="구부러진 연결선 135">
              <a:extLst>
                <a:ext uri="{FF2B5EF4-FFF2-40B4-BE49-F238E27FC236}">
                  <a16:creationId xmlns:a16="http://schemas.microsoft.com/office/drawing/2014/main" id="{1D969C8F-2CCC-5A43-A429-F194ABDA6DC9}"/>
                </a:ext>
              </a:extLst>
            </p:cNvPr>
            <p:cNvCxnSpPr/>
            <p:nvPr/>
          </p:nvCxnSpPr>
          <p:spPr bwMode="auto">
            <a:xfrm rot="16200000" flipV="1">
              <a:off x="3243828" y="5016459"/>
              <a:ext cx="640341" cy="574892"/>
            </a:xfrm>
            <a:prstGeom prst="curvedConnector3">
              <a:avLst>
                <a:gd name="adj1" fmla="val 50000"/>
              </a:avLst>
            </a:prstGeom>
            <a:noFill/>
            <a:ln w="12700" cap="flat" cmpd="sng" algn="ctr">
              <a:solidFill>
                <a:srgbClr val="2E4F60"/>
              </a:solidFill>
              <a:prstDash val="dash"/>
              <a:round/>
              <a:headEnd type="triangle"/>
              <a:tailEnd type="triangle"/>
            </a:ln>
            <a:effectLst/>
          </p:spPr>
        </p:cxnSp>
        <p:sp>
          <p:nvSpPr>
            <p:cNvPr id="63" name="이등변 삼각형 49">
              <a:extLst>
                <a:ext uri="{FF2B5EF4-FFF2-40B4-BE49-F238E27FC236}">
                  <a16:creationId xmlns:a16="http://schemas.microsoft.com/office/drawing/2014/main" id="{4EFB429D-2143-C346-B5D1-FC984ACE633E}"/>
                </a:ext>
              </a:extLst>
            </p:cNvPr>
            <p:cNvSpPr/>
            <p:nvPr/>
          </p:nvSpPr>
          <p:spPr bwMode="auto">
            <a:xfrm rot="5400000" flipV="1">
              <a:off x="2745653" y="4248661"/>
              <a:ext cx="2025058" cy="889791"/>
            </a:xfrm>
            <a:prstGeom prst="triangle">
              <a:avLst>
                <a:gd name="adj" fmla="val 39992"/>
              </a:avLst>
            </a:prstGeom>
            <a:gradFill>
              <a:gsLst>
                <a:gs pos="0">
                  <a:srgbClr val="808080">
                    <a:lumMod val="20000"/>
                    <a:lumOff val="80000"/>
                    <a:alpha val="0"/>
                  </a:srgbClr>
                </a:gs>
                <a:gs pos="100000">
                  <a:srgbClr val="1388D8">
                    <a:tint val="50000"/>
                    <a:shade val="100000"/>
                    <a:satMod val="350000"/>
                  </a:srgbClr>
                </a:gs>
              </a:gsLst>
              <a:lin ang="16200000" scaled="0"/>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endParaRPr kumimoji="1" lang="ko-KR" altLang="en-US" sz="1000" b="1" i="0" u="none" strike="noStrike" kern="1200" cap="none" spc="0" normalizeH="0" baseline="0" noProof="0" dirty="0" err="1">
                <a:ln>
                  <a:noFill/>
                </a:ln>
                <a:solidFill>
                  <a:sysClr val="windowText" lastClr="000000"/>
                </a:solidFill>
                <a:effectLst/>
                <a:uLnTx/>
                <a:uFillTx/>
                <a:latin typeface="Arial" pitchFamily="34" charset="0"/>
                <a:ea typeface="맑은 고딕" pitchFamily="50" charset="-127"/>
                <a:cs typeface="+mn-cs"/>
              </a:endParaRPr>
            </a:p>
          </p:txBody>
        </p:sp>
        <p:sp>
          <p:nvSpPr>
            <p:cNvPr id="64" name="모서리가 둥근 직사각형 101">
              <a:extLst>
                <a:ext uri="{FF2B5EF4-FFF2-40B4-BE49-F238E27FC236}">
                  <a16:creationId xmlns:a16="http://schemas.microsoft.com/office/drawing/2014/main" id="{E41E9772-1A0D-C04F-A6EC-AF80C3C93B9B}"/>
                </a:ext>
              </a:extLst>
            </p:cNvPr>
            <p:cNvSpPr/>
            <p:nvPr/>
          </p:nvSpPr>
          <p:spPr>
            <a:xfrm>
              <a:off x="1588766" y="3958624"/>
              <a:ext cx="1737664" cy="1047693"/>
            </a:xfrm>
            <a:prstGeom prst="roundRect">
              <a:avLst>
                <a:gd name="adj" fmla="val 8146"/>
              </a:avLst>
            </a:prstGeom>
            <a:solidFill>
              <a:srgbClr val="8EB5C8"/>
            </a:solidFill>
            <a:ln w="25400" cap="flat" cmpd="sng" algn="ctr">
              <a:solidFill>
                <a:srgbClr val="000000"/>
              </a:solidFill>
              <a:prstDash val="solid"/>
            </a:ln>
            <a:effectLst/>
          </p:spPr>
          <p:txBody>
            <a:bodyPr lIns="67355" tIns="33677" rIns="67355" bIns="33677"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pitchFamily="50" charset="-127"/>
                <a:ea typeface="맑은 고딕" pitchFamily="50" charset="-127"/>
                <a:cs typeface="+mn-cs"/>
              </a:endParaRPr>
            </a:p>
          </p:txBody>
        </p:sp>
        <p:grpSp>
          <p:nvGrpSpPr>
            <p:cNvPr id="65" name="그룹 361">
              <a:extLst>
                <a:ext uri="{FF2B5EF4-FFF2-40B4-BE49-F238E27FC236}">
                  <a16:creationId xmlns:a16="http://schemas.microsoft.com/office/drawing/2014/main" id="{D73386F4-F949-FA4B-848C-B00594ED4FEC}"/>
                </a:ext>
              </a:extLst>
            </p:cNvPr>
            <p:cNvGrpSpPr/>
            <p:nvPr/>
          </p:nvGrpSpPr>
          <p:grpSpPr>
            <a:xfrm>
              <a:off x="1992647" y="4105656"/>
              <a:ext cx="929902" cy="719864"/>
              <a:chOff x="1545903" y="2991773"/>
              <a:chExt cx="545361" cy="462863"/>
            </a:xfrm>
          </p:grpSpPr>
          <p:sp>
            <p:nvSpPr>
              <p:cNvPr id="66" name="타원 65">
                <a:extLst>
                  <a:ext uri="{FF2B5EF4-FFF2-40B4-BE49-F238E27FC236}">
                    <a16:creationId xmlns:a16="http://schemas.microsoft.com/office/drawing/2014/main" id="{F86B5C06-8E77-1747-B433-2B65216DE1D0}"/>
                  </a:ext>
                </a:extLst>
              </p:cNvPr>
              <p:cNvSpPr/>
              <p:nvPr/>
            </p:nvSpPr>
            <p:spPr>
              <a:xfrm>
                <a:off x="1545903" y="2991773"/>
                <a:ext cx="545361" cy="462863"/>
              </a:xfrm>
              <a:prstGeom prst="ellipse">
                <a:avLst/>
              </a:prstGeom>
              <a:gradFill rotWithShape="1">
                <a:gsLst>
                  <a:gs pos="0">
                    <a:srgbClr val="5499C2">
                      <a:tint val="50000"/>
                      <a:satMod val="300000"/>
                    </a:srgbClr>
                  </a:gs>
                  <a:gs pos="35000">
                    <a:srgbClr val="5499C2">
                      <a:tint val="37000"/>
                      <a:satMod val="300000"/>
                    </a:srgbClr>
                  </a:gs>
                  <a:gs pos="100000">
                    <a:srgbClr val="5499C2">
                      <a:tint val="15000"/>
                      <a:satMod val="350000"/>
                    </a:srgbClr>
                  </a:gs>
                </a:gsLst>
                <a:lin ang="16200000" scaled="1"/>
              </a:gradFill>
              <a:ln w="9525" cap="flat" cmpd="sng" algn="ctr">
                <a:solidFill>
                  <a:srgbClr val="5499C2">
                    <a:shade val="95000"/>
                    <a:satMod val="105000"/>
                  </a:srgbClr>
                </a:solidFill>
                <a:prstDash val="solid"/>
              </a:ln>
              <a:effectLst>
                <a:outerShdw blurRad="40000" dist="20000" dir="5400000" rotWithShape="0">
                  <a:srgbClr val="000000">
                    <a:alpha val="38000"/>
                  </a:srgbClr>
                </a:outerShdw>
              </a:effectLst>
            </p:spPr>
            <p:txBody>
              <a:bodyPr lIns="0" tIns="33677" rIns="0" bIns="33677" anchor="ctr"/>
              <a:lstStyle/>
              <a:p>
                <a:pPr algn="ctr">
                  <a:buClrTx/>
                  <a:buFontTx/>
                  <a:buNone/>
                  <a:defRPr/>
                </a:pPr>
                <a:endParaRPr lang="en-US" altLang="ko-KR" sz="900" b="1" dirty="0">
                  <a:solidFill>
                    <a:sysClr val="windowText" lastClr="000000"/>
                  </a:solidFill>
                  <a:latin typeface="맑은 고딕" pitchFamily="50" charset="-127"/>
                  <a:ea typeface="맑은 고딕" pitchFamily="50" charset="-127"/>
                  <a:cs typeface="+mn-cs"/>
                </a:endParaRPr>
              </a:p>
            </p:txBody>
          </p:sp>
          <p:sp>
            <p:nvSpPr>
              <p:cNvPr id="67" name="TextBox 66">
                <a:extLst>
                  <a:ext uri="{FF2B5EF4-FFF2-40B4-BE49-F238E27FC236}">
                    <a16:creationId xmlns:a16="http://schemas.microsoft.com/office/drawing/2014/main" id="{0B3CDA07-E063-A341-B177-22559B6E4527}"/>
                  </a:ext>
                </a:extLst>
              </p:cNvPr>
              <p:cNvSpPr txBox="1"/>
              <p:nvPr/>
            </p:nvSpPr>
            <p:spPr>
              <a:xfrm>
                <a:off x="1608186" y="3073460"/>
                <a:ext cx="435462" cy="257265"/>
              </a:xfrm>
              <a:prstGeom prst="rect">
                <a:avLst/>
              </a:prstGeom>
              <a:noFill/>
            </p:spPr>
            <p:txBody>
              <a:bodyPr wrap="none" rtlCol="0">
                <a:spAutoFit/>
              </a:bodyPr>
              <a:lstStyle/>
              <a:p>
                <a:pPr algn="ctr" fontAlgn="base" latinLnBrk="1">
                  <a:spcBef>
                    <a:spcPct val="0"/>
                  </a:spcBef>
                  <a:spcAft>
                    <a:spcPct val="0"/>
                  </a:spcAft>
                  <a:buClrTx/>
                  <a:buFontTx/>
                  <a:buNone/>
                </a:pPr>
                <a:r>
                  <a:rPr kumimoji="1" lang="en-US" altLang="ko-KR" sz="1000" b="1" kern="1200" dirty="0">
                    <a:latin typeface="맑은 고딕" pitchFamily="50" charset="-127"/>
                    <a:ea typeface="맑은 고딕" pitchFamily="50" charset="-127"/>
                    <a:cs typeface="+mn-cs"/>
                  </a:rPr>
                  <a:t>API </a:t>
                </a:r>
              </a:p>
              <a:p>
                <a:pPr algn="ctr" fontAlgn="base" latinLnBrk="1">
                  <a:spcBef>
                    <a:spcPct val="0"/>
                  </a:spcBef>
                  <a:spcAft>
                    <a:spcPct val="0"/>
                  </a:spcAft>
                  <a:buClrTx/>
                  <a:buFontTx/>
                  <a:buNone/>
                </a:pPr>
                <a:r>
                  <a:rPr kumimoji="1" lang="en-US" altLang="ko-KR" sz="1000" b="1" kern="1200" dirty="0">
                    <a:latin typeface="맑은 고딕" pitchFamily="50" charset="-127"/>
                    <a:ea typeface="맑은 고딕" pitchFamily="50" charset="-127"/>
                    <a:cs typeface="+mn-cs"/>
                  </a:rPr>
                  <a:t>Mediator</a:t>
                </a:r>
                <a:endParaRPr kumimoji="1" lang="ko-KR" altLang="en-US" sz="1000" b="1" kern="1200" dirty="0">
                  <a:latin typeface="맑은 고딕" pitchFamily="50" charset="-127"/>
                  <a:ea typeface="맑은 고딕" pitchFamily="50" charset="-127"/>
                  <a:cs typeface="+mn-cs"/>
                </a:endParaRPr>
              </a:p>
            </p:txBody>
          </p:sp>
        </p:grpSp>
        <p:pic>
          <p:nvPicPr>
            <p:cNvPr id="68" name="그림 67">
              <a:extLst>
                <a:ext uri="{FF2B5EF4-FFF2-40B4-BE49-F238E27FC236}">
                  <a16:creationId xmlns:a16="http://schemas.microsoft.com/office/drawing/2014/main" id="{0F45F046-A5D4-6A49-BB82-35E45ACF6EC7}"/>
                </a:ext>
              </a:extLst>
            </p:cNvPr>
            <p:cNvPicPr>
              <a:picLocks noChangeAspect="1"/>
            </p:cNvPicPr>
            <p:nvPr/>
          </p:nvPicPr>
          <p:blipFill>
            <a:blip r:embed="rId4"/>
            <a:stretch>
              <a:fillRect/>
            </a:stretch>
          </p:blipFill>
          <p:spPr>
            <a:xfrm>
              <a:off x="4218572" y="3736493"/>
              <a:ext cx="5208918" cy="1908950"/>
            </a:xfrm>
            <a:prstGeom prst="rect">
              <a:avLst/>
            </a:prstGeom>
          </p:spPr>
        </p:pic>
        <p:sp>
          <p:nvSpPr>
            <p:cNvPr id="69" name="직사각형 68">
              <a:extLst>
                <a:ext uri="{FF2B5EF4-FFF2-40B4-BE49-F238E27FC236}">
                  <a16:creationId xmlns:a16="http://schemas.microsoft.com/office/drawing/2014/main" id="{D816CB7C-2D5C-1841-A13C-4CCDC682EC48}"/>
                </a:ext>
              </a:extLst>
            </p:cNvPr>
            <p:cNvSpPr/>
            <p:nvPr/>
          </p:nvSpPr>
          <p:spPr bwMode="auto">
            <a:xfrm>
              <a:off x="5908613" y="4501167"/>
              <a:ext cx="599584" cy="54234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latinLnBrk="1">
                <a:spcBef>
                  <a:spcPct val="50000"/>
                </a:spcBef>
                <a:spcAft>
                  <a:spcPct val="0"/>
                </a:spcAft>
                <a:buClr>
                  <a:srgbClr val="FF0000"/>
                </a:buClr>
                <a:buFontTx/>
                <a:buNone/>
                <a:tabLst>
                  <a:tab pos="663575" algn="l"/>
                </a:tabLst>
              </a:pPr>
              <a:endParaRPr kumimoji="1" lang="ko-KR" altLang="en-US" sz="1200" b="1" kern="1200" dirty="0">
                <a:latin typeface="Arial" pitchFamily="34" charset="0"/>
                <a:ea typeface="맑은 고딕" pitchFamily="50" charset="-127"/>
                <a:cs typeface="+mn-cs"/>
              </a:endParaRPr>
            </a:p>
          </p:txBody>
        </p:sp>
        <p:sp>
          <p:nvSpPr>
            <p:cNvPr id="70" name="직사각형 69">
              <a:extLst>
                <a:ext uri="{FF2B5EF4-FFF2-40B4-BE49-F238E27FC236}">
                  <a16:creationId xmlns:a16="http://schemas.microsoft.com/office/drawing/2014/main" id="{584623B7-6FA9-BE42-9937-B9E85654FF17}"/>
                </a:ext>
              </a:extLst>
            </p:cNvPr>
            <p:cNvSpPr/>
            <p:nvPr/>
          </p:nvSpPr>
          <p:spPr bwMode="auto">
            <a:xfrm>
              <a:off x="7817049" y="4069411"/>
              <a:ext cx="588516" cy="4975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latinLnBrk="1">
                <a:spcBef>
                  <a:spcPct val="50000"/>
                </a:spcBef>
                <a:spcAft>
                  <a:spcPct val="0"/>
                </a:spcAft>
                <a:buClr>
                  <a:srgbClr val="FF0000"/>
                </a:buClr>
                <a:buFontTx/>
                <a:buNone/>
                <a:tabLst>
                  <a:tab pos="663575" algn="l"/>
                </a:tabLst>
              </a:pPr>
              <a:endParaRPr kumimoji="1" lang="ko-KR" altLang="en-US" sz="1200" b="1" kern="1200" dirty="0">
                <a:latin typeface="Arial" pitchFamily="34" charset="0"/>
                <a:ea typeface="맑은 고딕" pitchFamily="50" charset="-127"/>
                <a:cs typeface="+mn-cs"/>
              </a:endParaRPr>
            </a:p>
          </p:txBody>
        </p:sp>
        <p:sp>
          <p:nvSpPr>
            <p:cNvPr id="71" name="직사각형 70">
              <a:extLst>
                <a:ext uri="{FF2B5EF4-FFF2-40B4-BE49-F238E27FC236}">
                  <a16:creationId xmlns:a16="http://schemas.microsoft.com/office/drawing/2014/main" id="{7908023C-F631-DB49-9998-88031D65B6BB}"/>
                </a:ext>
              </a:extLst>
            </p:cNvPr>
            <p:cNvSpPr/>
            <p:nvPr/>
          </p:nvSpPr>
          <p:spPr bwMode="auto">
            <a:xfrm>
              <a:off x="7800590" y="4961160"/>
              <a:ext cx="588516" cy="4975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latinLnBrk="1">
                <a:spcBef>
                  <a:spcPct val="50000"/>
                </a:spcBef>
                <a:spcAft>
                  <a:spcPct val="0"/>
                </a:spcAft>
                <a:buClr>
                  <a:srgbClr val="FF0000"/>
                </a:buClr>
                <a:buFontTx/>
                <a:buNone/>
                <a:tabLst>
                  <a:tab pos="663575" algn="l"/>
                </a:tabLst>
              </a:pPr>
              <a:endParaRPr kumimoji="1" lang="ko-KR" altLang="en-US" sz="1200" b="1" kern="1200" dirty="0">
                <a:latin typeface="Arial" pitchFamily="34" charset="0"/>
                <a:ea typeface="맑은 고딕" pitchFamily="50" charset="-127"/>
                <a:cs typeface="+mn-cs"/>
              </a:endParaRPr>
            </a:p>
          </p:txBody>
        </p:sp>
        <p:pic>
          <p:nvPicPr>
            <p:cNvPr id="72" name="Picture 5" descr="01-01">
              <a:extLst>
                <a:ext uri="{FF2B5EF4-FFF2-40B4-BE49-F238E27FC236}">
                  <a16:creationId xmlns:a16="http://schemas.microsoft.com/office/drawing/2014/main" id="{EF90C285-6785-DF42-96A6-0A848BCAC8F8}"/>
                </a:ext>
              </a:extLst>
            </p:cNvPr>
            <p:cNvPicPr>
              <a:picLocks noChangeAspect="1" noChangeArrowheads="1"/>
            </p:cNvPicPr>
            <p:nvPr/>
          </p:nvPicPr>
          <p:blipFill>
            <a:blip r:embed="rId5" cstate="print">
              <a:lum bright="6000" contrast="-24000"/>
            </a:blip>
            <a:srcRect/>
            <a:stretch>
              <a:fillRect/>
            </a:stretch>
          </p:blipFill>
          <p:spPr bwMode="auto">
            <a:xfrm rot="5400000" flipH="1" flipV="1">
              <a:off x="6813708" y="4080999"/>
              <a:ext cx="1757493" cy="520597"/>
            </a:xfrm>
            <a:prstGeom prst="rect">
              <a:avLst/>
            </a:prstGeom>
            <a:noFill/>
            <a:ln w="9525">
              <a:noFill/>
              <a:miter lim="800000"/>
              <a:headEnd/>
              <a:tailEnd/>
            </a:ln>
          </p:spPr>
        </p:pic>
        <p:pic>
          <p:nvPicPr>
            <p:cNvPr id="73" name="Picture 5" descr="01-01">
              <a:extLst>
                <a:ext uri="{FF2B5EF4-FFF2-40B4-BE49-F238E27FC236}">
                  <a16:creationId xmlns:a16="http://schemas.microsoft.com/office/drawing/2014/main" id="{C6083639-BF2C-E248-8D87-648992BD05D2}"/>
                </a:ext>
              </a:extLst>
            </p:cNvPr>
            <p:cNvPicPr>
              <a:picLocks noChangeAspect="1" noChangeArrowheads="1"/>
            </p:cNvPicPr>
            <p:nvPr/>
          </p:nvPicPr>
          <p:blipFill>
            <a:blip r:embed="rId5" cstate="print">
              <a:lum bright="6000" contrast="-24000"/>
            </a:blip>
            <a:srcRect/>
            <a:stretch>
              <a:fillRect/>
            </a:stretch>
          </p:blipFill>
          <p:spPr bwMode="auto">
            <a:xfrm rot="5400000" flipH="1">
              <a:off x="5981439" y="3818111"/>
              <a:ext cx="1249017" cy="537900"/>
            </a:xfrm>
            <a:prstGeom prst="rect">
              <a:avLst/>
            </a:prstGeom>
            <a:noFill/>
            <a:ln w="9525">
              <a:noFill/>
              <a:miter lim="800000"/>
              <a:headEnd/>
              <a:tailEnd/>
            </a:ln>
          </p:spPr>
        </p:pic>
        <p:pic>
          <p:nvPicPr>
            <p:cNvPr id="74" name="Picture 5" descr="01-01">
              <a:extLst>
                <a:ext uri="{FF2B5EF4-FFF2-40B4-BE49-F238E27FC236}">
                  <a16:creationId xmlns:a16="http://schemas.microsoft.com/office/drawing/2014/main" id="{052AD464-B3A7-9B4D-B3B0-6113B776170A}"/>
                </a:ext>
              </a:extLst>
            </p:cNvPr>
            <p:cNvPicPr>
              <a:picLocks noChangeAspect="1" noChangeArrowheads="1"/>
            </p:cNvPicPr>
            <p:nvPr/>
          </p:nvPicPr>
          <p:blipFill>
            <a:blip r:embed="rId5" cstate="print">
              <a:lum bright="6000" contrast="-24000"/>
            </a:blip>
            <a:srcRect/>
            <a:stretch>
              <a:fillRect/>
            </a:stretch>
          </p:blipFill>
          <p:spPr bwMode="auto">
            <a:xfrm rot="5400000" flipH="1" flipV="1">
              <a:off x="7815969" y="3611866"/>
              <a:ext cx="735050" cy="501463"/>
            </a:xfrm>
            <a:prstGeom prst="rect">
              <a:avLst/>
            </a:prstGeom>
            <a:noFill/>
            <a:ln w="9525">
              <a:noFill/>
              <a:miter lim="800000"/>
              <a:headEnd/>
              <a:tailEnd/>
            </a:ln>
          </p:spPr>
        </p:pic>
        <p:sp>
          <p:nvSpPr>
            <p:cNvPr id="75" name="모서리가 둥근 직사각형 101">
              <a:extLst>
                <a:ext uri="{FF2B5EF4-FFF2-40B4-BE49-F238E27FC236}">
                  <a16:creationId xmlns:a16="http://schemas.microsoft.com/office/drawing/2014/main" id="{CB2A3E9A-81A1-2247-A422-FCF454338EEA}"/>
                </a:ext>
              </a:extLst>
            </p:cNvPr>
            <p:cNvSpPr/>
            <p:nvPr/>
          </p:nvSpPr>
          <p:spPr>
            <a:xfrm>
              <a:off x="1547894" y="2996952"/>
              <a:ext cx="1737664" cy="574619"/>
            </a:xfrm>
            <a:prstGeom prst="roundRect">
              <a:avLst>
                <a:gd name="adj" fmla="val 8146"/>
              </a:avLst>
            </a:prstGeom>
            <a:solidFill>
              <a:srgbClr val="8EB5C8"/>
            </a:solidFill>
            <a:ln w="25400" cap="flat" cmpd="sng" algn="ctr">
              <a:solidFill>
                <a:srgbClr val="000000"/>
              </a:solidFill>
              <a:prstDash val="solid"/>
            </a:ln>
            <a:effectLst/>
          </p:spPr>
          <p:txBody>
            <a:bodyPr lIns="67355" tIns="33677" rIns="67355" bIns="33677"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pitchFamily="50" charset="-127"/>
                <a:ea typeface="맑은 고딕" pitchFamily="50" charset="-127"/>
                <a:cs typeface="+mn-cs"/>
              </a:endParaRPr>
            </a:p>
          </p:txBody>
        </p:sp>
        <p:sp>
          <p:nvSpPr>
            <p:cNvPr id="76" name="타원 75">
              <a:extLst>
                <a:ext uri="{FF2B5EF4-FFF2-40B4-BE49-F238E27FC236}">
                  <a16:creationId xmlns:a16="http://schemas.microsoft.com/office/drawing/2014/main" id="{48FD9FF5-6A28-614B-801C-6044C743DE9A}"/>
                </a:ext>
              </a:extLst>
            </p:cNvPr>
            <p:cNvSpPr/>
            <p:nvPr/>
          </p:nvSpPr>
          <p:spPr bwMode="auto">
            <a:xfrm>
              <a:off x="1768168" y="3050779"/>
              <a:ext cx="1342824" cy="447356"/>
            </a:xfrm>
            <a:prstGeom prst="ellipse">
              <a:avLst/>
            </a:prstGeom>
            <a:solidFill>
              <a:srgbClr val="FFFFFF">
                <a:lumMod val="95000"/>
              </a:srgbClr>
            </a:solidFill>
            <a:ln w="9525" cap="flat" cmpd="sng" algn="ctr">
              <a:solidFill>
                <a:srgbClr val="FFFFFF">
                  <a:lumMod val="7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200" b="0"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mn-cs"/>
                </a:rPr>
                <a:t>Traffic Manager</a:t>
              </a:r>
              <a:endParaRPr kumimoji="1" lang="ko-KR" altLang="en-US" sz="1200" b="0"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mn-cs"/>
              </a:endParaRPr>
            </a:p>
          </p:txBody>
        </p:sp>
        <p:cxnSp>
          <p:nvCxnSpPr>
            <p:cNvPr id="77" name="직선 연결선 65">
              <a:extLst>
                <a:ext uri="{FF2B5EF4-FFF2-40B4-BE49-F238E27FC236}">
                  <a16:creationId xmlns:a16="http://schemas.microsoft.com/office/drawing/2014/main" id="{746789E7-174D-EC44-9E5B-AD87CEBDA22C}"/>
                </a:ext>
              </a:extLst>
            </p:cNvPr>
            <p:cNvCxnSpPr>
              <a:cxnSpLocks/>
            </p:cNvCxnSpPr>
            <p:nvPr/>
          </p:nvCxnSpPr>
          <p:spPr bwMode="auto">
            <a:xfrm>
              <a:off x="1166832" y="3157391"/>
              <a:ext cx="324652" cy="0"/>
            </a:xfrm>
            <a:prstGeom prst="line">
              <a:avLst/>
            </a:prstGeom>
            <a:noFill/>
            <a:ln w="57150" cap="flat" cmpd="sng" algn="ctr">
              <a:solidFill>
                <a:srgbClr val="2E4F60"/>
              </a:solidFill>
              <a:prstDash val="solid"/>
              <a:round/>
              <a:headEnd type="none" w="med" len="med"/>
              <a:tailEnd type="triangle" w="med" len="med"/>
            </a:ln>
            <a:effectLst/>
          </p:spPr>
        </p:cxnSp>
        <p:cxnSp>
          <p:nvCxnSpPr>
            <p:cNvPr id="78" name="직선 연결선 66">
              <a:extLst>
                <a:ext uri="{FF2B5EF4-FFF2-40B4-BE49-F238E27FC236}">
                  <a16:creationId xmlns:a16="http://schemas.microsoft.com/office/drawing/2014/main" id="{C2275364-A532-C846-82AB-F12D722F9093}"/>
                </a:ext>
              </a:extLst>
            </p:cNvPr>
            <p:cNvCxnSpPr>
              <a:cxnSpLocks/>
            </p:cNvCxnSpPr>
            <p:nvPr/>
          </p:nvCxnSpPr>
          <p:spPr bwMode="auto">
            <a:xfrm flipH="1">
              <a:off x="1164347" y="3394004"/>
              <a:ext cx="324652" cy="0"/>
            </a:xfrm>
            <a:prstGeom prst="line">
              <a:avLst/>
            </a:prstGeom>
            <a:noFill/>
            <a:ln w="57150" cap="flat" cmpd="sng" algn="ctr">
              <a:solidFill>
                <a:srgbClr val="2E4F60"/>
              </a:solidFill>
              <a:prstDash val="solid"/>
              <a:round/>
              <a:headEnd type="none" w="med" len="med"/>
              <a:tailEnd type="triangle" w="med" len="med"/>
            </a:ln>
            <a:effectLst/>
          </p:spPr>
        </p:cxnSp>
        <p:sp>
          <p:nvSpPr>
            <p:cNvPr id="79" name="사각형: 둥근 모서리 7">
              <a:extLst>
                <a:ext uri="{FF2B5EF4-FFF2-40B4-BE49-F238E27FC236}">
                  <a16:creationId xmlns:a16="http://schemas.microsoft.com/office/drawing/2014/main" id="{45F0D554-DC82-B941-93C6-55F8A7616DD6}"/>
                </a:ext>
              </a:extLst>
            </p:cNvPr>
            <p:cNvSpPr/>
            <p:nvPr/>
          </p:nvSpPr>
          <p:spPr bwMode="auto">
            <a:xfrm>
              <a:off x="450492" y="3005361"/>
              <a:ext cx="615929" cy="538191"/>
            </a:xfrm>
            <a:prstGeom prst="roundRect">
              <a:avLst/>
            </a:prstGeom>
            <a:solidFill>
              <a:srgbClr val="FFFFFF">
                <a:lumMod val="95000"/>
              </a:srgbClr>
            </a:solidFill>
            <a:ln w="9525" cap="flat" cmpd="sng" algn="ctr">
              <a:solidFill>
                <a:srgbClr val="FFFFFF">
                  <a:lumMod val="75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r>
                <a:rPr kumimoji="1" lang="en-US" altLang="ko-KR" sz="1200" b="0"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mn-cs"/>
                </a:rPr>
                <a:t>API </a:t>
              </a:r>
              <a:r>
                <a:rPr kumimoji="1" lang="ko-KR" altLang="en-US" sz="1200" b="0" i="0" u="none" strike="noStrike" kern="1200" cap="none" spc="0" normalizeH="0" baseline="0" noProof="0" dirty="0">
                  <a:ln>
                    <a:noFill/>
                  </a:ln>
                  <a:solidFill>
                    <a:sysClr val="windowText" lastClr="000000"/>
                  </a:solidFill>
                  <a:effectLst/>
                  <a:uLnTx/>
                  <a:uFillTx/>
                  <a:latin typeface="Arial" pitchFamily="34" charset="0"/>
                  <a:ea typeface="맑은 고딕" pitchFamily="50" charset="-127"/>
                  <a:cs typeface="+mn-cs"/>
                </a:rPr>
                <a:t>호출</a:t>
              </a:r>
            </a:p>
          </p:txBody>
        </p:sp>
        <p:pic>
          <p:nvPicPr>
            <p:cNvPr id="80" name="Picture 4" descr="http://www.rizedesign.com.au/wp-content/uploads/2013/01/mobile-app-service.png">
              <a:hlinkClick r:id="rId6"/>
              <a:extLst>
                <a:ext uri="{FF2B5EF4-FFF2-40B4-BE49-F238E27FC236}">
                  <a16:creationId xmlns:a16="http://schemas.microsoft.com/office/drawing/2014/main" id="{4C730D86-2A25-6F48-9139-D458310E8A64}"/>
                </a:ext>
              </a:extLst>
            </p:cNvPr>
            <p:cNvPicPr>
              <a:picLocks noChangeAspect="1" noChangeArrowheads="1"/>
            </p:cNvPicPr>
            <p:nvPr/>
          </p:nvPicPr>
          <p:blipFill>
            <a:blip r:embed="rId7" cstate="print"/>
            <a:srcRect/>
            <a:stretch>
              <a:fillRect/>
            </a:stretch>
          </p:blipFill>
          <p:spPr bwMode="auto">
            <a:xfrm>
              <a:off x="174420" y="3610224"/>
              <a:ext cx="1164043" cy="574909"/>
            </a:xfrm>
            <a:prstGeom prst="rect">
              <a:avLst/>
            </a:prstGeom>
            <a:noFill/>
          </p:spPr>
        </p:pic>
      </p:grpSp>
    </p:spTree>
    <p:extLst>
      <p:ext uri="{BB962C8B-B14F-4D97-AF65-F5344CB8AC3E}">
        <p14:creationId xmlns:p14="http://schemas.microsoft.com/office/powerpoint/2010/main" val="4294214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1. Data Consistency</a:t>
            </a: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A190E6D5-A329-4146-84E9-44BF9940EEB9}"/>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14B03AFE-A62D-0147-9568-2F07BE5E127A}"/>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pic>
        <p:nvPicPr>
          <p:cNvPr id="2" name="그림 1">
            <a:extLst>
              <a:ext uri="{FF2B5EF4-FFF2-40B4-BE49-F238E27FC236}">
                <a16:creationId xmlns:a16="http://schemas.microsoft.com/office/drawing/2014/main" id="{01F00140-9987-C141-9054-6662EF5E387B}"/>
              </a:ext>
            </a:extLst>
          </p:cNvPr>
          <p:cNvPicPr>
            <a:picLocks noChangeAspect="1"/>
          </p:cNvPicPr>
          <p:nvPr/>
        </p:nvPicPr>
        <p:blipFill>
          <a:blip r:embed="rId4"/>
          <a:stretch>
            <a:fillRect/>
          </a:stretch>
        </p:blipFill>
        <p:spPr>
          <a:xfrm>
            <a:off x="873955" y="881816"/>
            <a:ext cx="7396089" cy="3862734"/>
          </a:xfrm>
          <a:prstGeom prst="rect">
            <a:avLst/>
          </a:prstGeom>
        </p:spPr>
      </p:pic>
    </p:spTree>
    <p:extLst>
      <p:ext uri="{BB962C8B-B14F-4D97-AF65-F5344CB8AC3E}">
        <p14:creationId xmlns:p14="http://schemas.microsoft.com/office/powerpoint/2010/main" val="3502962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2. Productivity</a:t>
            </a: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A190E6D5-A329-4146-84E9-44BF9940EEB9}"/>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14B03AFE-A62D-0147-9568-2F07BE5E127A}"/>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grpSp>
        <p:nvGrpSpPr>
          <p:cNvPr id="8" name="그룹 7">
            <a:extLst>
              <a:ext uri="{FF2B5EF4-FFF2-40B4-BE49-F238E27FC236}">
                <a16:creationId xmlns:a16="http://schemas.microsoft.com/office/drawing/2014/main" id="{C2D153BE-8E0B-4240-A236-9A7BD3603A5A}"/>
              </a:ext>
            </a:extLst>
          </p:cNvPr>
          <p:cNvGrpSpPr/>
          <p:nvPr/>
        </p:nvGrpSpPr>
        <p:grpSpPr>
          <a:xfrm>
            <a:off x="1086387" y="929396"/>
            <a:ext cx="7279486" cy="3602678"/>
            <a:chOff x="460717" y="1600200"/>
            <a:chExt cx="8988083" cy="4365506"/>
          </a:xfrm>
        </p:grpSpPr>
        <p:sp>
          <p:nvSpPr>
            <p:cNvPr id="10" name="모서리가 둥근 직사각형 16">
              <a:extLst>
                <a:ext uri="{FF2B5EF4-FFF2-40B4-BE49-F238E27FC236}">
                  <a16:creationId xmlns:a16="http://schemas.microsoft.com/office/drawing/2014/main" id="{9306C0D9-1F4C-8841-BCC4-9600F1BD74F9}"/>
                </a:ext>
              </a:extLst>
            </p:cNvPr>
            <p:cNvSpPr/>
            <p:nvPr/>
          </p:nvSpPr>
          <p:spPr bwMode="auto">
            <a:xfrm>
              <a:off x="849331" y="5309970"/>
              <a:ext cx="8186365" cy="655736"/>
            </a:xfrm>
            <a:prstGeom prst="roundRect">
              <a:avLst/>
            </a:prstGeom>
            <a:solidFill>
              <a:srgbClr val="6C9AC0">
                <a:alpha val="10000"/>
              </a:srgbClr>
            </a:solidFill>
            <a:ln w="9525" cap="flat" cmpd="sng" algn="ctr">
              <a:solidFill>
                <a:srgbClr val="6C9A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latinLnBrk="1">
                <a:spcBef>
                  <a:spcPct val="50000"/>
                </a:spcBef>
                <a:spcAft>
                  <a:spcPct val="0"/>
                </a:spcAft>
                <a:buClr>
                  <a:srgbClr val="FF0000"/>
                </a:buClr>
                <a:buFontTx/>
                <a:buNone/>
                <a:tabLst>
                  <a:tab pos="663575" algn="l"/>
                </a:tabLst>
              </a:pPr>
              <a:endParaRPr kumimoji="1" lang="ko-KR" altLang="en-US" sz="1200" b="1" kern="1200" dirty="0">
                <a:latin typeface="Arial" pitchFamily="34" charset="0"/>
                <a:ea typeface="맑은 고딕" pitchFamily="50" charset="-127"/>
                <a:cs typeface="+mn-cs"/>
              </a:endParaRPr>
            </a:p>
          </p:txBody>
        </p:sp>
        <p:pic>
          <p:nvPicPr>
            <p:cNvPr id="11" name="Picture 109" descr="ty">
              <a:extLst>
                <a:ext uri="{FF2B5EF4-FFF2-40B4-BE49-F238E27FC236}">
                  <a16:creationId xmlns:a16="http://schemas.microsoft.com/office/drawing/2014/main" id="{119D39DA-DFAA-D445-BB69-4952696179A2}"/>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rot="10800000">
              <a:off x="941281" y="4503430"/>
              <a:ext cx="7529384" cy="78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모서리가 둥근 직사각형 10">
              <a:extLst>
                <a:ext uri="{FF2B5EF4-FFF2-40B4-BE49-F238E27FC236}">
                  <a16:creationId xmlns:a16="http://schemas.microsoft.com/office/drawing/2014/main" id="{734DD194-6AF3-0147-A3B9-F71950A959CC}"/>
                </a:ext>
              </a:extLst>
            </p:cNvPr>
            <p:cNvSpPr/>
            <p:nvPr/>
          </p:nvSpPr>
          <p:spPr bwMode="auto">
            <a:xfrm>
              <a:off x="3538401" y="1600200"/>
              <a:ext cx="2900499" cy="3057523"/>
            </a:xfrm>
            <a:prstGeom prst="roundRect">
              <a:avLst>
                <a:gd name="adj" fmla="val 6781"/>
              </a:avLst>
            </a:prstGeom>
            <a:solidFill>
              <a:srgbClr val="FFEAA7">
                <a:alpha val="21000"/>
              </a:srgbClr>
            </a:solidFill>
            <a:ln w="19050" cap="flat" cmpd="sng" algn="ctr">
              <a:solidFill>
                <a:srgbClr val="D6DFE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latinLnBrk="1">
                <a:spcBef>
                  <a:spcPct val="50000"/>
                </a:spcBef>
                <a:spcAft>
                  <a:spcPct val="0"/>
                </a:spcAft>
                <a:buClr>
                  <a:srgbClr val="FF0000"/>
                </a:buClr>
                <a:buFontTx/>
                <a:buNone/>
                <a:tabLst>
                  <a:tab pos="663575" algn="l"/>
                </a:tabLst>
              </a:pPr>
              <a:endParaRPr kumimoji="1" lang="ko-KR" altLang="en-US" sz="1000" b="1" kern="1200">
                <a:latin typeface="Arial" pitchFamily="34" charset="0"/>
                <a:ea typeface="맑은 고딕" pitchFamily="50" charset="-127"/>
                <a:cs typeface="+mn-cs"/>
              </a:endParaRPr>
            </a:p>
          </p:txBody>
        </p:sp>
        <p:sp>
          <p:nvSpPr>
            <p:cNvPr id="13" name="모서리가 둥근 직사각형 6">
              <a:extLst>
                <a:ext uri="{FF2B5EF4-FFF2-40B4-BE49-F238E27FC236}">
                  <a16:creationId xmlns:a16="http://schemas.microsoft.com/office/drawing/2014/main" id="{0B19FF76-6E61-1F47-B825-5A7C8C8A3C2A}"/>
                </a:ext>
              </a:extLst>
            </p:cNvPr>
            <p:cNvSpPr/>
            <p:nvPr/>
          </p:nvSpPr>
          <p:spPr bwMode="auto">
            <a:xfrm>
              <a:off x="460717" y="1600200"/>
              <a:ext cx="3014645" cy="3057523"/>
            </a:xfrm>
            <a:prstGeom prst="roundRect">
              <a:avLst>
                <a:gd name="adj" fmla="val 6781"/>
              </a:avLst>
            </a:prstGeom>
            <a:solidFill>
              <a:srgbClr val="FFFFFF">
                <a:lumMod val="95000"/>
                <a:alpha val="34000"/>
              </a:srgbClr>
            </a:solidFill>
            <a:ln w="19050" cap="flat" cmpd="sng" algn="ctr">
              <a:solidFill>
                <a:srgbClr val="D6DFE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50000"/>
                </a:spcBef>
                <a:spcAft>
                  <a:spcPct val="0"/>
                </a:spcAft>
                <a:buClr>
                  <a:srgbClr val="FF0000"/>
                </a:buClr>
                <a:buSzTx/>
                <a:buFontTx/>
                <a:buNone/>
                <a:tabLst>
                  <a:tab pos="663575" algn="l"/>
                </a:tabLst>
                <a:defRPr/>
              </a:pPr>
              <a:endParaRPr kumimoji="1" lang="ko-KR" altLang="en-US" sz="1000" b="1" i="0" u="none" strike="noStrike" kern="1200" cap="none" spc="0" normalizeH="0" baseline="0" noProof="0">
                <a:ln>
                  <a:noFill/>
                </a:ln>
                <a:solidFill>
                  <a:sysClr val="windowText" lastClr="000000"/>
                </a:solidFill>
                <a:effectLst/>
                <a:uLnTx/>
                <a:uFillTx/>
                <a:latin typeface="Arial" pitchFamily="34" charset="0"/>
                <a:ea typeface="맑은 고딕" pitchFamily="50" charset="-127"/>
                <a:cs typeface="+mn-cs"/>
              </a:endParaRPr>
            </a:p>
          </p:txBody>
        </p:sp>
        <p:sp>
          <p:nvSpPr>
            <p:cNvPr id="14" name="모서리가 둥근 직사각형 11">
              <a:extLst>
                <a:ext uri="{FF2B5EF4-FFF2-40B4-BE49-F238E27FC236}">
                  <a16:creationId xmlns:a16="http://schemas.microsoft.com/office/drawing/2014/main" id="{BA03C381-FB88-384E-9BD0-84C0582D44FF}"/>
                </a:ext>
              </a:extLst>
            </p:cNvPr>
            <p:cNvSpPr/>
            <p:nvPr/>
          </p:nvSpPr>
          <p:spPr bwMode="auto">
            <a:xfrm>
              <a:off x="6548301" y="1600201"/>
              <a:ext cx="2900499" cy="3057523"/>
            </a:xfrm>
            <a:prstGeom prst="roundRect">
              <a:avLst>
                <a:gd name="adj" fmla="val 6781"/>
              </a:avLst>
            </a:prstGeom>
            <a:solidFill>
              <a:srgbClr val="D6E9EA">
                <a:alpha val="34000"/>
              </a:srgbClr>
            </a:solidFill>
            <a:ln w="19050" cap="flat" cmpd="sng" algn="ctr">
              <a:solidFill>
                <a:srgbClr val="D6DFE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latinLnBrk="1">
                <a:spcBef>
                  <a:spcPct val="50000"/>
                </a:spcBef>
                <a:spcAft>
                  <a:spcPct val="0"/>
                </a:spcAft>
                <a:buClr>
                  <a:srgbClr val="FF0000"/>
                </a:buClr>
                <a:buFontTx/>
                <a:buNone/>
                <a:tabLst>
                  <a:tab pos="663575" algn="l"/>
                </a:tabLst>
              </a:pPr>
              <a:endParaRPr kumimoji="1" lang="ko-KR" altLang="en-US" sz="1000" b="1" kern="1200">
                <a:latin typeface="Arial" pitchFamily="34" charset="0"/>
                <a:ea typeface="맑은 고딕" pitchFamily="50" charset="-127"/>
                <a:cs typeface="+mn-cs"/>
              </a:endParaRPr>
            </a:p>
          </p:txBody>
        </p:sp>
        <p:sp>
          <p:nvSpPr>
            <p:cNvPr id="15" name="TextBox 14">
              <a:extLst>
                <a:ext uri="{FF2B5EF4-FFF2-40B4-BE49-F238E27FC236}">
                  <a16:creationId xmlns:a16="http://schemas.microsoft.com/office/drawing/2014/main" id="{A2919786-0BD3-A34B-873E-A2B428A06B4E}"/>
                </a:ext>
              </a:extLst>
            </p:cNvPr>
            <p:cNvSpPr txBox="1"/>
            <p:nvPr/>
          </p:nvSpPr>
          <p:spPr>
            <a:xfrm>
              <a:off x="719682" y="1753374"/>
              <a:ext cx="2523939" cy="298356"/>
            </a:xfrm>
            <a:prstGeom prst="rect">
              <a:avLst/>
            </a:prstGeom>
            <a:noFill/>
          </p:spPr>
          <p:txBody>
            <a:bodyPr wrap="none" rtlCol="0">
              <a:spAutoFit/>
            </a:bodyPr>
            <a:lstStyle/>
            <a:p>
              <a:pPr fontAlgn="base" latinLnBrk="1">
                <a:spcBef>
                  <a:spcPct val="0"/>
                </a:spcBef>
                <a:spcAft>
                  <a:spcPct val="0"/>
                </a:spcAft>
                <a:buClrTx/>
                <a:buFontTx/>
                <a:buNone/>
              </a:pPr>
              <a:r>
                <a:rPr kumimoji="1" lang="en-US" altLang="ko-KR" sz="1000" b="1" kern="1200" dirty="0">
                  <a:solidFill>
                    <a:srgbClr val="1802BE"/>
                  </a:solidFill>
                  <a:latin typeface="맑은 고딕" pitchFamily="50" charset="-127"/>
                  <a:ea typeface="맑은 고딕" pitchFamily="50" charset="-127"/>
                  <a:cs typeface="+mn-cs"/>
                </a:rPr>
                <a:t>BW6</a:t>
              </a:r>
              <a:r>
                <a:rPr kumimoji="1" lang="ko-KR" altLang="en-US" sz="1000" b="1" kern="1200" dirty="0">
                  <a:solidFill>
                    <a:srgbClr val="1802BE"/>
                  </a:solidFill>
                  <a:latin typeface="맑은 고딕" pitchFamily="50" charset="-127"/>
                  <a:ea typeface="맑은 고딕" pitchFamily="50" charset="-127"/>
                  <a:cs typeface="+mn-cs"/>
                </a:rPr>
                <a:t>에서 </a:t>
              </a:r>
              <a:r>
                <a:rPr kumimoji="1" lang="en-US" altLang="ko-KR" sz="1000" b="1" kern="1200" dirty="0">
                  <a:solidFill>
                    <a:srgbClr val="1802BE"/>
                  </a:solidFill>
                  <a:latin typeface="맑은 고딕" pitchFamily="50" charset="-127"/>
                  <a:ea typeface="맑은 고딕" pitchFamily="50" charset="-127"/>
                  <a:cs typeface="+mn-cs"/>
                </a:rPr>
                <a:t>REST API </a:t>
              </a:r>
              <a:r>
                <a:rPr kumimoji="1" lang="ko-KR" altLang="en-US" sz="1000" b="1" kern="1200" dirty="0">
                  <a:solidFill>
                    <a:srgbClr val="1802BE"/>
                  </a:solidFill>
                  <a:latin typeface="맑은 고딕" pitchFamily="50" charset="-127"/>
                  <a:ea typeface="맑은 고딕" pitchFamily="50" charset="-127"/>
                  <a:cs typeface="+mn-cs"/>
                </a:rPr>
                <a:t>개발</a:t>
              </a:r>
              <a:r>
                <a:rPr kumimoji="1" lang="en-US" altLang="ko-KR" sz="1000" b="1" kern="1200" dirty="0">
                  <a:solidFill>
                    <a:srgbClr val="1802BE"/>
                  </a:solidFill>
                  <a:latin typeface="맑은 고딕" pitchFamily="50" charset="-127"/>
                  <a:ea typeface="맑은 고딕" pitchFamily="50" charset="-127"/>
                  <a:cs typeface="+mn-cs"/>
                </a:rPr>
                <a:t>,</a:t>
              </a:r>
              <a:r>
                <a:rPr kumimoji="1" lang="ko-KR" altLang="en-US" sz="1000" b="1" kern="1200" dirty="0">
                  <a:solidFill>
                    <a:srgbClr val="1802BE"/>
                  </a:solidFill>
                  <a:latin typeface="맑은 고딕" pitchFamily="50" charset="-127"/>
                  <a:ea typeface="맑은 고딕" pitchFamily="50" charset="-127"/>
                  <a:cs typeface="+mn-cs"/>
                </a:rPr>
                <a:t>테스트</a:t>
              </a:r>
            </a:p>
          </p:txBody>
        </p:sp>
        <p:sp>
          <p:nvSpPr>
            <p:cNvPr id="16" name="TextBox 15">
              <a:extLst>
                <a:ext uri="{FF2B5EF4-FFF2-40B4-BE49-F238E27FC236}">
                  <a16:creationId xmlns:a16="http://schemas.microsoft.com/office/drawing/2014/main" id="{C6456602-71AD-1747-AAC7-D68B6BB8F258}"/>
                </a:ext>
              </a:extLst>
            </p:cNvPr>
            <p:cNvSpPr txBox="1"/>
            <p:nvPr/>
          </p:nvSpPr>
          <p:spPr>
            <a:xfrm>
              <a:off x="3652250" y="1753371"/>
              <a:ext cx="2656550" cy="298356"/>
            </a:xfrm>
            <a:prstGeom prst="rect">
              <a:avLst/>
            </a:prstGeom>
            <a:noFill/>
          </p:spPr>
          <p:txBody>
            <a:bodyPr wrap="none" rtlCol="0">
              <a:spAutoFit/>
            </a:bodyPr>
            <a:lstStyle/>
            <a:p>
              <a:pPr fontAlgn="base" latinLnBrk="1">
                <a:spcBef>
                  <a:spcPct val="0"/>
                </a:spcBef>
                <a:spcAft>
                  <a:spcPct val="0"/>
                </a:spcAft>
                <a:buClrTx/>
                <a:buFontTx/>
                <a:buNone/>
              </a:pPr>
              <a:r>
                <a:rPr kumimoji="1" lang="en-US" altLang="ko-KR" sz="1000" b="1" kern="1200" dirty="0">
                  <a:solidFill>
                    <a:srgbClr val="1802BE"/>
                  </a:solidFill>
                  <a:latin typeface="맑은 고딕" pitchFamily="50" charset="-127"/>
                  <a:ea typeface="맑은 고딕" pitchFamily="50" charset="-127"/>
                  <a:cs typeface="+mn-cs"/>
                </a:rPr>
                <a:t>Administrator</a:t>
              </a:r>
              <a:r>
                <a:rPr kumimoji="1" lang="ko-KR" altLang="en-US" sz="1000" b="1" kern="1200" dirty="0">
                  <a:solidFill>
                    <a:srgbClr val="1802BE"/>
                  </a:solidFill>
                  <a:latin typeface="맑은 고딕" pitchFamily="50" charset="-127"/>
                  <a:ea typeface="맑은 고딕" pitchFamily="50" charset="-127"/>
                  <a:cs typeface="+mn-cs"/>
                </a:rPr>
                <a:t>에서 </a:t>
              </a:r>
              <a:r>
                <a:rPr kumimoji="1" lang="en-US" altLang="ko-KR" sz="1000" b="1" kern="1200" dirty="0">
                  <a:solidFill>
                    <a:srgbClr val="1802BE"/>
                  </a:solidFill>
                  <a:latin typeface="맑은 고딕" pitchFamily="50" charset="-127"/>
                  <a:ea typeface="맑은 고딕" pitchFamily="50" charset="-127"/>
                  <a:cs typeface="+mn-cs"/>
                </a:rPr>
                <a:t>Mashery </a:t>
              </a:r>
              <a:r>
                <a:rPr kumimoji="1" lang="ko-KR" altLang="en-US" sz="1000" b="1" kern="1200" dirty="0">
                  <a:solidFill>
                    <a:srgbClr val="1802BE"/>
                  </a:solidFill>
                  <a:latin typeface="맑은 고딕" pitchFamily="50" charset="-127"/>
                  <a:ea typeface="맑은 고딕" pitchFamily="50" charset="-127"/>
                  <a:cs typeface="+mn-cs"/>
                </a:rPr>
                <a:t>배포</a:t>
              </a:r>
            </a:p>
          </p:txBody>
        </p:sp>
        <p:sp>
          <p:nvSpPr>
            <p:cNvPr id="17" name="TextBox 16">
              <a:extLst>
                <a:ext uri="{FF2B5EF4-FFF2-40B4-BE49-F238E27FC236}">
                  <a16:creationId xmlns:a16="http://schemas.microsoft.com/office/drawing/2014/main" id="{8D2B5B7D-B467-114C-A4AA-93FE90FC255C}"/>
                </a:ext>
              </a:extLst>
            </p:cNvPr>
            <p:cNvSpPr txBox="1"/>
            <p:nvPr/>
          </p:nvSpPr>
          <p:spPr>
            <a:xfrm>
              <a:off x="6860260" y="1753374"/>
              <a:ext cx="2232990" cy="298356"/>
            </a:xfrm>
            <a:prstGeom prst="rect">
              <a:avLst/>
            </a:prstGeom>
            <a:noFill/>
          </p:spPr>
          <p:txBody>
            <a:bodyPr wrap="none" rtlCol="0">
              <a:spAutoFit/>
            </a:bodyPr>
            <a:lstStyle/>
            <a:p>
              <a:pPr fontAlgn="base" latinLnBrk="1">
                <a:spcBef>
                  <a:spcPct val="0"/>
                </a:spcBef>
                <a:spcAft>
                  <a:spcPct val="0"/>
                </a:spcAft>
                <a:buClrTx/>
                <a:buFontTx/>
                <a:buNone/>
              </a:pPr>
              <a:r>
                <a:rPr kumimoji="1" lang="en-US" altLang="ko-KR" sz="1000" b="1" kern="1200" dirty="0">
                  <a:solidFill>
                    <a:srgbClr val="1802BE"/>
                  </a:solidFill>
                  <a:latin typeface="맑은 고딕" pitchFamily="50" charset="-127"/>
                  <a:ea typeface="맑은 고딕" pitchFamily="50" charset="-127"/>
                  <a:cs typeface="+mn-cs"/>
                </a:rPr>
                <a:t>Machery</a:t>
              </a:r>
              <a:r>
                <a:rPr kumimoji="1" lang="ko-KR" altLang="en-US" sz="1000" b="1" kern="1200" dirty="0">
                  <a:solidFill>
                    <a:srgbClr val="1802BE"/>
                  </a:solidFill>
                  <a:latin typeface="맑은 고딕" pitchFamily="50" charset="-127"/>
                  <a:ea typeface="맑은 고딕" pitchFamily="50" charset="-127"/>
                  <a:cs typeface="+mn-cs"/>
                </a:rPr>
                <a:t>에서 </a:t>
              </a:r>
              <a:r>
                <a:rPr kumimoji="1" lang="en-US" altLang="ko-KR" sz="1000" b="1" kern="1200" dirty="0">
                  <a:solidFill>
                    <a:srgbClr val="1802BE"/>
                  </a:solidFill>
                  <a:latin typeface="맑은 고딕" pitchFamily="50" charset="-127"/>
                  <a:ea typeface="맑은 고딕" pitchFamily="50" charset="-127"/>
                  <a:cs typeface="+mn-cs"/>
                </a:rPr>
                <a:t>API </a:t>
              </a:r>
              <a:r>
                <a:rPr kumimoji="1" lang="ko-KR" altLang="en-US" sz="1000" b="1" kern="1200" dirty="0">
                  <a:solidFill>
                    <a:srgbClr val="1802BE"/>
                  </a:solidFill>
                  <a:latin typeface="맑은 고딕" pitchFamily="50" charset="-127"/>
                  <a:ea typeface="맑은 고딕" pitchFamily="50" charset="-127"/>
                  <a:cs typeface="+mn-cs"/>
                </a:rPr>
                <a:t>운영</a:t>
              </a:r>
              <a:r>
                <a:rPr kumimoji="1" lang="en-US" altLang="ko-KR" sz="1000" b="1" kern="1200" dirty="0">
                  <a:solidFill>
                    <a:srgbClr val="1802BE"/>
                  </a:solidFill>
                  <a:latin typeface="맑은 고딕" pitchFamily="50" charset="-127"/>
                  <a:ea typeface="맑은 고딕" pitchFamily="50" charset="-127"/>
                  <a:cs typeface="+mn-cs"/>
                </a:rPr>
                <a:t>,</a:t>
              </a:r>
              <a:r>
                <a:rPr kumimoji="1" lang="ko-KR" altLang="en-US" sz="1000" b="1" kern="1200" dirty="0">
                  <a:solidFill>
                    <a:srgbClr val="1802BE"/>
                  </a:solidFill>
                  <a:latin typeface="맑은 고딕" pitchFamily="50" charset="-127"/>
                  <a:ea typeface="맑은 고딕" pitchFamily="50" charset="-127"/>
                  <a:cs typeface="+mn-cs"/>
                </a:rPr>
                <a:t>관리</a:t>
              </a:r>
            </a:p>
          </p:txBody>
        </p:sp>
        <p:sp>
          <p:nvSpPr>
            <p:cNvPr id="18" name="TextBox 17">
              <a:extLst>
                <a:ext uri="{FF2B5EF4-FFF2-40B4-BE49-F238E27FC236}">
                  <a16:creationId xmlns:a16="http://schemas.microsoft.com/office/drawing/2014/main" id="{5B139570-2358-2643-8D94-E4ED95A32781}"/>
                </a:ext>
              </a:extLst>
            </p:cNvPr>
            <p:cNvSpPr txBox="1"/>
            <p:nvPr/>
          </p:nvSpPr>
          <p:spPr>
            <a:xfrm>
              <a:off x="888080" y="5458336"/>
              <a:ext cx="8107224" cy="391592"/>
            </a:xfrm>
            <a:prstGeom prst="rect">
              <a:avLst/>
            </a:prstGeom>
            <a:noFill/>
          </p:spPr>
          <p:txBody>
            <a:bodyPr wrap="square" rtlCol="0">
              <a:spAutoFit/>
            </a:bodyPr>
            <a:lstStyle/>
            <a:p>
              <a:pPr algn="ctr" fontAlgn="base" latinLnBrk="1">
                <a:spcBef>
                  <a:spcPct val="0"/>
                </a:spcBef>
                <a:spcAft>
                  <a:spcPct val="0"/>
                </a:spcAft>
                <a:buClrTx/>
                <a:buFontTx/>
                <a:buNone/>
              </a:pPr>
              <a:r>
                <a:rPr kumimoji="1" lang="en-US" altLang="ko-KR" sz="1500" b="1" kern="1200" dirty="0">
                  <a:latin typeface="맑은 고딕" pitchFamily="50" charset="-127"/>
                  <a:ea typeface="맑은 고딕" pitchFamily="50" charset="-127"/>
                  <a:cs typeface="+mn-cs"/>
                </a:rPr>
                <a:t>API</a:t>
              </a:r>
              <a:r>
                <a:rPr kumimoji="1" lang="ko-KR" altLang="en-US" sz="1500" b="1" kern="1200" dirty="0">
                  <a:latin typeface="맑은 고딕" pitchFamily="50" charset="-127"/>
                  <a:ea typeface="맑은 고딕" pitchFamily="50" charset="-127"/>
                  <a:cs typeface="+mn-cs"/>
                </a:rPr>
                <a:t>에 대한 개발</a:t>
              </a:r>
              <a:r>
                <a:rPr kumimoji="1" lang="en-US" altLang="ko-KR" sz="1500" b="1" kern="1200" dirty="0">
                  <a:latin typeface="맑은 고딕" pitchFamily="50" charset="-127"/>
                  <a:ea typeface="맑은 고딕" pitchFamily="50" charset="-127"/>
                  <a:cs typeface="+mn-cs"/>
                </a:rPr>
                <a:t>, </a:t>
              </a:r>
              <a:r>
                <a:rPr kumimoji="1" lang="ko-KR" altLang="en-US" sz="1500" b="1" kern="1200" dirty="0">
                  <a:latin typeface="맑은 고딕" pitchFamily="50" charset="-127"/>
                  <a:ea typeface="맑은 고딕" pitchFamily="50" charset="-127"/>
                  <a:cs typeface="+mn-cs"/>
                </a:rPr>
                <a:t>테스트</a:t>
              </a:r>
              <a:r>
                <a:rPr kumimoji="1" lang="en-US" altLang="ko-KR" sz="1500" b="1" kern="1200" dirty="0">
                  <a:latin typeface="맑은 고딕" pitchFamily="50" charset="-127"/>
                  <a:ea typeface="맑은 고딕" pitchFamily="50" charset="-127"/>
                  <a:cs typeface="+mn-cs"/>
                </a:rPr>
                <a:t>, </a:t>
              </a:r>
              <a:r>
                <a:rPr kumimoji="1" lang="ko-KR" altLang="en-US" sz="1500" b="1" kern="1200" dirty="0">
                  <a:latin typeface="맑은 고딕" pitchFamily="50" charset="-127"/>
                  <a:ea typeface="맑은 고딕" pitchFamily="50" charset="-127"/>
                  <a:cs typeface="+mn-cs"/>
                </a:rPr>
                <a:t>배포</a:t>
              </a:r>
              <a:r>
                <a:rPr kumimoji="1" lang="en-US" altLang="ko-KR" sz="1500" b="1" kern="1200" dirty="0">
                  <a:latin typeface="맑은 고딕" pitchFamily="50" charset="-127"/>
                  <a:ea typeface="맑은 고딕" pitchFamily="50" charset="-127"/>
                  <a:cs typeface="+mn-cs"/>
                </a:rPr>
                <a:t>, </a:t>
              </a:r>
              <a:r>
                <a:rPr kumimoji="1" lang="ko-KR" altLang="en-US" sz="1500" b="1" kern="1200" dirty="0">
                  <a:latin typeface="맑은 고딕" pitchFamily="50" charset="-127"/>
                  <a:ea typeface="맑은 고딕" pitchFamily="50" charset="-127"/>
                  <a:cs typeface="+mn-cs"/>
                </a:rPr>
                <a:t>운영 관리에 대한 자동화된 서비스를 제공</a:t>
              </a:r>
            </a:p>
          </p:txBody>
        </p:sp>
        <p:pic>
          <p:nvPicPr>
            <p:cNvPr id="19" name="Picture 4" descr="Build Smarter APIs">
              <a:extLst>
                <a:ext uri="{FF2B5EF4-FFF2-40B4-BE49-F238E27FC236}">
                  <a16:creationId xmlns:a16="http://schemas.microsoft.com/office/drawing/2014/main" id="{3C2CE8AE-D40C-434B-A13A-C595B78E7D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826" y="2232132"/>
              <a:ext cx="2875510" cy="22712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docs.tibco.com/pub/activematrix_businessworks/6.3.2/doc/html/GUID-9C50EC0D-2C09-476C-BD7B-2686FEC7A0BA-display.png">
              <a:extLst>
                <a:ext uri="{FF2B5EF4-FFF2-40B4-BE49-F238E27FC236}">
                  <a16:creationId xmlns:a16="http://schemas.microsoft.com/office/drawing/2014/main" id="{42331C95-7767-4445-AC63-FF1EE02658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4763" y="2244402"/>
              <a:ext cx="2715501" cy="22590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00F25D7-C45B-6B42-BADA-F4D8AA3C67A1}"/>
                </a:ext>
              </a:extLst>
            </p:cNvPr>
            <p:cNvSpPr txBox="1"/>
            <p:nvPr/>
          </p:nvSpPr>
          <p:spPr>
            <a:xfrm>
              <a:off x="3828055" y="3341173"/>
              <a:ext cx="698218" cy="105901"/>
            </a:xfrm>
            <a:prstGeom prst="rect">
              <a:avLst/>
            </a:prstGeom>
            <a:noFill/>
            <a:ln>
              <a:solidFill>
                <a:srgbClr val="FF0000"/>
              </a:solidFill>
            </a:ln>
          </p:spPr>
          <p:txBody>
            <a:bodyPr wrap="square" rtlCol="0">
              <a:noAutofit/>
            </a:bodyPr>
            <a:lstStyle/>
            <a:p>
              <a:pPr algn="ctr" fontAlgn="base" latinLnBrk="1">
                <a:spcBef>
                  <a:spcPct val="0"/>
                </a:spcBef>
                <a:spcAft>
                  <a:spcPct val="0"/>
                </a:spcAft>
                <a:buClrTx/>
                <a:buFontTx/>
                <a:buNone/>
              </a:pPr>
              <a:endParaRPr kumimoji="1" lang="ko-KR" altLang="en-US" sz="1200" b="1" kern="1200" dirty="0">
                <a:solidFill>
                  <a:srgbClr val="29496D"/>
                </a:solidFill>
                <a:latin typeface="맑은 고딕" pitchFamily="50" charset="-127"/>
                <a:ea typeface="맑은 고딕" pitchFamily="50" charset="-127"/>
                <a:cs typeface="+mn-cs"/>
              </a:endParaRPr>
            </a:p>
          </p:txBody>
        </p:sp>
        <p:pic>
          <p:nvPicPr>
            <p:cNvPr id="22" name="Picture 2" descr="tibco masheryì ëí ì´ë¯¸ì§ ê²ìê²°ê³¼">
              <a:extLst>
                <a:ext uri="{FF2B5EF4-FFF2-40B4-BE49-F238E27FC236}">
                  <a16:creationId xmlns:a16="http://schemas.microsoft.com/office/drawing/2014/main" id="{BB50B40A-9C87-E84F-A597-993B4365DF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15683" y="2249425"/>
              <a:ext cx="2757520" cy="22349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9316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3. Performance</a:t>
            </a: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A190E6D5-A329-4146-84E9-44BF9940EEB9}"/>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14B03AFE-A62D-0147-9568-2F07BE5E127A}"/>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pic>
        <p:nvPicPr>
          <p:cNvPr id="8" name="Picture 4" descr="http://docs.mashery.com/design/GUID-ABE59F2E-98BD-4B1B-97F1-2C6671C29726-display.jpg">
            <a:extLst>
              <a:ext uri="{FF2B5EF4-FFF2-40B4-BE49-F238E27FC236}">
                <a16:creationId xmlns:a16="http://schemas.microsoft.com/office/drawing/2014/main" id="{4489DCFE-5EFB-A140-A872-6780809E24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925" y="927259"/>
            <a:ext cx="6656140" cy="37175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429A0A23-80C6-D14F-B4C6-6314A39F1B8B}"/>
              </a:ext>
            </a:extLst>
          </p:cNvPr>
          <p:cNvGraphicFramePr>
            <a:graphicFrameLocks noGrp="1"/>
          </p:cNvGraphicFramePr>
          <p:nvPr>
            <p:extLst>
              <p:ext uri="{D42A27DB-BD31-4B8C-83A1-F6EECF244321}">
                <p14:modId xmlns:p14="http://schemas.microsoft.com/office/powerpoint/2010/main" val="3280419558"/>
              </p:ext>
            </p:extLst>
          </p:nvPr>
        </p:nvGraphicFramePr>
        <p:xfrm>
          <a:off x="3464519" y="2240752"/>
          <a:ext cx="5264485" cy="2346960"/>
        </p:xfrm>
        <a:graphic>
          <a:graphicData uri="http://schemas.openxmlformats.org/drawingml/2006/table">
            <a:tbl>
              <a:tblPr firstRow="1" bandRow="1">
                <a:tableStyleId>{2D5ABB26-0587-4C30-8999-92F81FD0307C}</a:tableStyleId>
              </a:tblPr>
              <a:tblGrid>
                <a:gridCol w="1881205">
                  <a:extLst>
                    <a:ext uri="{9D8B030D-6E8A-4147-A177-3AD203B41FA5}">
                      <a16:colId xmlns:a16="http://schemas.microsoft.com/office/drawing/2014/main" val="20000"/>
                    </a:ext>
                  </a:extLst>
                </a:gridCol>
                <a:gridCol w="3383280">
                  <a:extLst>
                    <a:ext uri="{9D8B030D-6E8A-4147-A177-3AD203B41FA5}">
                      <a16:colId xmlns:a16="http://schemas.microsoft.com/office/drawing/2014/main" val="20001"/>
                    </a:ext>
                  </a:extLst>
                </a:gridCol>
              </a:tblGrid>
              <a:tr h="0">
                <a:tc>
                  <a:txBody>
                    <a:bodyPr/>
                    <a:lstStyle/>
                    <a:p>
                      <a:pPr algn="ctr"/>
                      <a:r>
                        <a:rPr lang="en-US" sz="1000" b="1" dirty="0"/>
                        <a:t>Accelerator</a:t>
                      </a:r>
                      <a:r>
                        <a:rPr lang="en-US" sz="1000" b="1" baseline="0" dirty="0"/>
                        <a:t> Field</a:t>
                      </a:r>
                      <a:endParaRPr lang="en-US" sz="1000" b="1" dirty="0"/>
                    </a:p>
                  </a:txBody>
                  <a:tcPr anchor="ctr">
                    <a:solidFill>
                      <a:srgbClr val="9FC1F3"/>
                    </a:solidFill>
                  </a:tcPr>
                </a:tc>
                <a:tc>
                  <a:txBody>
                    <a:bodyPr/>
                    <a:lstStyle/>
                    <a:p>
                      <a:pPr algn="ctr"/>
                      <a:r>
                        <a:rPr lang="en-US" sz="1000" b="1" dirty="0"/>
                        <a:t>Description</a:t>
                      </a:r>
                    </a:p>
                  </a:txBody>
                  <a:tcPr anchor="ctr">
                    <a:solidFill>
                      <a:srgbClr val="9FC1F3"/>
                    </a:solidFill>
                  </a:tcPr>
                </a:tc>
                <a:extLst>
                  <a:ext uri="{0D108BD9-81ED-4DB2-BD59-A6C34878D82A}">
                    <a16:rowId xmlns:a16="http://schemas.microsoft.com/office/drawing/2014/main" val="10000"/>
                  </a:ext>
                </a:extLst>
              </a:tr>
              <a:tr h="0">
                <a:tc>
                  <a:txBody>
                    <a:bodyPr/>
                    <a:lstStyle/>
                    <a:p>
                      <a:pPr algn="ctr"/>
                      <a:r>
                        <a:rPr lang="en-US" sz="900" b="1" dirty="0"/>
                        <a:t>Cache Time-To-Live (TTL)</a:t>
                      </a:r>
                    </a:p>
                  </a:txBody>
                  <a:tcPr anchor="ctr">
                    <a:solidFill>
                      <a:srgbClr val="D6E5FA"/>
                    </a:solidFill>
                  </a:tcPr>
                </a:tc>
                <a:tc>
                  <a:txBody>
                    <a:bodyPr/>
                    <a:lstStyle/>
                    <a:p>
                      <a:pPr algn="l"/>
                      <a:r>
                        <a:rPr lang="en-US" sz="900" b="0" i="0" dirty="0">
                          <a:latin typeface="맑은 고딕" panose="020B0503020000020004" pitchFamily="50" charset="-127"/>
                          <a:ea typeface="맑은 고딕" panose="020B0503020000020004" pitchFamily="50" charset="-127"/>
                        </a:rPr>
                        <a:t>Data(Resource)</a:t>
                      </a:r>
                      <a:r>
                        <a:rPr lang="ko-KR" altLang="en-US" sz="900" b="0" i="0" dirty="0">
                          <a:latin typeface="맑은 고딕" panose="020B0503020000020004" pitchFamily="50" charset="-127"/>
                          <a:ea typeface="맑은 고딕" panose="020B0503020000020004" pitchFamily="50" charset="-127"/>
                        </a:rPr>
                        <a:t>를 </a:t>
                      </a:r>
                      <a:r>
                        <a:rPr lang="en-US" altLang="ko-KR" sz="900" b="0" i="0" dirty="0">
                          <a:latin typeface="맑은 고딕" panose="020B0503020000020004" pitchFamily="50" charset="-127"/>
                          <a:ea typeface="맑은 고딕" panose="020B0503020000020004" pitchFamily="50" charset="-127"/>
                        </a:rPr>
                        <a:t>Cache</a:t>
                      </a:r>
                      <a:r>
                        <a:rPr lang="ko-KR" altLang="en-US" sz="900" b="0" i="0" dirty="0">
                          <a:latin typeface="맑은 고딕" panose="020B0503020000020004" pitchFamily="50" charset="-127"/>
                          <a:ea typeface="맑은 고딕" panose="020B0503020000020004" pitchFamily="50" charset="-127"/>
                        </a:rPr>
                        <a:t>에 보관할 시간</a:t>
                      </a:r>
                      <a:r>
                        <a:rPr lang="en-US" altLang="ko-KR" sz="900" b="0" i="0" dirty="0">
                          <a:latin typeface="맑은 고딕" panose="020B0503020000020004" pitchFamily="50" charset="-127"/>
                          <a:ea typeface="맑은 고딕" panose="020B0503020000020004" pitchFamily="50" charset="-127"/>
                        </a:rPr>
                        <a:t>(</a:t>
                      </a:r>
                      <a:r>
                        <a:rPr lang="ko-KR" altLang="en-US" sz="900" b="0" i="0" dirty="0">
                          <a:latin typeface="맑은 고딕" panose="020B0503020000020004" pitchFamily="50" charset="-127"/>
                          <a:ea typeface="맑은 고딕" panose="020B0503020000020004" pitchFamily="50" charset="-127"/>
                        </a:rPr>
                        <a:t>분</a:t>
                      </a:r>
                      <a:r>
                        <a:rPr lang="en-US" altLang="ko-KR" sz="900" b="0" i="0" dirty="0">
                          <a:latin typeface="맑은 고딕" panose="020B0503020000020004" pitchFamily="50" charset="-127"/>
                          <a:ea typeface="맑은 고딕" panose="020B0503020000020004" pitchFamily="50" charset="-127"/>
                        </a:rPr>
                        <a:t>, Minutes)</a:t>
                      </a:r>
                      <a:endParaRPr lang="en-US" sz="900" b="0" i="0" dirty="0">
                        <a:latin typeface="맑은 고딕" panose="020B0503020000020004" pitchFamily="50" charset="-127"/>
                        <a:ea typeface="맑은 고딕" panose="020B0503020000020004" pitchFamily="50" charset="-127"/>
                      </a:endParaRPr>
                    </a:p>
                  </a:txBody>
                  <a:tcPr anchor="ctr">
                    <a:solidFill>
                      <a:srgbClr val="D6E5FA"/>
                    </a:solidFill>
                  </a:tcPr>
                </a:tc>
                <a:extLst>
                  <a:ext uri="{0D108BD9-81ED-4DB2-BD59-A6C34878D82A}">
                    <a16:rowId xmlns:a16="http://schemas.microsoft.com/office/drawing/2014/main" val="10001"/>
                  </a:ext>
                </a:extLst>
              </a:tr>
              <a:tr h="140597">
                <a:tc>
                  <a:txBody>
                    <a:bodyPr/>
                    <a:lstStyle/>
                    <a:p>
                      <a:pPr algn="ctr"/>
                      <a:r>
                        <a:rPr lang="en-US" sz="900" b="1" dirty="0"/>
                        <a:t>Use Developer Key in Content Cache Key</a:t>
                      </a:r>
                    </a:p>
                  </a:txBody>
                  <a:tcPr anchor="ctr">
                    <a:solidFill>
                      <a:srgbClr val="D6E5FA"/>
                    </a:solidFill>
                  </a:tcPr>
                </a:tc>
                <a:tc>
                  <a:txBody>
                    <a:bodyPr/>
                    <a:lstStyle/>
                    <a:p>
                      <a:pPr algn="l"/>
                      <a:r>
                        <a:rPr lang="ko-KR" altLang="en-US" sz="900" i="0" dirty="0" err="1">
                          <a:latin typeface="맑은 고딕" panose="020B0503020000020004" pitchFamily="50" charset="-127"/>
                          <a:ea typeface="맑은 고딕" panose="020B0503020000020004" pitchFamily="50" charset="-127"/>
                        </a:rPr>
                        <a:t>컨텐츠</a:t>
                      </a:r>
                      <a:r>
                        <a:rPr lang="ko-KR" altLang="en-US" sz="900" i="0" dirty="0">
                          <a:latin typeface="맑은 고딕" panose="020B0503020000020004" pitchFamily="50" charset="-127"/>
                          <a:ea typeface="맑은 고딕" panose="020B0503020000020004" pitchFamily="50" charset="-127"/>
                        </a:rPr>
                        <a:t> </a:t>
                      </a:r>
                      <a:r>
                        <a:rPr lang="en-US" altLang="ko-KR" sz="900" i="0" dirty="0">
                          <a:latin typeface="맑은 고딕" panose="020B0503020000020004" pitchFamily="50" charset="-127"/>
                          <a:ea typeface="맑은 고딕" panose="020B0503020000020004" pitchFamily="50" charset="-127"/>
                        </a:rPr>
                        <a:t>Cache Key</a:t>
                      </a:r>
                      <a:r>
                        <a:rPr lang="ko-KR" altLang="en-US" sz="900" i="0" dirty="0">
                          <a:latin typeface="맑은 고딕" panose="020B0503020000020004" pitchFamily="50" charset="-127"/>
                          <a:ea typeface="맑은 고딕" panose="020B0503020000020004" pitchFamily="50" charset="-127"/>
                        </a:rPr>
                        <a:t>에 개발자 전용 </a:t>
                      </a:r>
                      <a:r>
                        <a:rPr lang="en-US" altLang="ko-KR" sz="900" i="0" dirty="0">
                          <a:latin typeface="맑은 고딕" panose="020B0503020000020004" pitchFamily="50" charset="-127"/>
                          <a:ea typeface="맑은 고딕" panose="020B0503020000020004" pitchFamily="50" charset="-127"/>
                        </a:rPr>
                        <a:t>Key</a:t>
                      </a:r>
                      <a:r>
                        <a:rPr lang="ko-KR" altLang="en-US" sz="900" i="0" dirty="0">
                          <a:latin typeface="맑은 고딕" panose="020B0503020000020004" pitchFamily="50" charset="-127"/>
                          <a:ea typeface="맑은 고딕" panose="020B0503020000020004" pitchFamily="50" charset="-127"/>
                        </a:rPr>
                        <a:t>를 포함시켜</a:t>
                      </a:r>
                      <a:r>
                        <a:rPr lang="en-US" altLang="ko-KR" sz="900" i="0" dirty="0">
                          <a:latin typeface="맑은 고딕" panose="020B0503020000020004" pitchFamily="50" charset="-127"/>
                          <a:ea typeface="맑은 고딕" panose="020B0503020000020004" pitchFamily="50" charset="-127"/>
                        </a:rPr>
                        <a:t>, Runtime</a:t>
                      </a:r>
                      <a:r>
                        <a:rPr lang="ko-KR" altLang="en-US" sz="900" i="0" dirty="0">
                          <a:latin typeface="맑은 고딕" panose="020B0503020000020004" pitchFamily="50" charset="-127"/>
                          <a:ea typeface="맑은 고딕" panose="020B0503020000020004" pitchFamily="50" charset="-127"/>
                        </a:rPr>
                        <a:t>에 </a:t>
                      </a:r>
                      <a:r>
                        <a:rPr lang="en-US" altLang="ko-KR" sz="900" i="0" dirty="0">
                          <a:latin typeface="맑은 고딕" panose="020B0503020000020004" pitchFamily="50" charset="-127"/>
                          <a:ea typeface="맑은 고딕" panose="020B0503020000020004" pitchFamily="50" charset="-127"/>
                        </a:rPr>
                        <a:t>Debugging</a:t>
                      </a:r>
                      <a:r>
                        <a:rPr lang="ko-KR" altLang="en-US" sz="900" i="0" dirty="0">
                          <a:latin typeface="맑은 고딕" panose="020B0503020000020004" pitchFamily="50" charset="-127"/>
                          <a:ea typeface="맑은 고딕" panose="020B0503020000020004" pitchFamily="50" charset="-127"/>
                        </a:rPr>
                        <a:t>이 가능하도록 구성</a:t>
                      </a:r>
                      <a:endParaRPr lang="en-US" sz="900" i="0" dirty="0">
                        <a:latin typeface="맑은 고딕" panose="020B0503020000020004" pitchFamily="50" charset="-127"/>
                        <a:ea typeface="맑은 고딕" panose="020B0503020000020004" pitchFamily="50" charset="-127"/>
                      </a:endParaRPr>
                    </a:p>
                  </a:txBody>
                  <a:tcPr anchor="ctr">
                    <a:solidFill>
                      <a:srgbClr val="D6E5FA"/>
                    </a:solidFill>
                  </a:tcPr>
                </a:tc>
                <a:extLst>
                  <a:ext uri="{0D108BD9-81ED-4DB2-BD59-A6C34878D82A}">
                    <a16:rowId xmlns:a16="http://schemas.microsoft.com/office/drawing/2014/main" val="10002"/>
                  </a:ext>
                </a:extLst>
              </a:tr>
              <a:tr h="0">
                <a:tc>
                  <a:txBody>
                    <a:bodyPr/>
                    <a:lstStyle/>
                    <a:p>
                      <a:pPr algn="ctr"/>
                      <a:r>
                        <a:rPr lang="en-US" sz="900" b="1" dirty="0"/>
                        <a:t>Respond From Cache Control Enabled</a:t>
                      </a:r>
                    </a:p>
                  </a:txBody>
                  <a:tcPr anchor="ctr">
                    <a:solidFill>
                      <a:srgbClr val="D6E5FA"/>
                    </a:solidFill>
                  </a:tcPr>
                </a:tc>
                <a:tc>
                  <a:txBody>
                    <a:bodyPr/>
                    <a:lstStyle/>
                    <a:p>
                      <a:pPr algn="l"/>
                      <a:r>
                        <a:rPr lang="en-US" sz="900" i="0" dirty="0">
                          <a:latin typeface="맑은 고딕" panose="020B0503020000020004" pitchFamily="50" charset="-127"/>
                          <a:ea typeface="맑은 고딕" panose="020B0503020000020004" pitchFamily="50" charset="-127"/>
                        </a:rPr>
                        <a:t>Cache Control</a:t>
                      </a:r>
                      <a:r>
                        <a:rPr lang="ko-KR" altLang="en-US" sz="900" i="0" dirty="0">
                          <a:latin typeface="맑은 고딕" panose="020B0503020000020004" pitchFamily="50" charset="-127"/>
                          <a:ea typeface="맑은 고딕" panose="020B0503020000020004" pitchFamily="50" charset="-127"/>
                        </a:rPr>
                        <a:t>로 부터 응답 처리를 수행</a:t>
                      </a:r>
                      <a:endParaRPr lang="en-US" sz="900" i="0" dirty="0">
                        <a:latin typeface="맑은 고딕" panose="020B0503020000020004" pitchFamily="50" charset="-127"/>
                        <a:ea typeface="맑은 고딕" panose="020B0503020000020004" pitchFamily="50" charset="-127"/>
                      </a:endParaRPr>
                    </a:p>
                  </a:txBody>
                  <a:tcPr anchor="ctr">
                    <a:solidFill>
                      <a:srgbClr val="D6E5FA"/>
                    </a:solidFill>
                  </a:tcPr>
                </a:tc>
                <a:extLst>
                  <a:ext uri="{0D108BD9-81ED-4DB2-BD59-A6C34878D82A}">
                    <a16:rowId xmlns:a16="http://schemas.microsoft.com/office/drawing/2014/main" val="10003"/>
                  </a:ext>
                </a:extLst>
              </a:tr>
              <a:tr h="140597">
                <a:tc>
                  <a:txBody>
                    <a:bodyPr/>
                    <a:lstStyle/>
                    <a:p>
                      <a:pPr algn="ctr"/>
                      <a:r>
                        <a:rPr lang="en-US" sz="900" b="1" dirty="0"/>
                        <a:t>Client Surrogate Control</a:t>
                      </a:r>
                    </a:p>
                  </a:txBody>
                  <a:tcPr anchor="ctr">
                    <a:solidFill>
                      <a:srgbClr val="D6E5FA"/>
                    </a:solidFill>
                  </a:tcPr>
                </a:tc>
                <a:tc>
                  <a:txBody>
                    <a:bodyPr/>
                    <a:lstStyle/>
                    <a:p>
                      <a:pPr algn="l"/>
                      <a:r>
                        <a:rPr lang="en-US" sz="900" i="0" dirty="0">
                          <a:latin typeface="맑은 고딕" panose="020B0503020000020004" pitchFamily="50" charset="-127"/>
                          <a:ea typeface="맑은 고딕" panose="020B0503020000020004" pitchFamily="50" charset="-127"/>
                        </a:rPr>
                        <a:t>Traffics</a:t>
                      </a:r>
                      <a:r>
                        <a:rPr lang="en-US" sz="900" i="0" baseline="0" dirty="0">
                          <a:latin typeface="맑은 고딕" panose="020B0503020000020004" pitchFamily="50" charset="-127"/>
                          <a:ea typeface="맑은 고딕" panose="020B0503020000020004" pitchFamily="50" charset="-127"/>
                        </a:rPr>
                        <a:t> Manager</a:t>
                      </a:r>
                      <a:r>
                        <a:rPr lang="ko-KR" altLang="en-US" sz="900" i="0" baseline="0" dirty="0">
                          <a:latin typeface="맑은 고딕" panose="020B0503020000020004" pitchFamily="50" charset="-127"/>
                          <a:ea typeface="맑은 고딕" panose="020B0503020000020004" pitchFamily="50" charset="-127"/>
                        </a:rPr>
                        <a:t>가 </a:t>
                      </a:r>
                      <a:r>
                        <a:rPr lang="en-US" altLang="ko-KR" sz="900" i="0" baseline="0" dirty="0">
                          <a:latin typeface="맑은 고딕" panose="020B0503020000020004" pitchFamily="50" charset="-127"/>
                          <a:ea typeface="맑은 고딕" panose="020B0503020000020004" pitchFamily="50" charset="-127"/>
                        </a:rPr>
                        <a:t>Cache-Control</a:t>
                      </a:r>
                      <a:r>
                        <a:rPr lang="ko-KR" altLang="en-US" sz="900" i="0" baseline="0" dirty="0">
                          <a:latin typeface="맑은 고딕" panose="020B0503020000020004" pitchFamily="50" charset="-127"/>
                          <a:ea typeface="맑은 고딕" panose="020B0503020000020004" pitchFamily="50" charset="-127"/>
                        </a:rPr>
                        <a:t>의 지정 </a:t>
                      </a:r>
                      <a:r>
                        <a:rPr lang="en-US" altLang="ko-KR" sz="900" i="0" baseline="0" dirty="0">
                          <a:latin typeface="맑은 고딕" panose="020B0503020000020004" pitchFamily="50" charset="-127"/>
                          <a:ea typeface="맑은 고딕" panose="020B0503020000020004" pitchFamily="50" charset="-127"/>
                        </a:rPr>
                        <a:t>TTL</a:t>
                      </a:r>
                      <a:r>
                        <a:rPr lang="ko-KR" altLang="en-US" sz="900" i="0" baseline="0" dirty="0">
                          <a:latin typeface="맑은 고딕" panose="020B0503020000020004" pitchFamily="50" charset="-127"/>
                          <a:ea typeface="맑은 고딕" panose="020B0503020000020004" pitchFamily="50" charset="-127"/>
                        </a:rPr>
                        <a:t>값이 아닌 </a:t>
                      </a:r>
                      <a:r>
                        <a:rPr lang="en-US" altLang="ko-KR" sz="900" i="0" baseline="0" dirty="0">
                          <a:latin typeface="맑은 고딕" panose="020B0503020000020004" pitchFamily="50" charset="-127"/>
                          <a:ea typeface="맑은 고딕" panose="020B0503020000020004" pitchFamily="50" charset="-127"/>
                        </a:rPr>
                        <a:t>Surrogate-Control</a:t>
                      </a:r>
                      <a:r>
                        <a:rPr lang="ko-KR" altLang="en-US" sz="900" i="0" baseline="0" dirty="0">
                          <a:latin typeface="맑은 고딕" panose="020B0503020000020004" pitchFamily="50" charset="-127"/>
                          <a:ea typeface="맑은 고딕" panose="020B0503020000020004" pitchFamily="50" charset="-127"/>
                        </a:rPr>
                        <a:t>에 지정된 </a:t>
                      </a:r>
                      <a:r>
                        <a:rPr lang="en-US" altLang="ko-KR" sz="900" i="0" baseline="0" dirty="0">
                          <a:latin typeface="맑은 고딕" panose="020B0503020000020004" pitchFamily="50" charset="-127"/>
                          <a:ea typeface="맑은 고딕" panose="020B0503020000020004" pitchFamily="50" charset="-127"/>
                        </a:rPr>
                        <a:t>TTL</a:t>
                      </a:r>
                      <a:r>
                        <a:rPr lang="ko-KR" altLang="en-US" sz="900" i="0" baseline="0" dirty="0">
                          <a:latin typeface="맑은 고딕" panose="020B0503020000020004" pitchFamily="50" charset="-127"/>
                          <a:ea typeface="맑은 고딕" panose="020B0503020000020004" pitchFamily="50" charset="-127"/>
                        </a:rPr>
                        <a:t>로 제어를 할 수 있도록 설정</a:t>
                      </a:r>
                      <a:endParaRPr lang="en-US" sz="900" i="0" dirty="0">
                        <a:latin typeface="맑은 고딕" panose="020B0503020000020004" pitchFamily="50" charset="-127"/>
                        <a:ea typeface="맑은 고딕" panose="020B0503020000020004" pitchFamily="50" charset="-127"/>
                      </a:endParaRPr>
                    </a:p>
                  </a:txBody>
                  <a:tcPr anchor="ctr">
                    <a:solidFill>
                      <a:srgbClr val="D6E5FA"/>
                    </a:solidFill>
                  </a:tcPr>
                </a:tc>
                <a:extLst>
                  <a:ext uri="{0D108BD9-81ED-4DB2-BD59-A6C34878D82A}">
                    <a16:rowId xmlns:a16="http://schemas.microsoft.com/office/drawing/2014/main" val="10004"/>
                  </a:ext>
                </a:extLst>
              </a:tr>
              <a:tr h="293976">
                <a:tc>
                  <a:txBody>
                    <a:bodyPr/>
                    <a:lstStyle/>
                    <a:p>
                      <a:pPr algn="ctr"/>
                      <a:r>
                        <a:rPr lang="en-US" sz="900" b="1" dirty="0"/>
                        <a:t>Content Cache Key Headers</a:t>
                      </a:r>
                    </a:p>
                  </a:txBody>
                  <a:tcPr anchor="ctr">
                    <a:solidFill>
                      <a:srgbClr val="D6E5FA"/>
                    </a:solidFill>
                  </a:tcPr>
                </a:tc>
                <a:tc>
                  <a:txBody>
                    <a:bodyPr/>
                    <a:lstStyle/>
                    <a:p>
                      <a:pPr algn="l"/>
                      <a:r>
                        <a:rPr lang="en-US" sz="900" i="0" dirty="0">
                          <a:latin typeface="맑은 고딕" panose="020B0503020000020004" pitchFamily="50" charset="-127"/>
                          <a:ea typeface="맑은 고딕" panose="020B0503020000020004" pitchFamily="50" charset="-127"/>
                        </a:rPr>
                        <a:t>Caching </a:t>
                      </a:r>
                      <a:r>
                        <a:rPr lang="ko-KR" altLang="en-US" sz="900" i="0" dirty="0">
                          <a:latin typeface="맑은 고딕" panose="020B0503020000020004" pitchFamily="50" charset="-127"/>
                          <a:ea typeface="맑은 고딕" panose="020B0503020000020004" pitchFamily="50" charset="-127"/>
                        </a:rPr>
                        <a:t>된 데이터 포함시킬 수 있는 </a:t>
                      </a:r>
                      <a:r>
                        <a:rPr lang="en-US" altLang="ko-KR" sz="900" i="0" dirty="0">
                          <a:latin typeface="맑은 고딕" panose="020B0503020000020004" pitchFamily="50" charset="-127"/>
                          <a:ea typeface="맑은 고딕" panose="020B0503020000020004" pitchFamily="50" charset="-127"/>
                        </a:rPr>
                        <a:t>Response</a:t>
                      </a:r>
                      <a:r>
                        <a:rPr lang="en-US" altLang="ko-KR" sz="900" i="0" baseline="0" dirty="0">
                          <a:latin typeface="맑은 고딕" panose="020B0503020000020004" pitchFamily="50" charset="-127"/>
                          <a:ea typeface="맑은 고딕" panose="020B0503020000020004" pitchFamily="50" charset="-127"/>
                        </a:rPr>
                        <a:t> </a:t>
                      </a:r>
                      <a:r>
                        <a:rPr lang="en-US" altLang="ko-KR" sz="900" i="0" dirty="0">
                          <a:latin typeface="맑은 고딕" panose="020B0503020000020004" pitchFamily="50" charset="-127"/>
                          <a:ea typeface="맑은 고딕" panose="020B0503020000020004" pitchFamily="50" charset="-127"/>
                        </a:rPr>
                        <a:t>Header </a:t>
                      </a:r>
                      <a:r>
                        <a:rPr lang="ko-KR" altLang="en-US" sz="900" i="0" dirty="0">
                          <a:latin typeface="맑은 고딕" panose="020B0503020000020004" pitchFamily="50" charset="-127"/>
                          <a:ea typeface="맑은 고딕" panose="020B0503020000020004" pitchFamily="50" charset="-127"/>
                        </a:rPr>
                        <a:t>항목</a:t>
                      </a:r>
                      <a:endParaRPr lang="en-US" altLang="ko-KR" sz="900" i="0" dirty="0">
                        <a:latin typeface="맑은 고딕" panose="020B0503020000020004" pitchFamily="50" charset="-127"/>
                        <a:ea typeface="맑은 고딕" panose="020B0503020000020004" pitchFamily="50" charset="-127"/>
                      </a:endParaRPr>
                    </a:p>
                    <a:p>
                      <a:pPr marL="171450" indent="-171450" algn="l">
                        <a:buFont typeface="Arial" panose="020B0604020202020204" pitchFamily="34" charset="0"/>
                        <a:buChar char="•"/>
                      </a:pPr>
                      <a:r>
                        <a:rPr lang="en-US" sz="900" i="0" dirty="0">
                          <a:latin typeface="맑은 고딕" panose="020B0503020000020004" pitchFamily="50" charset="-127"/>
                          <a:ea typeface="맑은 고딕" panose="020B0503020000020004" pitchFamily="50" charset="-127"/>
                        </a:rPr>
                        <a:t>Accept : MIME Type</a:t>
                      </a:r>
                    </a:p>
                    <a:p>
                      <a:pPr marL="171450" indent="-171450" algn="l">
                        <a:buFont typeface="Arial" panose="020B0604020202020204" pitchFamily="34" charset="0"/>
                        <a:buChar char="•"/>
                      </a:pPr>
                      <a:r>
                        <a:rPr lang="en-US" sz="900" i="0" dirty="0">
                          <a:latin typeface="맑은 고딕" panose="020B0503020000020004" pitchFamily="50" charset="-127"/>
                          <a:ea typeface="맑은 고딕" panose="020B0503020000020004" pitchFamily="50" charset="-127"/>
                        </a:rPr>
                        <a:t>Accept-Encoding : Compression Algorithm</a:t>
                      </a:r>
                    </a:p>
                    <a:p>
                      <a:pPr marL="171450" indent="-171450" algn="l">
                        <a:buFont typeface="Arial" panose="020B0604020202020204" pitchFamily="34" charset="0"/>
                        <a:buChar char="•"/>
                      </a:pPr>
                      <a:r>
                        <a:rPr lang="en-US" sz="900" i="0" dirty="0">
                          <a:latin typeface="맑은 고딕" panose="020B0503020000020004" pitchFamily="50" charset="-127"/>
                          <a:ea typeface="맑은 고딕" panose="020B0503020000020004" pitchFamily="50" charset="-127"/>
                        </a:rPr>
                        <a:t>Accept-Charset : Character</a:t>
                      </a:r>
                      <a:r>
                        <a:rPr lang="en-US" sz="900" i="0" baseline="0" dirty="0">
                          <a:latin typeface="맑은 고딕" panose="020B0503020000020004" pitchFamily="50" charset="-127"/>
                          <a:ea typeface="맑은 고딕" panose="020B0503020000020004" pitchFamily="50" charset="-127"/>
                        </a:rPr>
                        <a:t> Set</a:t>
                      </a:r>
                      <a:endParaRPr lang="en-US" sz="900" i="0" dirty="0">
                        <a:latin typeface="맑은 고딕" panose="020B0503020000020004" pitchFamily="50" charset="-127"/>
                        <a:ea typeface="맑은 고딕" panose="020B0503020000020004" pitchFamily="50" charset="-127"/>
                      </a:endParaRPr>
                    </a:p>
                    <a:p>
                      <a:pPr marL="171450" indent="-171450" algn="l">
                        <a:buFont typeface="Arial" panose="020B0604020202020204" pitchFamily="34" charset="0"/>
                        <a:buChar char="•"/>
                      </a:pPr>
                      <a:r>
                        <a:rPr lang="en-US" sz="900" i="0" dirty="0">
                          <a:latin typeface="맑은 고딕" panose="020B0503020000020004" pitchFamily="50" charset="-127"/>
                          <a:ea typeface="맑은 고딕" panose="020B0503020000020004" pitchFamily="50" charset="-127"/>
                        </a:rPr>
                        <a:t>Accept-Language : Natural</a:t>
                      </a:r>
                      <a:r>
                        <a:rPr lang="en-US" sz="900" i="0" baseline="0" dirty="0">
                          <a:latin typeface="맑은 고딕" panose="020B0503020000020004" pitchFamily="50" charset="-127"/>
                          <a:ea typeface="맑은 고딕" panose="020B0503020000020004" pitchFamily="50" charset="-127"/>
                        </a:rPr>
                        <a:t> Language</a:t>
                      </a:r>
                      <a:endParaRPr lang="en-US" sz="900" i="0" dirty="0">
                        <a:latin typeface="맑은 고딕" panose="020B0503020000020004" pitchFamily="50" charset="-127"/>
                        <a:ea typeface="맑은 고딕" panose="020B0503020000020004" pitchFamily="50" charset="-127"/>
                      </a:endParaRPr>
                    </a:p>
                  </a:txBody>
                  <a:tcPr anchor="ctr">
                    <a:solidFill>
                      <a:srgbClr val="D6E5FA"/>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94288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4. API Governance</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A190E6D5-A329-4146-84E9-44BF9940EEB9}"/>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14B03AFE-A62D-0147-9568-2F07BE5E127A}"/>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cxnSp>
        <p:nvCxnSpPr>
          <p:cNvPr id="57" name="Straight Connector 74">
            <a:extLst>
              <a:ext uri="{FF2B5EF4-FFF2-40B4-BE49-F238E27FC236}">
                <a16:creationId xmlns:a16="http://schemas.microsoft.com/office/drawing/2014/main" id="{A85C8AAD-6678-944E-AE64-94B547C0B11C}"/>
              </a:ext>
            </a:extLst>
          </p:cNvPr>
          <p:cNvCxnSpPr>
            <a:stCxn id="62" idx="2"/>
          </p:cNvCxnSpPr>
          <p:nvPr/>
        </p:nvCxnSpPr>
        <p:spPr>
          <a:xfrm>
            <a:off x="4358199" y="3856028"/>
            <a:ext cx="0" cy="320855"/>
          </a:xfrm>
          <a:prstGeom prst="line">
            <a:avLst/>
          </a:prstGeom>
          <a:noFill/>
          <a:ln w="25400" cap="flat" cmpd="sng" algn="ctr">
            <a:solidFill>
              <a:srgbClr val="333332"/>
            </a:solidFill>
            <a:prstDash val="solid"/>
            <a:miter lim="800000"/>
          </a:ln>
          <a:effectLst/>
        </p:spPr>
      </p:cxnSp>
      <p:pic>
        <p:nvPicPr>
          <p:cNvPr id="58" name="Picture 61">
            <a:extLst>
              <a:ext uri="{FF2B5EF4-FFF2-40B4-BE49-F238E27FC236}">
                <a16:creationId xmlns:a16="http://schemas.microsoft.com/office/drawing/2014/main" id="{09A928B2-486B-1048-8478-BA27E2052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1210" y="1851108"/>
            <a:ext cx="2006765" cy="1204006"/>
          </a:xfrm>
          <a:prstGeom prst="rect">
            <a:avLst/>
          </a:prstGeom>
        </p:spPr>
      </p:pic>
      <p:pic>
        <p:nvPicPr>
          <p:cNvPr id="59" name="Picture 51">
            <a:extLst>
              <a:ext uri="{FF2B5EF4-FFF2-40B4-BE49-F238E27FC236}">
                <a16:creationId xmlns:a16="http://schemas.microsoft.com/office/drawing/2014/main" id="{B293E3F3-0FF8-4444-BC4C-28CD35386C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7907" y="826084"/>
            <a:ext cx="2006765" cy="1204006"/>
          </a:xfrm>
          <a:prstGeom prst="rect">
            <a:avLst/>
          </a:prstGeom>
        </p:spPr>
      </p:pic>
      <p:pic>
        <p:nvPicPr>
          <p:cNvPr id="60" name="Picture 36">
            <a:extLst>
              <a:ext uri="{FF2B5EF4-FFF2-40B4-BE49-F238E27FC236}">
                <a16:creationId xmlns:a16="http://schemas.microsoft.com/office/drawing/2014/main" id="{5EFFACF9-E6D0-1A43-A03F-680B044B8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481" y="1289716"/>
            <a:ext cx="2006765" cy="1204006"/>
          </a:xfrm>
          <a:prstGeom prst="rect">
            <a:avLst/>
          </a:prstGeom>
        </p:spPr>
      </p:pic>
      <p:pic>
        <p:nvPicPr>
          <p:cNvPr id="61" name="Picture 6">
            <a:extLst>
              <a:ext uri="{FF2B5EF4-FFF2-40B4-BE49-F238E27FC236}">
                <a16:creationId xmlns:a16="http://schemas.microsoft.com/office/drawing/2014/main" id="{DC9DE80D-6AE0-3B44-932B-CCA1F4A0B2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98303" y="2218885"/>
            <a:ext cx="452141" cy="433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tangle 19">
            <a:extLst>
              <a:ext uri="{FF2B5EF4-FFF2-40B4-BE49-F238E27FC236}">
                <a16:creationId xmlns:a16="http://schemas.microsoft.com/office/drawing/2014/main" id="{9F85A7F8-1489-D942-BB2A-436B40C5939F}"/>
              </a:ext>
            </a:extLst>
          </p:cNvPr>
          <p:cNvSpPr/>
          <p:nvPr/>
        </p:nvSpPr>
        <p:spPr>
          <a:xfrm>
            <a:off x="3018839" y="2330477"/>
            <a:ext cx="2678719" cy="1525550"/>
          </a:xfrm>
          <a:prstGeom prst="rect">
            <a:avLst/>
          </a:prstGeom>
          <a:solidFill>
            <a:srgbClr val="FFFFFF"/>
          </a:solidFill>
          <a:ln w="25400" cap="flat" cmpd="sng" algn="ctr">
            <a:solidFill>
              <a:srgbClr val="333332"/>
            </a:solidFill>
            <a:prstDash val="solid"/>
            <a:miter lim="800000"/>
          </a:ln>
          <a:effectLst/>
        </p:spPr>
        <p:txBody>
          <a:bodyPr anchor="ctr"/>
          <a:lstStyle/>
          <a:p>
            <a:pPr marL="0" marR="0" lvl="0" indent="0" algn="ctr" defTabSz="914317"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626262"/>
              </a:solidFill>
              <a:effectLst/>
              <a:uLnTx/>
              <a:uFillTx/>
              <a:latin typeface="+mj-lt"/>
              <a:ea typeface="+mn-ea"/>
              <a:cs typeface="+mn-cs"/>
            </a:endParaRPr>
          </a:p>
        </p:txBody>
      </p:sp>
      <p:sp>
        <p:nvSpPr>
          <p:cNvPr id="63" name="Rectangle 20">
            <a:extLst>
              <a:ext uri="{FF2B5EF4-FFF2-40B4-BE49-F238E27FC236}">
                <a16:creationId xmlns:a16="http://schemas.microsoft.com/office/drawing/2014/main" id="{AA77730D-CEFF-8E40-952A-FA8465D063CB}"/>
              </a:ext>
            </a:extLst>
          </p:cNvPr>
          <p:cNvSpPr/>
          <p:nvPr/>
        </p:nvSpPr>
        <p:spPr>
          <a:xfrm>
            <a:off x="3159601" y="2685984"/>
            <a:ext cx="784759" cy="235643"/>
          </a:xfrm>
          <a:prstGeom prst="rect">
            <a:avLst/>
          </a:prstGeom>
          <a:solidFill>
            <a:srgbClr val="FFFFFF"/>
          </a:solidFill>
          <a:ln w="25400" cap="flat" cmpd="sng" algn="ctr">
            <a:solidFill>
              <a:srgbClr val="3D86C8"/>
            </a:solidFill>
            <a:prstDash val="solid"/>
            <a:miter lim="800000"/>
          </a:ln>
          <a:effectLst/>
        </p:spPr>
        <p:txBody>
          <a:bodyPr anchor="ctr"/>
          <a:lstStyle/>
          <a:p>
            <a:pPr marL="0" marR="0" lvl="0" indent="0" algn="ctr" defTabSz="914317"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262"/>
                </a:solidFill>
                <a:effectLst/>
                <a:uLnTx/>
                <a:uFillTx/>
                <a:latin typeface="+mj-lt"/>
                <a:ea typeface="+mn-ea"/>
                <a:cs typeface="+mn-cs"/>
              </a:rPr>
              <a:t>Security </a:t>
            </a:r>
          </a:p>
        </p:txBody>
      </p:sp>
      <p:sp>
        <p:nvSpPr>
          <p:cNvPr id="64" name="Rectangle 21">
            <a:extLst>
              <a:ext uri="{FF2B5EF4-FFF2-40B4-BE49-F238E27FC236}">
                <a16:creationId xmlns:a16="http://schemas.microsoft.com/office/drawing/2014/main" id="{2F3D5B6E-55FF-0540-B76A-8BDE68E26EB1}"/>
              </a:ext>
            </a:extLst>
          </p:cNvPr>
          <p:cNvSpPr/>
          <p:nvPr/>
        </p:nvSpPr>
        <p:spPr>
          <a:xfrm>
            <a:off x="4013050" y="2685984"/>
            <a:ext cx="1515313" cy="235643"/>
          </a:xfrm>
          <a:prstGeom prst="rect">
            <a:avLst/>
          </a:prstGeom>
          <a:solidFill>
            <a:srgbClr val="FFFFFF"/>
          </a:solidFill>
          <a:ln w="25400" cap="flat" cmpd="sng" algn="ctr">
            <a:solidFill>
              <a:srgbClr val="3D86C8"/>
            </a:solidFill>
            <a:prstDash val="solid"/>
            <a:miter lim="800000"/>
          </a:ln>
          <a:effectLst/>
        </p:spPr>
        <p:txBody>
          <a:bodyPr anchor="ctr"/>
          <a:lstStyle/>
          <a:p>
            <a:pPr marL="0" marR="0" lvl="0" indent="0" algn="ctr" defTabSz="914317"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262"/>
                </a:solidFill>
                <a:effectLst/>
                <a:uLnTx/>
                <a:uFillTx/>
                <a:latin typeface="+mj-lt"/>
                <a:ea typeface="+mn-ea"/>
                <a:cs typeface="+mn-cs"/>
              </a:rPr>
              <a:t>Aggregation of APIS</a:t>
            </a:r>
          </a:p>
        </p:txBody>
      </p:sp>
      <p:sp>
        <p:nvSpPr>
          <p:cNvPr id="65" name="Rectangle 23">
            <a:extLst>
              <a:ext uri="{FF2B5EF4-FFF2-40B4-BE49-F238E27FC236}">
                <a16:creationId xmlns:a16="http://schemas.microsoft.com/office/drawing/2014/main" id="{37A73861-ED15-DC40-9EB9-89CEF1EB14CB}"/>
              </a:ext>
            </a:extLst>
          </p:cNvPr>
          <p:cNvSpPr/>
          <p:nvPr/>
        </p:nvSpPr>
        <p:spPr>
          <a:xfrm>
            <a:off x="3159601" y="2973387"/>
            <a:ext cx="2368762" cy="219298"/>
          </a:xfrm>
          <a:prstGeom prst="rect">
            <a:avLst/>
          </a:prstGeom>
          <a:solidFill>
            <a:srgbClr val="FFFFFF"/>
          </a:solidFill>
          <a:ln w="25400" cap="flat" cmpd="sng" algn="ctr">
            <a:solidFill>
              <a:srgbClr val="3D86C8"/>
            </a:solidFill>
            <a:prstDash val="solid"/>
            <a:miter lim="800000"/>
          </a:ln>
          <a:effectLst/>
        </p:spPr>
        <p:txBody>
          <a:bodyPr anchor="ctr"/>
          <a:lstStyle/>
          <a:p>
            <a:pPr marL="0" marR="0" lvl="0" indent="0" algn="ctr" defTabSz="914317"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262"/>
                </a:solidFill>
                <a:effectLst/>
                <a:uLnTx/>
                <a:uFillTx/>
                <a:latin typeface="+mj-lt"/>
                <a:ea typeface="+mn-ea"/>
                <a:cs typeface="+mn-cs"/>
              </a:rPr>
              <a:t>Developer &amp; Partner  Portal</a:t>
            </a:r>
          </a:p>
        </p:txBody>
      </p:sp>
      <p:sp>
        <p:nvSpPr>
          <p:cNvPr id="66" name="Rectangle 24">
            <a:extLst>
              <a:ext uri="{FF2B5EF4-FFF2-40B4-BE49-F238E27FC236}">
                <a16:creationId xmlns:a16="http://schemas.microsoft.com/office/drawing/2014/main" id="{11A053EC-D890-674F-9EB3-1132E7A01FF3}"/>
              </a:ext>
            </a:extLst>
          </p:cNvPr>
          <p:cNvSpPr/>
          <p:nvPr/>
        </p:nvSpPr>
        <p:spPr>
          <a:xfrm>
            <a:off x="3159601" y="3250997"/>
            <a:ext cx="2367340" cy="219298"/>
          </a:xfrm>
          <a:prstGeom prst="rect">
            <a:avLst/>
          </a:prstGeom>
          <a:solidFill>
            <a:srgbClr val="FFFFFF"/>
          </a:solidFill>
          <a:ln w="25400" cap="flat" cmpd="sng" algn="ctr">
            <a:solidFill>
              <a:srgbClr val="3D86C8"/>
            </a:solidFill>
            <a:prstDash val="solid"/>
            <a:miter lim="800000"/>
          </a:ln>
          <a:effectLst/>
        </p:spPr>
        <p:txBody>
          <a:bodyPr anchor="ctr"/>
          <a:lstStyle/>
          <a:p>
            <a:pPr marL="0" marR="0" lvl="0" indent="0" algn="ctr" defTabSz="914317"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262"/>
                </a:solidFill>
                <a:effectLst/>
                <a:uLnTx/>
                <a:uFillTx/>
                <a:latin typeface="+mj-lt"/>
                <a:ea typeface="+mn-ea"/>
                <a:cs typeface="+mn-cs"/>
              </a:rPr>
              <a:t>Analytics </a:t>
            </a:r>
          </a:p>
        </p:txBody>
      </p:sp>
      <p:sp>
        <p:nvSpPr>
          <p:cNvPr id="67" name="TextBox 66">
            <a:extLst>
              <a:ext uri="{FF2B5EF4-FFF2-40B4-BE49-F238E27FC236}">
                <a16:creationId xmlns:a16="http://schemas.microsoft.com/office/drawing/2014/main" id="{43CDFDC0-CDC8-4C49-A804-97F2EEE30B8E}"/>
              </a:ext>
            </a:extLst>
          </p:cNvPr>
          <p:cNvSpPr txBox="1"/>
          <p:nvPr/>
        </p:nvSpPr>
        <p:spPr>
          <a:xfrm>
            <a:off x="3029168" y="2361135"/>
            <a:ext cx="2673032" cy="292388"/>
          </a:xfrm>
          <a:prstGeom prst="rect">
            <a:avLst/>
          </a:prstGeom>
          <a:noFill/>
        </p:spPr>
        <p:txBody>
          <a:bodyPr>
            <a:spAutoFit/>
          </a:bodyPr>
          <a:lstStyle/>
          <a:p>
            <a:pPr algn="ctr" defTabSz="914317">
              <a:buClrTx/>
              <a:buFontTx/>
              <a:buNone/>
              <a:defRPr/>
            </a:pPr>
            <a:r>
              <a:rPr lang="en-US" sz="1300" b="1" kern="1200" dirty="0">
                <a:solidFill>
                  <a:srgbClr val="EE7624">
                    <a:lumMod val="75000"/>
                  </a:srgbClr>
                </a:solidFill>
                <a:latin typeface="+mj-lt"/>
                <a:ea typeface="+mn-ea"/>
                <a:cs typeface="+mn-cs"/>
              </a:rPr>
              <a:t>API Gateway and Management</a:t>
            </a:r>
          </a:p>
        </p:txBody>
      </p:sp>
      <p:sp>
        <p:nvSpPr>
          <p:cNvPr id="68" name="Rectangle 30">
            <a:extLst>
              <a:ext uri="{FF2B5EF4-FFF2-40B4-BE49-F238E27FC236}">
                <a16:creationId xmlns:a16="http://schemas.microsoft.com/office/drawing/2014/main" id="{AFF441D4-8C6C-CE40-B69C-C3BBBA938EA2}"/>
              </a:ext>
            </a:extLst>
          </p:cNvPr>
          <p:cNvSpPr/>
          <p:nvPr/>
        </p:nvSpPr>
        <p:spPr>
          <a:xfrm>
            <a:off x="3159601" y="3516864"/>
            <a:ext cx="2367340" cy="219298"/>
          </a:xfrm>
          <a:prstGeom prst="rect">
            <a:avLst/>
          </a:prstGeom>
          <a:solidFill>
            <a:srgbClr val="FFFFFF"/>
          </a:solidFill>
          <a:ln w="25400" cap="flat" cmpd="sng" algn="ctr">
            <a:solidFill>
              <a:srgbClr val="3D86C8"/>
            </a:solidFill>
            <a:prstDash val="solid"/>
            <a:miter lim="800000"/>
          </a:ln>
          <a:effectLst/>
        </p:spPr>
        <p:txBody>
          <a:bodyPr anchor="ctr"/>
          <a:lstStyle/>
          <a:p>
            <a:pPr marL="0" marR="0" lvl="0" indent="0" algn="ctr" defTabSz="914317"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262"/>
                </a:solidFill>
                <a:effectLst/>
                <a:uLnTx/>
                <a:uFillTx/>
                <a:latin typeface="+mj-lt"/>
                <a:ea typeface="+mn-ea"/>
                <a:cs typeface="+mn-cs"/>
              </a:rPr>
              <a:t>Monetization</a:t>
            </a:r>
          </a:p>
        </p:txBody>
      </p:sp>
      <p:sp>
        <p:nvSpPr>
          <p:cNvPr id="69" name="Rectangle 42">
            <a:extLst>
              <a:ext uri="{FF2B5EF4-FFF2-40B4-BE49-F238E27FC236}">
                <a16:creationId xmlns:a16="http://schemas.microsoft.com/office/drawing/2014/main" id="{A3698433-C7C5-4D48-96EC-DD37B4C48D47}"/>
              </a:ext>
            </a:extLst>
          </p:cNvPr>
          <p:cNvSpPr/>
          <p:nvPr/>
        </p:nvSpPr>
        <p:spPr>
          <a:xfrm>
            <a:off x="1520236" y="4018117"/>
            <a:ext cx="5829485" cy="452216"/>
          </a:xfrm>
          <a:prstGeom prst="rect">
            <a:avLst/>
          </a:prstGeom>
          <a:solidFill>
            <a:srgbClr val="0CAAD7"/>
          </a:solidFill>
          <a:ln w="25400" cap="flat" cmpd="sng" algn="ctr">
            <a:noFill/>
            <a:prstDash val="solid"/>
            <a:miter lim="800000"/>
          </a:ln>
          <a:effectLst/>
        </p:spPr>
        <p:txBody>
          <a:bodyPr anchor="ctr"/>
          <a:lstStyle/>
          <a:p>
            <a:pPr marL="0" marR="0" lvl="0" indent="0" algn="ctr" defTabSz="914317"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mj-lt"/>
                <a:ea typeface="+mn-ea"/>
                <a:cs typeface="+mn-cs"/>
              </a:rPr>
              <a:t>On – Premise Application</a:t>
            </a:r>
          </a:p>
        </p:txBody>
      </p:sp>
      <p:grpSp>
        <p:nvGrpSpPr>
          <p:cNvPr id="70" name="Group 40">
            <a:extLst>
              <a:ext uri="{FF2B5EF4-FFF2-40B4-BE49-F238E27FC236}">
                <a16:creationId xmlns:a16="http://schemas.microsoft.com/office/drawing/2014/main" id="{1D2DABD6-5E15-484D-AD63-FDCC655B951A}"/>
              </a:ext>
            </a:extLst>
          </p:cNvPr>
          <p:cNvGrpSpPr/>
          <p:nvPr/>
        </p:nvGrpSpPr>
        <p:grpSpPr>
          <a:xfrm>
            <a:off x="1019933" y="1462688"/>
            <a:ext cx="493749" cy="341399"/>
            <a:chOff x="8009346" y="2343816"/>
            <a:chExt cx="745308" cy="537936"/>
          </a:xfrm>
        </p:grpSpPr>
        <p:sp>
          <p:nvSpPr>
            <p:cNvPr id="71" name="Oval 41">
              <a:extLst>
                <a:ext uri="{FF2B5EF4-FFF2-40B4-BE49-F238E27FC236}">
                  <a16:creationId xmlns:a16="http://schemas.microsoft.com/office/drawing/2014/main" id="{D4A71A33-AD51-C443-A917-97A7B94A0570}"/>
                </a:ext>
              </a:extLst>
            </p:cNvPr>
            <p:cNvSpPr/>
            <p:nvPr/>
          </p:nvSpPr>
          <p:spPr>
            <a:xfrm>
              <a:off x="8113032" y="2343816"/>
              <a:ext cx="537936" cy="537936"/>
            </a:xfrm>
            <a:prstGeom prst="ellipse">
              <a:avLst/>
            </a:prstGeom>
            <a:solidFill>
              <a:srgbClr val="FAA319"/>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626262"/>
                </a:solidFill>
                <a:effectLst/>
                <a:uLnTx/>
                <a:uFillTx/>
                <a:latin typeface="+mj-lt"/>
                <a:ea typeface="+mn-ea"/>
                <a:cs typeface="+mn-cs"/>
              </a:endParaRPr>
            </a:p>
          </p:txBody>
        </p:sp>
        <p:sp>
          <p:nvSpPr>
            <p:cNvPr id="72" name="TextBox 71">
              <a:extLst>
                <a:ext uri="{FF2B5EF4-FFF2-40B4-BE49-F238E27FC236}">
                  <a16:creationId xmlns:a16="http://schemas.microsoft.com/office/drawing/2014/main" id="{7C3CA65E-844C-AF4A-A903-A2B66051E248}"/>
                </a:ext>
              </a:extLst>
            </p:cNvPr>
            <p:cNvSpPr txBox="1"/>
            <p:nvPr/>
          </p:nvSpPr>
          <p:spPr>
            <a:xfrm>
              <a:off x="8009346" y="2422288"/>
              <a:ext cx="745308" cy="4122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j-lt"/>
                  <a:ea typeface="+mn-ea"/>
                  <a:cs typeface="+mn-cs"/>
                </a:rPr>
                <a:t>APIs</a:t>
              </a:r>
            </a:p>
          </p:txBody>
        </p:sp>
      </p:grpSp>
      <p:grpSp>
        <p:nvGrpSpPr>
          <p:cNvPr id="73" name="Group 45">
            <a:extLst>
              <a:ext uri="{FF2B5EF4-FFF2-40B4-BE49-F238E27FC236}">
                <a16:creationId xmlns:a16="http://schemas.microsoft.com/office/drawing/2014/main" id="{C6DF1518-DBA9-AE4B-ABD6-6EC84D60B767}"/>
              </a:ext>
            </a:extLst>
          </p:cNvPr>
          <p:cNvGrpSpPr/>
          <p:nvPr/>
        </p:nvGrpSpPr>
        <p:grpSpPr>
          <a:xfrm>
            <a:off x="739352" y="2040842"/>
            <a:ext cx="493749" cy="341399"/>
            <a:chOff x="8009346" y="2343816"/>
            <a:chExt cx="745308" cy="537936"/>
          </a:xfrm>
        </p:grpSpPr>
        <p:sp>
          <p:nvSpPr>
            <p:cNvPr id="74" name="Oval 46">
              <a:extLst>
                <a:ext uri="{FF2B5EF4-FFF2-40B4-BE49-F238E27FC236}">
                  <a16:creationId xmlns:a16="http://schemas.microsoft.com/office/drawing/2014/main" id="{A3811D45-5DAD-6142-AA55-F27EAB01883E}"/>
                </a:ext>
              </a:extLst>
            </p:cNvPr>
            <p:cNvSpPr/>
            <p:nvPr/>
          </p:nvSpPr>
          <p:spPr>
            <a:xfrm>
              <a:off x="8113032" y="2343816"/>
              <a:ext cx="537936" cy="537936"/>
            </a:xfrm>
            <a:prstGeom prst="ellipse">
              <a:avLst/>
            </a:prstGeom>
            <a:solidFill>
              <a:srgbClr val="FAA319"/>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626262"/>
                </a:solidFill>
                <a:effectLst/>
                <a:uLnTx/>
                <a:uFillTx/>
                <a:latin typeface="+mj-lt"/>
                <a:ea typeface="+mn-ea"/>
                <a:cs typeface="+mn-cs"/>
              </a:endParaRPr>
            </a:p>
          </p:txBody>
        </p:sp>
        <p:sp>
          <p:nvSpPr>
            <p:cNvPr id="75" name="TextBox 74">
              <a:extLst>
                <a:ext uri="{FF2B5EF4-FFF2-40B4-BE49-F238E27FC236}">
                  <a16:creationId xmlns:a16="http://schemas.microsoft.com/office/drawing/2014/main" id="{9EF642A2-750C-9A44-A077-5D0134A70929}"/>
                </a:ext>
              </a:extLst>
            </p:cNvPr>
            <p:cNvSpPr txBox="1"/>
            <p:nvPr/>
          </p:nvSpPr>
          <p:spPr>
            <a:xfrm>
              <a:off x="8009346" y="2422288"/>
              <a:ext cx="745308" cy="4122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j-lt"/>
                  <a:ea typeface="+mn-ea"/>
                  <a:cs typeface="+mn-cs"/>
                </a:rPr>
                <a:t>APIs</a:t>
              </a:r>
            </a:p>
          </p:txBody>
        </p:sp>
      </p:grpSp>
      <p:grpSp>
        <p:nvGrpSpPr>
          <p:cNvPr id="76" name="Group 48">
            <a:extLst>
              <a:ext uri="{FF2B5EF4-FFF2-40B4-BE49-F238E27FC236}">
                <a16:creationId xmlns:a16="http://schemas.microsoft.com/office/drawing/2014/main" id="{5013631C-DCF0-494E-AABE-1104B54C86C3}"/>
              </a:ext>
            </a:extLst>
          </p:cNvPr>
          <p:cNvGrpSpPr/>
          <p:nvPr/>
        </p:nvGrpSpPr>
        <p:grpSpPr>
          <a:xfrm>
            <a:off x="2089932" y="1857832"/>
            <a:ext cx="493749" cy="341399"/>
            <a:chOff x="8009346" y="2343816"/>
            <a:chExt cx="745308" cy="537936"/>
          </a:xfrm>
        </p:grpSpPr>
        <p:sp>
          <p:nvSpPr>
            <p:cNvPr id="77" name="Oval 49">
              <a:extLst>
                <a:ext uri="{FF2B5EF4-FFF2-40B4-BE49-F238E27FC236}">
                  <a16:creationId xmlns:a16="http://schemas.microsoft.com/office/drawing/2014/main" id="{5A318BE4-C3FB-EC45-B685-2C2E5F067060}"/>
                </a:ext>
              </a:extLst>
            </p:cNvPr>
            <p:cNvSpPr/>
            <p:nvPr/>
          </p:nvSpPr>
          <p:spPr>
            <a:xfrm>
              <a:off x="8113032" y="2343816"/>
              <a:ext cx="537936" cy="537936"/>
            </a:xfrm>
            <a:prstGeom prst="ellipse">
              <a:avLst/>
            </a:prstGeom>
            <a:solidFill>
              <a:srgbClr val="FAA319"/>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626262"/>
                </a:solidFill>
                <a:effectLst/>
                <a:uLnTx/>
                <a:uFillTx/>
                <a:latin typeface="+mj-lt"/>
                <a:ea typeface="+mn-ea"/>
                <a:cs typeface="+mn-cs"/>
              </a:endParaRPr>
            </a:p>
          </p:txBody>
        </p:sp>
        <p:sp>
          <p:nvSpPr>
            <p:cNvPr id="78" name="TextBox 77">
              <a:extLst>
                <a:ext uri="{FF2B5EF4-FFF2-40B4-BE49-F238E27FC236}">
                  <a16:creationId xmlns:a16="http://schemas.microsoft.com/office/drawing/2014/main" id="{D4E76FC6-0EF9-4843-AE74-2DDAD145D052}"/>
                </a:ext>
              </a:extLst>
            </p:cNvPr>
            <p:cNvSpPr txBox="1"/>
            <p:nvPr/>
          </p:nvSpPr>
          <p:spPr>
            <a:xfrm>
              <a:off x="8009346" y="2422288"/>
              <a:ext cx="745308" cy="4122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j-lt"/>
                  <a:ea typeface="+mn-ea"/>
                  <a:cs typeface="+mn-cs"/>
                </a:rPr>
                <a:t>APIs</a:t>
              </a:r>
            </a:p>
          </p:txBody>
        </p:sp>
      </p:grpSp>
      <p:grpSp>
        <p:nvGrpSpPr>
          <p:cNvPr id="79" name="Group 52">
            <a:extLst>
              <a:ext uri="{FF2B5EF4-FFF2-40B4-BE49-F238E27FC236}">
                <a16:creationId xmlns:a16="http://schemas.microsoft.com/office/drawing/2014/main" id="{D1BAB88E-E01C-994F-BDFA-05C1E1D9AC63}"/>
              </a:ext>
            </a:extLst>
          </p:cNvPr>
          <p:cNvGrpSpPr/>
          <p:nvPr/>
        </p:nvGrpSpPr>
        <p:grpSpPr>
          <a:xfrm>
            <a:off x="4362360" y="999057"/>
            <a:ext cx="493749" cy="341399"/>
            <a:chOff x="8009346" y="2343816"/>
            <a:chExt cx="745308" cy="537936"/>
          </a:xfrm>
        </p:grpSpPr>
        <p:sp>
          <p:nvSpPr>
            <p:cNvPr id="80" name="Oval 53">
              <a:extLst>
                <a:ext uri="{FF2B5EF4-FFF2-40B4-BE49-F238E27FC236}">
                  <a16:creationId xmlns:a16="http://schemas.microsoft.com/office/drawing/2014/main" id="{DEC3081D-5590-CA49-BD4D-36A7DA6D7F4C}"/>
                </a:ext>
              </a:extLst>
            </p:cNvPr>
            <p:cNvSpPr/>
            <p:nvPr/>
          </p:nvSpPr>
          <p:spPr>
            <a:xfrm>
              <a:off x="8113032" y="2343816"/>
              <a:ext cx="537936" cy="537936"/>
            </a:xfrm>
            <a:prstGeom prst="ellipse">
              <a:avLst/>
            </a:prstGeom>
            <a:solidFill>
              <a:srgbClr val="FAA319"/>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626262"/>
                </a:solidFill>
                <a:effectLst/>
                <a:uLnTx/>
                <a:uFillTx/>
                <a:latin typeface="+mj-lt"/>
                <a:ea typeface="+mn-ea"/>
                <a:cs typeface="+mn-cs"/>
              </a:endParaRPr>
            </a:p>
          </p:txBody>
        </p:sp>
        <p:sp>
          <p:nvSpPr>
            <p:cNvPr id="81" name="TextBox 80">
              <a:extLst>
                <a:ext uri="{FF2B5EF4-FFF2-40B4-BE49-F238E27FC236}">
                  <a16:creationId xmlns:a16="http://schemas.microsoft.com/office/drawing/2014/main" id="{BA7707B6-7451-544F-BCFA-ED0535850E20}"/>
                </a:ext>
              </a:extLst>
            </p:cNvPr>
            <p:cNvSpPr txBox="1"/>
            <p:nvPr/>
          </p:nvSpPr>
          <p:spPr>
            <a:xfrm>
              <a:off x="8009346" y="2422288"/>
              <a:ext cx="745308" cy="4122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j-lt"/>
                  <a:ea typeface="+mn-ea"/>
                  <a:cs typeface="+mn-cs"/>
                </a:rPr>
                <a:t>APIs</a:t>
              </a:r>
            </a:p>
          </p:txBody>
        </p:sp>
      </p:grpSp>
      <p:grpSp>
        <p:nvGrpSpPr>
          <p:cNvPr id="82" name="Group 55">
            <a:extLst>
              <a:ext uri="{FF2B5EF4-FFF2-40B4-BE49-F238E27FC236}">
                <a16:creationId xmlns:a16="http://schemas.microsoft.com/office/drawing/2014/main" id="{13B91257-E7FA-154B-B871-489B2565CB17}"/>
              </a:ext>
            </a:extLst>
          </p:cNvPr>
          <p:cNvGrpSpPr/>
          <p:nvPr/>
        </p:nvGrpSpPr>
        <p:grpSpPr>
          <a:xfrm>
            <a:off x="4081779" y="1577210"/>
            <a:ext cx="493749" cy="341399"/>
            <a:chOff x="8009346" y="2343816"/>
            <a:chExt cx="745308" cy="537936"/>
          </a:xfrm>
        </p:grpSpPr>
        <p:sp>
          <p:nvSpPr>
            <p:cNvPr id="83" name="Oval 56">
              <a:extLst>
                <a:ext uri="{FF2B5EF4-FFF2-40B4-BE49-F238E27FC236}">
                  <a16:creationId xmlns:a16="http://schemas.microsoft.com/office/drawing/2014/main" id="{5439285E-BC1B-2944-BF72-F0C759AC531D}"/>
                </a:ext>
              </a:extLst>
            </p:cNvPr>
            <p:cNvSpPr/>
            <p:nvPr/>
          </p:nvSpPr>
          <p:spPr>
            <a:xfrm>
              <a:off x="8113032" y="2343816"/>
              <a:ext cx="537936" cy="537936"/>
            </a:xfrm>
            <a:prstGeom prst="ellipse">
              <a:avLst/>
            </a:prstGeom>
            <a:solidFill>
              <a:srgbClr val="FAA319"/>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626262"/>
                </a:solidFill>
                <a:effectLst/>
                <a:uLnTx/>
                <a:uFillTx/>
                <a:latin typeface="+mj-lt"/>
                <a:ea typeface="+mn-ea"/>
                <a:cs typeface="+mn-cs"/>
              </a:endParaRPr>
            </a:p>
          </p:txBody>
        </p:sp>
        <p:sp>
          <p:nvSpPr>
            <p:cNvPr id="84" name="TextBox 83">
              <a:extLst>
                <a:ext uri="{FF2B5EF4-FFF2-40B4-BE49-F238E27FC236}">
                  <a16:creationId xmlns:a16="http://schemas.microsoft.com/office/drawing/2014/main" id="{5D500195-4579-444B-B0E0-C289C927AA5E}"/>
                </a:ext>
              </a:extLst>
            </p:cNvPr>
            <p:cNvSpPr txBox="1"/>
            <p:nvPr/>
          </p:nvSpPr>
          <p:spPr>
            <a:xfrm>
              <a:off x="8009346" y="2422288"/>
              <a:ext cx="745308" cy="4122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j-lt"/>
                  <a:ea typeface="+mn-ea"/>
                  <a:cs typeface="+mn-cs"/>
                </a:rPr>
                <a:t>APIs</a:t>
              </a:r>
            </a:p>
          </p:txBody>
        </p:sp>
      </p:grpSp>
      <p:grpSp>
        <p:nvGrpSpPr>
          <p:cNvPr id="85" name="Group 58">
            <a:extLst>
              <a:ext uri="{FF2B5EF4-FFF2-40B4-BE49-F238E27FC236}">
                <a16:creationId xmlns:a16="http://schemas.microsoft.com/office/drawing/2014/main" id="{A8676303-604E-2944-AE54-0268BAC2DB49}"/>
              </a:ext>
            </a:extLst>
          </p:cNvPr>
          <p:cNvGrpSpPr/>
          <p:nvPr/>
        </p:nvGrpSpPr>
        <p:grpSpPr>
          <a:xfrm>
            <a:off x="5432358" y="1394201"/>
            <a:ext cx="493749" cy="341399"/>
            <a:chOff x="8009346" y="2343816"/>
            <a:chExt cx="745308" cy="537936"/>
          </a:xfrm>
        </p:grpSpPr>
        <p:sp>
          <p:nvSpPr>
            <p:cNvPr id="86" name="Oval 59">
              <a:extLst>
                <a:ext uri="{FF2B5EF4-FFF2-40B4-BE49-F238E27FC236}">
                  <a16:creationId xmlns:a16="http://schemas.microsoft.com/office/drawing/2014/main" id="{7784EF37-1FE9-ED42-B3DF-64CFF81409F8}"/>
                </a:ext>
              </a:extLst>
            </p:cNvPr>
            <p:cNvSpPr/>
            <p:nvPr/>
          </p:nvSpPr>
          <p:spPr>
            <a:xfrm>
              <a:off x="8113032" y="2343816"/>
              <a:ext cx="537936" cy="537936"/>
            </a:xfrm>
            <a:prstGeom prst="ellipse">
              <a:avLst/>
            </a:prstGeom>
            <a:solidFill>
              <a:srgbClr val="FAA319"/>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626262"/>
                </a:solidFill>
                <a:effectLst/>
                <a:uLnTx/>
                <a:uFillTx/>
                <a:latin typeface="+mj-lt"/>
                <a:ea typeface="+mn-ea"/>
                <a:cs typeface="+mn-cs"/>
              </a:endParaRPr>
            </a:p>
          </p:txBody>
        </p:sp>
        <p:sp>
          <p:nvSpPr>
            <p:cNvPr id="87" name="TextBox 86">
              <a:extLst>
                <a:ext uri="{FF2B5EF4-FFF2-40B4-BE49-F238E27FC236}">
                  <a16:creationId xmlns:a16="http://schemas.microsoft.com/office/drawing/2014/main" id="{34F62D7D-F8A4-9147-A4E1-A5BB76513BC8}"/>
                </a:ext>
              </a:extLst>
            </p:cNvPr>
            <p:cNvSpPr txBox="1"/>
            <p:nvPr/>
          </p:nvSpPr>
          <p:spPr>
            <a:xfrm>
              <a:off x="8009346" y="2422288"/>
              <a:ext cx="745308" cy="4122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j-lt"/>
                  <a:ea typeface="+mn-ea"/>
                  <a:cs typeface="+mn-cs"/>
                </a:rPr>
                <a:t>APIs</a:t>
              </a:r>
            </a:p>
          </p:txBody>
        </p:sp>
      </p:grpSp>
      <p:grpSp>
        <p:nvGrpSpPr>
          <p:cNvPr id="88" name="Group 62">
            <a:extLst>
              <a:ext uri="{FF2B5EF4-FFF2-40B4-BE49-F238E27FC236}">
                <a16:creationId xmlns:a16="http://schemas.microsoft.com/office/drawing/2014/main" id="{17D478EE-EF14-2A4E-A4DD-3DDFF3EC73F9}"/>
              </a:ext>
            </a:extLst>
          </p:cNvPr>
          <p:cNvGrpSpPr/>
          <p:nvPr/>
        </p:nvGrpSpPr>
        <p:grpSpPr>
          <a:xfrm>
            <a:off x="6415663" y="2024080"/>
            <a:ext cx="493749" cy="341399"/>
            <a:chOff x="8009346" y="2343816"/>
            <a:chExt cx="745308" cy="537936"/>
          </a:xfrm>
        </p:grpSpPr>
        <p:sp>
          <p:nvSpPr>
            <p:cNvPr id="89" name="Oval 63">
              <a:extLst>
                <a:ext uri="{FF2B5EF4-FFF2-40B4-BE49-F238E27FC236}">
                  <a16:creationId xmlns:a16="http://schemas.microsoft.com/office/drawing/2014/main" id="{949D4C62-3541-204D-9879-F10CCC1DE520}"/>
                </a:ext>
              </a:extLst>
            </p:cNvPr>
            <p:cNvSpPr/>
            <p:nvPr/>
          </p:nvSpPr>
          <p:spPr>
            <a:xfrm>
              <a:off x="8113032" y="2343816"/>
              <a:ext cx="537936" cy="537936"/>
            </a:xfrm>
            <a:prstGeom prst="ellipse">
              <a:avLst/>
            </a:prstGeom>
            <a:solidFill>
              <a:srgbClr val="FAA319"/>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626262"/>
                </a:solidFill>
                <a:effectLst/>
                <a:uLnTx/>
                <a:uFillTx/>
                <a:latin typeface="+mj-lt"/>
                <a:ea typeface="+mn-ea"/>
                <a:cs typeface="+mn-cs"/>
              </a:endParaRPr>
            </a:p>
          </p:txBody>
        </p:sp>
        <p:sp>
          <p:nvSpPr>
            <p:cNvPr id="90" name="TextBox 89">
              <a:extLst>
                <a:ext uri="{FF2B5EF4-FFF2-40B4-BE49-F238E27FC236}">
                  <a16:creationId xmlns:a16="http://schemas.microsoft.com/office/drawing/2014/main" id="{A543742F-6919-0D4A-AC47-7710BA69CF93}"/>
                </a:ext>
              </a:extLst>
            </p:cNvPr>
            <p:cNvSpPr txBox="1"/>
            <p:nvPr/>
          </p:nvSpPr>
          <p:spPr>
            <a:xfrm>
              <a:off x="8009346" y="2422288"/>
              <a:ext cx="745308" cy="4122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j-lt"/>
                  <a:ea typeface="+mn-ea"/>
                  <a:cs typeface="+mn-cs"/>
                </a:rPr>
                <a:t>APIs</a:t>
              </a:r>
            </a:p>
          </p:txBody>
        </p:sp>
      </p:grpSp>
      <p:grpSp>
        <p:nvGrpSpPr>
          <p:cNvPr id="91" name="Group 65">
            <a:extLst>
              <a:ext uri="{FF2B5EF4-FFF2-40B4-BE49-F238E27FC236}">
                <a16:creationId xmlns:a16="http://schemas.microsoft.com/office/drawing/2014/main" id="{DAACF2BD-AF35-794D-9D4F-20B753EDC041}"/>
              </a:ext>
            </a:extLst>
          </p:cNvPr>
          <p:cNvGrpSpPr/>
          <p:nvPr/>
        </p:nvGrpSpPr>
        <p:grpSpPr>
          <a:xfrm>
            <a:off x="6135082" y="2602234"/>
            <a:ext cx="493749" cy="341399"/>
            <a:chOff x="8009346" y="2343816"/>
            <a:chExt cx="745308" cy="537936"/>
          </a:xfrm>
        </p:grpSpPr>
        <p:sp>
          <p:nvSpPr>
            <p:cNvPr id="92" name="Oval 66">
              <a:extLst>
                <a:ext uri="{FF2B5EF4-FFF2-40B4-BE49-F238E27FC236}">
                  <a16:creationId xmlns:a16="http://schemas.microsoft.com/office/drawing/2014/main" id="{38B5A877-0BC7-EF4B-8D84-9E0EA90F17C3}"/>
                </a:ext>
              </a:extLst>
            </p:cNvPr>
            <p:cNvSpPr/>
            <p:nvPr/>
          </p:nvSpPr>
          <p:spPr>
            <a:xfrm>
              <a:off x="8113032" y="2343816"/>
              <a:ext cx="537936" cy="537936"/>
            </a:xfrm>
            <a:prstGeom prst="ellipse">
              <a:avLst/>
            </a:prstGeom>
            <a:solidFill>
              <a:srgbClr val="FAA319"/>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626262"/>
                </a:solidFill>
                <a:effectLst/>
                <a:uLnTx/>
                <a:uFillTx/>
                <a:latin typeface="+mj-lt"/>
                <a:ea typeface="+mn-ea"/>
                <a:cs typeface="+mn-cs"/>
              </a:endParaRPr>
            </a:p>
          </p:txBody>
        </p:sp>
        <p:sp>
          <p:nvSpPr>
            <p:cNvPr id="93" name="TextBox 92">
              <a:extLst>
                <a:ext uri="{FF2B5EF4-FFF2-40B4-BE49-F238E27FC236}">
                  <a16:creationId xmlns:a16="http://schemas.microsoft.com/office/drawing/2014/main" id="{122CA532-43A4-F74E-B35A-FED80EC0711D}"/>
                </a:ext>
              </a:extLst>
            </p:cNvPr>
            <p:cNvSpPr txBox="1"/>
            <p:nvPr/>
          </p:nvSpPr>
          <p:spPr>
            <a:xfrm>
              <a:off x="8009346" y="2422288"/>
              <a:ext cx="745308" cy="4122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j-lt"/>
                  <a:ea typeface="+mn-ea"/>
                  <a:cs typeface="+mn-cs"/>
                </a:rPr>
                <a:t>APIs</a:t>
              </a:r>
            </a:p>
          </p:txBody>
        </p:sp>
      </p:grpSp>
      <p:grpSp>
        <p:nvGrpSpPr>
          <p:cNvPr id="94" name="Group 68">
            <a:extLst>
              <a:ext uri="{FF2B5EF4-FFF2-40B4-BE49-F238E27FC236}">
                <a16:creationId xmlns:a16="http://schemas.microsoft.com/office/drawing/2014/main" id="{8BBA359A-B733-B543-BCF6-D089D68A1733}"/>
              </a:ext>
            </a:extLst>
          </p:cNvPr>
          <p:cNvGrpSpPr/>
          <p:nvPr/>
        </p:nvGrpSpPr>
        <p:grpSpPr>
          <a:xfrm>
            <a:off x="7485661" y="2419224"/>
            <a:ext cx="493749" cy="341399"/>
            <a:chOff x="8009346" y="2343816"/>
            <a:chExt cx="745308" cy="537936"/>
          </a:xfrm>
        </p:grpSpPr>
        <p:sp>
          <p:nvSpPr>
            <p:cNvPr id="95" name="Oval 69">
              <a:extLst>
                <a:ext uri="{FF2B5EF4-FFF2-40B4-BE49-F238E27FC236}">
                  <a16:creationId xmlns:a16="http://schemas.microsoft.com/office/drawing/2014/main" id="{D20AAC25-6DAF-FE49-A913-CB5688455CE8}"/>
                </a:ext>
              </a:extLst>
            </p:cNvPr>
            <p:cNvSpPr/>
            <p:nvPr/>
          </p:nvSpPr>
          <p:spPr>
            <a:xfrm>
              <a:off x="8113032" y="2343816"/>
              <a:ext cx="537936" cy="537936"/>
            </a:xfrm>
            <a:prstGeom prst="ellipse">
              <a:avLst/>
            </a:prstGeom>
            <a:solidFill>
              <a:srgbClr val="FAA319"/>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626262"/>
                </a:solidFill>
                <a:effectLst/>
                <a:uLnTx/>
                <a:uFillTx/>
                <a:latin typeface="+mj-lt"/>
                <a:ea typeface="+mn-ea"/>
                <a:cs typeface="+mn-cs"/>
              </a:endParaRPr>
            </a:p>
          </p:txBody>
        </p:sp>
        <p:sp>
          <p:nvSpPr>
            <p:cNvPr id="96" name="TextBox 95">
              <a:extLst>
                <a:ext uri="{FF2B5EF4-FFF2-40B4-BE49-F238E27FC236}">
                  <a16:creationId xmlns:a16="http://schemas.microsoft.com/office/drawing/2014/main" id="{DCEB384C-D1E3-9A48-B35D-037DC486ACDD}"/>
                </a:ext>
              </a:extLst>
            </p:cNvPr>
            <p:cNvSpPr txBox="1"/>
            <p:nvPr/>
          </p:nvSpPr>
          <p:spPr>
            <a:xfrm>
              <a:off x="8009346" y="2422288"/>
              <a:ext cx="745308" cy="4122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j-lt"/>
                  <a:ea typeface="+mn-ea"/>
                  <a:cs typeface="+mn-cs"/>
                </a:rPr>
                <a:t>APIs</a:t>
              </a:r>
            </a:p>
          </p:txBody>
        </p:sp>
      </p:grpSp>
      <p:pic>
        <p:nvPicPr>
          <p:cNvPr id="97" name="Picture 2">
            <a:extLst>
              <a:ext uri="{FF2B5EF4-FFF2-40B4-BE49-F238E27FC236}">
                <a16:creationId xmlns:a16="http://schemas.microsoft.com/office/drawing/2014/main" id="{CDB9DC10-D10E-8443-B049-8DC60E1455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2146" y="1836854"/>
            <a:ext cx="897888" cy="205582"/>
          </a:xfrm>
          <a:prstGeom prst="rect">
            <a:avLst/>
          </a:prstGeom>
        </p:spPr>
      </p:pic>
      <p:pic>
        <p:nvPicPr>
          <p:cNvPr id="98" name="Picture 4">
            <a:extLst>
              <a:ext uri="{FF2B5EF4-FFF2-40B4-BE49-F238E27FC236}">
                <a16:creationId xmlns:a16="http://schemas.microsoft.com/office/drawing/2014/main" id="{6F476B7F-2FC2-0945-BE1D-2CCE9C0805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08" y="1146179"/>
            <a:ext cx="515347" cy="412171"/>
          </a:xfrm>
          <a:prstGeom prst="rect">
            <a:avLst/>
          </a:prstGeom>
        </p:spPr>
      </p:pic>
      <p:pic>
        <p:nvPicPr>
          <p:cNvPr id="99" name="Picture 5">
            <a:extLst>
              <a:ext uri="{FF2B5EF4-FFF2-40B4-BE49-F238E27FC236}">
                <a16:creationId xmlns:a16="http://schemas.microsoft.com/office/drawing/2014/main" id="{243180D3-847C-3840-8B66-F2AFFBF8C6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6838" y="1669280"/>
            <a:ext cx="1326952" cy="328926"/>
          </a:xfrm>
          <a:prstGeom prst="rect">
            <a:avLst/>
          </a:prstGeom>
        </p:spPr>
      </p:pic>
      <p:pic>
        <p:nvPicPr>
          <p:cNvPr id="100" name="Picture 71">
            <a:extLst>
              <a:ext uri="{FF2B5EF4-FFF2-40B4-BE49-F238E27FC236}">
                <a16:creationId xmlns:a16="http://schemas.microsoft.com/office/drawing/2014/main" id="{B44167B5-94A0-A74C-9124-690D42016CA0}"/>
              </a:ext>
            </a:extLst>
          </p:cNvPr>
          <p:cNvPicPr>
            <a:picLocks noChangeAspect="1"/>
          </p:cNvPicPr>
          <p:nvPr/>
        </p:nvPicPr>
        <p:blipFill rotWithShape="1">
          <a:blip r:embed="rId9">
            <a:extLst>
              <a:ext uri="{28A0092B-C50C-407E-A947-70E740481C1C}">
                <a14:useLocalDpi xmlns:a14="http://schemas.microsoft.com/office/drawing/2010/main" val="0"/>
              </a:ext>
            </a:extLst>
          </a:blip>
          <a:srcRect l="26668" t="69845" r="56249" b="21227"/>
          <a:stretch/>
        </p:blipFill>
        <p:spPr>
          <a:xfrm>
            <a:off x="1188214" y="2169815"/>
            <a:ext cx="1204265" cy="283080"/>
          </a:xfrm>
          <a:prstGeom prst="rect">
            <a:avLst/>
          </a:prstGeom>
        </p:spPr>
      </p:pic>
      <p:cxnSp>
        <p:nvCxnSpPr>
          <p:cNvPr id="101" name="Straight Connector 12">
            <a:extLst>
              <a:ext uri="{FF2B5EF4-FFF2-40B4-BE49-F238E27FC236}">
                <a16:creationId xmlns:a16="http://schemas.microsoft.com/office/drawing/2014/main" id="{927A185E-4D90-B447-83DA-2925241FBAA6}"/>
              </a:ext>
            </a:extLst>
          </p:cNvPr>
          <p:cNvCxnSpPr>
            <a:endCxn id="60" idx="2"/>
          </p:cNvCxnSpPr>
          <p:nvPr/>
        </p:nvCxnSpPr>
        <p:spPr>
          <a:xfrm flipH="1" flipV="1">
            <a:off x="1688864" y="2493721"/>
            <a:ext cx="1329976" cy="599531"/>
          </a:xfrm>
          <a:prstGeom prst="line">
            <a:avLst/>
          </a:prstGeom>
          <a:noFill/>
          <a:ln w="25400" cap="rnd" cmpd="sng" algn="ctr">
            <a:solidFill>
              <a:srgbClr val="333332"/>
            </a:solidFill>
            <a:prstDash val="solid"/>
            <a:miter lim="800000"/>
          </a:ln>
          <a:effectLst/>
        </p:spPr>
      </p:cxnSp>
      <p:cxnSp>
        <p:nvCxnSpPr>
          <p:cNvPr id="102" name="Straight Connector 31">
            <a:extLst>
              <a:ext uri="{FF2B5EF4-FFF2-40B4-BE49-F238E27FC236}">
                <a16:creationId xmlns:a16="http://schemas.microsoft.com/office/drawing/2014/main" id="{12EF17AC-F270-1645-8E9D-8BE6DB0DD3CF}"/>
              </a:ext>
            </a:extLst>
          </p:cNvPr>
          <p:cNvCxnSpPr>
            <a:endCxn id="59" idx="2"/>
          </p:cNvCxnSpPr>
          <p:nvPr/>
        </p:nvCxnSpPr>
        <p:spPr>
          <a:xfrm flipV="1">
            <a:off x="4358199" y="2030089"/>
            <a:ext cx="673090" cy="300388"/>
          </a:xfrm>
          <a:prstGeom prst="line">
            <a:avLst/>
          </a:prstGeom>
          <a:noFill/>
          <a:ln w="25400" cap="rnd" cmpd="sng" algn="ctr">
            <a:solidFill>
              <a:srgbClr val="333332"/>
            </a:solidFill>
            <a:prstDash val="solid"/>
            <a:miter lim="800000"/>
          </a:ln>
          <a:effectLst/>
        </p:spPr>
      </p:cxnSp>
      <p:cxnSp>
        <p:nvCxnSpPr>
          <p:cNvPr id="103" name="Straight Connector 72">
            <a:extLst>
              <a:ext uri="{FF2B5EF4-FFF2-40B4-BE49-F238E27FC236}">
                <a16:creationId xmlns:a16="http://schemas.microsoft.com/office/drawing/2014/main" id="{96A3CF43-D489-5947-8263-7F441FBA3B4B}"/>
              </a:ext>
            </a:extLst>
          </p:cNvPr>
          <p:cNvCxnSpPr/>
          <p:nvPr/>
        </p:nvCxnSpPr>
        <p:spPr>
          <a:xfrm flipV="1">
            <a:off x="5697559" y="2772929"/>
            <a:ext cx="383651" cy="320322"/>
          </a:xfrm>
          <a:prstGeom prst="line">
            <a:avLst/>
          </a:prstGeom>
          <a:noFill/>
          <a:ln w="25400" cap="rnd" cmpd="sng" algn="ctr">
            <a:solidFill>
              <a:srgbClr val="333332"/>
            </a:solidFill>
            <a:prstDash val="solid"/>
            <a:miter lim="800000"/>
          </a:ln>
          <a:effectLst/>
        </p:spPr>
      </p:cxnSp>
    </p:spTree>
    <p:extLst>
      <p:ext uri="{BB962C8B-B14F-4D97-AF65-F5344CB8AC3E}">
        <p14:creationId xmlns:p14="http://schemas.microsoft.com/office/powerpoint/2010/main" val="4223250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49</a:t>
            </a:fld>
            <a:endParaRPr/>
          </a:p>
        </p:txBody>
      </p:sp>
      <p:pic>
        <p:nvPicPr>
          <p:cNvPr id="6" name="그림 5">
            <a:extLst>
              <a:ext uri="{FF2B5EF4-FFF2-40B4-BE49-F238E27FC236}">
                <a16:creationId xmlns:a16="http://schemas.microsoft.com/office/drawing/2014/main" id="{3FFBBBD5-3DD5-1148-B63A-31DEEBDEDE7B}"/>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3B1EB284-C692-824C-B753-56E1A18D11A5}"/>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pic>
        <p:nvPicPr>
          <p:cNvPr id="10" name="Picture 3">
            <a:extLst>
              <a:ext uri="{FF2B5EF4-FFF2-40B4-BE49-F238E27FC236}">
                <a16:creationId xmlns:a16="http://schemas.microsoft.com/office/drawing/2014/main" id="{2839E1DC-7991-894D-A45E-345DF7318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846" y="764379"/>
            <a:ext cx="6614308" cy="3980171"/>
          </a:xfrm>
          <a:prstGeom prst="rect">
            <a:avLst/>
          </a:prstGeom>
        </p:spPr>
      </p:pic>
      <p:sp>
        <p:nvSpPr>
          <p:cNvPr id="11" name="Google Shape;8958;p624">
            <a:extLst>
              <a:ext uri="{FF2B5EF4-FFF2-40B4-BE49-F238E27FC236}">
                <a16:creationId xmlns:a16="http://schemas.microsoft.com/office/drawing/2014/main" id="{4CE1052E-D067-7C44-A468-5E64F42491D9}"/>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4. API Governance</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spTree>
    <p:extLst>
      <p:ext uri="{BB962C8B-B14F-4D97-AF65-F5344CB8AC3E}">
        <p14:creationId xmlns:p14="http://schemas.microsoft.com/office/powerpoint/2010/main" val="756006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그림 402">
            <a:extLst>
              <a:ext uri="{FF2B5EF4-FFF2-40B4-BE49-F238E27FC236}">
                <a16:creationId xmlns:a16="http://schemas.microsoft.com/office/drawing/2014/main" id="{49CC3447-A299-B544-BA58-1A9E6708A5D5}"/>
              </a:ext>
            </a:extLst>
          </p:cNvPr>
          <p:cNvPicPr>
            <a:picLocks noChangeAspect="1"/>
          </p:cNvPicPr>
          <p:nvPr/>
        </p:nvPicPr>
        <p:blipFill>
          <a:blip r:embed="rId2"/>
          <a:stretch>
            <a:fillRect/>
          </a:stretch>
        </p:blipFill>
        <p:spPr>
          <a:xfrm>
            <a:off x="974855" y="722087"/>
            <a:ext cx="7400007" cy="4000004"/>
          </a:xfrm>
          <a:prstGeom prst="rect">
            <a:avLst/>
          </a:prstGeom>
        </p:spPr>
      </p:pic>
      <p:sp>
        <p:nvSpPr>
          <p:cNvPr id="406" name="Google Shape;8958;p624">
            <a:extLst>
              <a:ext uri="{FF2B5EF4-FFF2-40B4-BE49-F238E27FC236}">
                <a16:creationId xmlns:a16="http://schemas.microsoft.com/office/drawing/2014/main" id="{07A45064-74B8-E241-96AD-559D99D47EAA}"/>
              </a:ext>
            </a:extLst>
          </p:cNvPr>
          <p:cNvSpPr txBox="1">
            <a:spLocks noGrp="1"/>
          </p:cNvSpPr>
          <p:nvPr>
            <p:ph type="title"/>
          </p:nvPr>
        </p:nvSpPr>
        <p:spPr>
          <a:xfrm>
            <a:off x="630925" y="274323"/>
            <a:ext cx="7886700" cy="5214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900"/>
              <a:buNone/>
            </a:pPr>
            <a:r>
              <a:rPr lang="en-US" sz="2400" dirty="0">
                <a:solidFill>
                  <a:schemeClr val="dk1"/>
                </a:solidFill>
                <a:latin typeface="+mj-lt"/>
              </a:rPr>
              <a:t>TIBCO</a:t>
            </a:r>
            <a:r>
              <a:rPr lang="en-US" altLang="ko-KR" sz="2400" dirty="0">
                <a:solidFill>
                  <a:schemeClr val="dk1"/>
                </a:solidFill>
                <a:latin typeface="+mj-lt"/>
              </a:rPr>
              <a:t>,</a:t>
            </a:r>
            <a:r>
              <a:rPr lang="ko-KR" altLang="en-US" sz="2400" dirty="0">
                <a:solidFill>
                  <a:schemeClr val="dk1"/>
                </a:solidFill>
                <a:latin typeface="+mj-lt"/>
              </a:rPr>
              <a:t> </a:t>
            </a:r>
            <a:r>
              <a:rPr lang="en-US" altLang="ko-KR" sz="2400" dirty="0">
                <a:solidFill>
                  <a:schemeClr val="dk1"/>
                </a:solidFill>
                <a:latin typeface="+mj-lt"/>
              </a:rPr>
              <a:t>Global Leader in Integration</a:t>
            </a:r>
            <a:endParaRPr sz="2400" dirty="0">
              <a:solidFill>
                <a:schemeClr val="dk1"/>
              </a:solidFill>
              <a:latin typeface="+mj-lt"/>
            </a:endParaRPr>
          </a:p>
          <a:p>
            <a:pPr marL="0" lvl="0" indent="0" algn="l" rtl="0">
              <a:lnSpc>
                <a:spcPct val="90000"/>
              </a:lnSpc>
              <a:spcBef>
                <a:spcPts val="0"/>
              </a:spcBef>
              <a:spcAft>
                <a:spcPts val="0"/>
              </a:spcAft>
              <a:buClr>
                <a:schemeClr val="dk1"/>
              </a:buClr>
              <a:buSzPts val="2900"/>
              <a:buNone/>
            </a:pPr>
            <a:endParaRPr sz="1400" dirty="0">
              <a:solidFill>
                <a:schemeClr val="dk1"/>
              </a:solidFill>
              <a:latin typeface="+mj-lt"/>
            </a:endParaRPr>
          </a:p>
          <a:p>
            <a:pPr marL="0" lvl="0" indent="0" algn="l" rtl="0">
              <a:lnSpc>
                <a:spcPct val="90000"/>
              </a:lnSpc>
              <a:spcBef>
                <a:spcPts val="0"/>
              </a:spcBef>
              <a:spcAft>
                <a:spcPts val="0"/>
              </a:spcAft>
              <a:buClr>
                <a:schemeClr val="dk1"/>
              </a:buClr>
              <a:buSzPts val="2900"/>
              <a:buNone/>
            </a:pPr>
            <a:endParaRPr sz="1400" b="0" i="0" u="none" strike="noStrike" cap="none" dirty="0">
              <a:solidFill>
                <a:srgbClr val="333333"/>
              </a:solidFill>
              <a:latin typeface="+mj-lt"/>
              <a:ea typeface="Verdana"/>
              <a:cs typeface="Verdana"/>
              <a:sym typeface="Verdana"/>
            </a:endParaRPr>
          </a:p>
        </p:txBody>
      </p:sp>
    </p:spTree>
    <p:extLst>
      <p:ext uri="{BB962C8B-B14F-4D97-AF65-F5344CB8AC3E}">
        <p14:creationId xmlns:p14="http://schemas.microsoft.com/office/powerpoint/2010/main" val="489050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50</a:t>
            </a:fld>
            <a:endParaRPr/>
          </a:p>
        </p:txBody>
      </p:sp>
      <p:pic>
        <p:nvPicPr>
          <p:cNvPr id="6" name="그림 5">
            <a:extLst>
              <a:ext uri="{FF2B5EF4-FFF2-40B4-BE49-F238E27FC236}">
                <a16:creationId xmlns:a16="http://schemas.microsoft.com/office/drawing/2014/main" id="{3FFBBBD5-3DD5-1148-B63A-31DEEBDEDE7B}"/>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3B1EB284-C692-824C-B753-56E1A18D11A5}"/>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sp>
        <p:nvSpPr>
          <p:cNvPr id="11" name="Google Shape;8958;p624">
            <a:extLst>
              <a:ext uri="{FF2B5EF4-FFF2-40B4-BE49-F238E27FC236}">
                <a16:creationId xmlns:a16="http://schemas.microsoft.com/office/drawing/2014/main" id="{4CE1052E-D067-7C44-A468-5E64F42491D9}"/>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4. API Governance</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8" name="Picture 20" descr="iStock_000058881214_Double.jpg">
            <a:extLst>
              <a:ext uri="{FF2B5EF4-FFF2-40B4-BE49-F238E27FC236}">
                <a16:creationId xmlns:a16="http://schemas.microsoft.com/office/drawing/2014/main" id="{04488368-001C-8B4F-BE72-ACF8721B0611}"/>
              </a:ext>
            </a:extLst>
          </p:cNvPr>
          <p:cNvPicPr>
            <a:picLocks noChangeAspect="1"/>
          </p:cNvPicPr>
          <p:nvPr/>
        </p:nvPicPr>
        <p:blipFill rotWithShape="1">
          <a:blip r:embed="rId4" cstate="print">
            <a:alphaModFix amt="69000"/>
            <a:extLst>
              <a:ext uri="{28A0092B-C50C-407E-A947-70E740481C1C}">
                <a14:useLocalDpi xmlns:a14="http://schemas.microsoft.com/office/drawing/2010/main" val="0"/>
              </a:ext>
            </a:extLst>
          </a:blip>
          <a:srcRect t="7169" b="-1"/>
          <a:stretch/>
        </p:blipFill>
        <p:spPr>
          <a:xfrm>
            <a:off x="0" y="927258"/>
            <a:ext cx="9144000" cy="3792453"/>
          </a:xfrm>
          <a:prstGeom prst="rect">
            <a:avLst/>
          </a:prstGeom>
        </p:spPr>
      </p:pic>
      <p:sp>
        <p:nvSpPr>
          <p:cNvPr id="12" name="Rectangle 30">
            <a:extLst>
              <a:ext uri="{FF2B5EF4-FFF2-40B4-BE49-F238E27FC236}">
                <a16:creationId xmlns:a16="http://schemas.microsoft.com/office/drawing/2014/main" id="{F8626850-1D76-6746-9CCA-AD8DD2C884A4}"/>
              </a:ext>
            </a:extLst>
          </p:cNvPr>
          <p:cNvSpPr/>
          <p:nvPr/>
        </p:nvSpPr>
        <p:spPr>
          <a:xfrm>
            <a:off x="3844" y="869706"/>
            <a:ext cx="9144000" cy="3477283"/>
          </a:xfrm>
          <a:prstGeom prst="rect">
            <a:avLst/>
          </a:prstGeom>
          <a:gradFill flip="none" rotWithShape="1">
            <a:gsLst>
              <a:gs pos="1000">
                <a:schemeClr val="tx1">
                  <a:alpha val="0"/>
                </a:schemeClr>
              </a:gs>
              <a:gs pos="10000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25">
            <a:extLst>
              <a:ext uri="{FF2B5EF4-FFF2-40B4-BE49-F238E27FC236}">
                <a16:creationId xmlns:a16="http://schemas.microsoft.com/office/drawing/2014/main" id="{D18E1ADB-BC50-624C-8CA0-E8893831BD69}"/>
              </a:ext>
            </a:extLst>
          </p:cNvPr>
          <p:cNvSpPr/>
          <p:nvPr/>
        </p:nvSpPr>
        <p:spPr>
          <a:xfrm>
            <a:off x="0" y="1898289"/>
            <a:ext cx="9144000" cy="94914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Arial"/>
              <a:cs typeface="Arial"/>
            </a:endParaRPr>
          </a:p>
        </p:txBody>
      </p:sp>
      <p:sp>
        <p:nvSpPr>
          <p:cNvPr id="14" name="TextBox 13">
            <a:extLst>
              <a:ext uri="{FF2B5EF4-FFF2-40B4-BE49-F238E27FC236}">
                <a16:creationId xmlns:a16="http://schemas.microsoft.com/office/drawing/2014/main" id="{CEF4D940-EC52-3544-B583-0C57299058DE}"/>
              </a:ext>
            </a:extLst>
          </p:cNvPr>
          <p:cNvSpPr txBox="1"/>
          <p:nvPr/>
        </p:nvSpPr>
        <p:spPr>
          <a:xfrm>
            <a:off x="1270036" y="3477860"/>
            <a:ext cx="1522234" cy="769441"/>
          </a:xfrm>
          <a:prstGeom prst="rect">
            <a:avLst/>
          </a:prstGeom>
          <a:noFill/>
        </p:spPr>
        <p:txBody>
          <a:bodyPr wrap="square" rtlCol="0">
            <a:spAutoFit/>
          </a:bodyPr>
          <a:lstStyle/>
          <a:p>
            <a:pPr algn="ctr"/>
            <a:r>
              <a:rPr lang="en-US" sz="1100" dirty="0">
                <a:solidFill>
                  <a:srgbClr val="000000"/>
                </a:solidFill>
                <a:latin typeface="+mj-lt"/>
                <a:cs typeface="Arial"/>
              </a:rPr>
              <a:t>Get API consumers signed up and building fast, scale </a:t>
            </a:r>
            <a:r>
              <a:rPr lang="en-US" sz="1100" dirty="0">
                <a:latin typeface="+mj-lt"/>
              </a:rPr>
              <a:t>developer </a:t>
            </a:r>
            <a:r>
              <a:rPr lang="en-US" sz="1100" dirty="0">
                <a:solidFill>
                  <a:srgbClr val="000000"/>
                </a:solidFill>
                <a:latin typeface="+mj-lt"/>
                <a:cs typeface="Arial"/>
              </a:rPr>
              <a:t>support</a:t>
            </a:r>
          </a:p>
        </p:txBody>
      </p:sp>
      <p:sp>
        <p:nvSpPr>
          <p:cNvPr id="15" name="TextBox 14">
            <a:extLst>
              <a:ext uri="{FF2B5EF4-FFF2-40B4-BE49-F238E27FC236}">
                <a16:creationId xmlns:a16="http://schemas.microsoft.com/office/drawing/2014/main" id="{8AFE0BE7-A18D-0549-A1E5-3E933E113C10}"/>
              </a:ext>
            </a:extLst>
          </p:cNvPr>
          <p:cNvSpPr txBox="1"/>
          <p:nvPr/>
        </p:nvSpPr>
        <p:spPr>
          <a:xfrm>
            <a:off x="1146713" y="1321012"/>
            <a:ext cx="1755227" cy="507831"/>
          </a:xfrm>
          <a:prstGeom prst="rect">
            <a:avLst/>
          </a:prstGeom>
          <a:noFill/>
        </p:spPr>
        <p:txBody>
          <a:bodyPr wrap="square" rtlCol="0">
            <a:spAutoFit/>
          </a:bodyPr>
          <a:lstStyle/>
          <a:p>
            <a:pPr algn="ctr"/>
            <a:r>
              <a:rPr lang="en-US" sz="1350" b="1" dirty="0">
                <a:solidFill>
                  <a:srgbClr val="0E66A2"/>
                </a:solidFill>
                <a:latin typeface="+mj-lt"/>
                <a:cs typeface="Intel Clear"/>
              </a:rPr>
              <a:t>PARTNER </a:t>
            </a:r>
            <a:br>
              <a:rPr lang="en-US" sz="1350" b="1" dirty="0">
                <a:solidFill>
                  <a:srgbClr val="0E66A2"/>
                </a:solidFill>
                <a:latin typeface="+mj-lt"/>
                <a:cs typeface="Intel Clear"/>
              </a:rPr>
            </a:br>
            <a:r>
              <a:rPr lang="en-US" sz="1350" b="1" dirty="0">
                <a:solidFill>
                  <a:srgbClr val="0E66A2"/>
                </a:solidFill>
                <a:latin typeface="+mj-lt"/>
                <a:cs typeface="Intel Clear"/>
              </a:rPr>
              <a:t>PORTAL</a:t>
            </a:r>
          </a:p>
        </p:txBody>
      </p:sp>
      <p:sp>
        <p:nvSpPr>
          <p:cNvPr id="16" name="TextBox 15">
            <a:extLst>
              <a:ext uri="{FF2B5EF4-FFF2-40B4-BE49-F238E27FC236}">
                <a16:creationId xmlns:a16="http://schemas.microsoft.com/office/drawing/2014/main" id="{30144595-4E55-734E-9BDD-7DD3786C2D47}"/>
              </a:ext>
            </a:extLst>
          </p:cNvPr>
          <p:cNvSpPr txBox="1"/>
          <p:nvPr/>
        </p:nvSpPr>
        <p:spPr>
          <a:xfrm>
            <a:off x="2977642" y="3477860"/>
            <a:ext cx="1548964" cy="769441"/>
          </a:xfrm>
          <a:prstGeom prst="rect">
            <a:avLst/>
          </a:prstGeom>
          <a:noFill/>
        </p:spPr>
        <p:txBody>
          <a:bodyPr wrap="square" rtlCol="0">
            <a:spAutoFit/>
          </a:bodyPr>
          <a:lstStyle/>
          <a:p>
            <a:pPr algn="ctr"/>
            <a:r>
              <a:rPr lang="en-US" sz="1100" dirty="0">
                <a:solidFill>
                  <a:srgbClr val="000000"/>
                </a:solidFill>
                <a:latin typeface="+mj-lt"/>
                <a:cs typeface="Arial"/>
              </a:rPr>
              <a:t>Define access &amp; security policies, manage API </a:t>
            </a:r>
            <a:r>
              <a:rPr lang="en-US" sz="1100" dirty="0">
                <a:latin typeface="+mj-lt"/>
              </a:rPr>
              <a:t>packages</a:t>
            </a:r>
            <a:endParaRPr lang="en-US" sz="1100" dirty="0">
              <a:solidFill>
                <a:srgbClr val="000000"/>
              </a:solidFill>
              <a:latin typeface="+mj-lt"/>
              <a:cs typeface="Arial"/>
            </a:endParaRPr>
          </a:p>
        </p:txBody>
      </p:sp>
      <p:sp>
        <p:nvSpPr>
          <p:cNvPr id="17" name="TextBox 16">
            <a:extLst>
              <a:ext uri="{FF2B5EF4-FFF2-40B4-BE49-F238E27FC236}">
                <a16:creationId xmlns:a16="http://schemas.microsoft.com/office/drawing/2014/main" id="{D775E11A-C4BB-8A40-98C6-74499E14BF55}"/>
              </a:ext>
            </a:extLst>
          </p:cNvPr>
          <p:cNvSpPr txBox="1"/>
          <p:nvPr/>
        </p:nvSpPr>
        <p:spPr>
          <a:xfrm>
            <a:off x="2817605" y="1321012"/>
            <a:ext cx="1755227" cy="507831"/>
          </a:xfrm>
          <a:prstGeom prst="rect">
            <a:avLst/>
          </a:prstGeom>
          <a:noFill/>
        </p:spPr>
        <p:txBody>
          <a:bodyPr wrap="square" rtlCol="0">
            <a:spAutoFit/>
          </a:bodyPr>
          <a:lstStyle/>
          <a:p>
            <a:pPr algn="ctr"/>
            <a:r>
              <a:rPr lang="en-US" sz="1350" b="1" dirty="0">
                <a:solidFill>
                  <a:srgbClr val="0E66A2"/>
                </a:solidFill>
                <a:latin typeface="+mj-lt"/>
                <a:cs typeface="Intel Clear"/>
              </a:rPr>
              <a:t>TRAFFIC</a:t>
            </a:r>
            <a:br>
              <a:rPr lang="en-US" sz="1350" b="1" dirty="0">
                <a:solidFill>
                  <a:srgbClr val="0E66A2"/>
                </a:solidFill>
                <a:latin typeface="+mj-lt"/>
                <a:cs typeface="Intel Clear"/>
              </a:rPr>
            </a:br>
            <a:r>
              <a:rPr lang="en-US" sz="1350" b="1" dirty="0">
                <a:solidFill>
                  <a:srgbClr val="0E66A2"/>
                </a:solidFill>
                <a:latin typeface="+mj-lt"/>
                <a:cs typeface="Intel Clear"/>
              </a:rPr>
              <a:t>MANAGER</a:t>
            </a:r>
          </a:p>
        </p:txBody>
      </p:sp>
      <p:sp>
        <p:nvSpPr>
          <p:cNvPr id="18" name="TextBox 17">
            <a:extLst>
              <a:ext uri="{FF2B5EF4-FFF2-40B4-BE49-F238E27FC236}">
                <a16:creationId xmlns:a16="http://schemas.microsoft.com/office/drawing/2014/main" id="{12657F5F-E3DA-E448-A34B-8ED323265C2D}"/>
              </a:ext>
            </a:extLst>
          </p:cNvPr>
          <p:cNvSpPr txBox="1"/>
          <p:nvPr/>
        </p:nvSpPr>
        <p:spPr>
          <a:xfrm>
            <a:off x="4717463" y="3451433"/>
            <a:ext cx="1407204" cy="938719"/>
          </a:xfrm>
          <a:prstGeom prst="rect">
            <a:avLst/>
          </a:prstGeom>
          <a:noFill/>
        </p:spPr>
        <p:txBody>
          <a:bodyPr wrap="square" rtlCol="0">
            <a:spAutoFit/>
          </a:bodyPr>
          <a:lstStyle/>
          <a:p>
            <a:pPr algn="ctr"/>
            <a:r>
              <a:rPr lang="en-US" sz="1100" dirty="0">
                <a:solidFill>
                  <a:srgbClr val="000000"/>
                </a:solidFill>
                <a:latin typeface="+mj-lt"/>
                <a:cs typeface="Arial"/>
              </a:rPr>
              <a:t>Ensure fast, reliable API performance—in the cloud, on-</a:t>
            </a:r>
            <a:r>
              <a:rPr lang="en-US" sz="1100" dirty="0" err="1">
                <a:solidFill>
                  <a:srgbClr val="000000"/>
                </a:solidFill>
                <a:latin typeface="+mj-lt"/>
                <a:cs typeface="Arial"/>
              </a:rPr>
              <a:t>prem</a:t>
            </a:r>
            <a:r>
              <a:rPr lang="en-US" sz="1100" dirty="0">
                <a:solidFill>
                  <a:srgbClr val="000000"/>
                </a:solidFill>
                <a:latin typeface="+mj-lt"/>
                <a:cs typeface="Arial"/>
              </a:rPr>
              <a:t>, or both</a:t>
            </a:r>
          </a:p>
        </p:txBody>
      </p:sp>
      <p:sp>
        <p:nvSpPr>
          <p:cNvPr id="19" name="TextBox 18">
            <a:extLst>
              <a:ext uri="{FF2B5EF4-FFF2-40B4-BE49-F238E27FC236}">
                <a16:creationId xmlns:a16="http://schemas.microsoft.com/office/drawing/2014/main" id="{48759B31-D427-B34E-A8B8-32A164194CD4}"/>
              </a:ext>
            </a:extLst>
          </p:cNvPr>
          <p:cNvSpPr txBox="1"/>
          <p:nvPr/>
        </p:nvSpPr>
        <p:spPr>
          <a:xfrm>
            <a:off x="4527461" y="1321012"/>
            <a:ext cx="1755227" cy="507831"/>
          </a:xfrm>
          <a:prstGeom prst="rect">
            <a:avLst/>
          </a:prstGeom>
          <a:noFill/>
        </p:spPr>
        <p:txBody>
          <a:bodyPr wrap="square" rtlCol="0">
            <a:spAutoFit/>
          </a:bodyPr>
          <a:lstStyle/>
          <a:p>
            <a:pPr algn="ctr"/>
            <a:r>
              <a:rPr lang="en-US" sz="1350" b="1" dirty="0">
                <a:solidFill>
                  <a:srgbClr val="0E66A2"/>
                </a:solidFill>
                <a:latin typeface="+mj-lt"/>
                <a:cs typeface="Intel Clear"/>
              </a:rPr>
              <a:t>API DISTRIBUTION NETWORK™</a:t>
            </a:r>
          </a:p>
        </p:txBody>
      </p:sp>
      <p:sp>
        <p:nvSpPr>
          <p:cNvPr id="20" name="TextBox 19">
            <a:extLst>
              <a:ext uri="{FF2B5EF4-FFF2-40B4-BE49-F238E27FC236}">
                <a16:creationId xmlns:a16="http://schemas.microsoft.com/office/drawing/2014/main" id="{52D6E899-DAC3-5945-AF7D-686680D8BBB0}"/>
              </a:ext>
            </a:extLst>
          </p:cNvPr>
          <p:cNvSpPr txBox="1"/>
          <p:nvPr/>
        </p:nvSpPr>
        <p:spPr>
          <a:xfrm>
            <a:off x="6377831" y="3437985"/>
            <a:ext cx="1407204" cy="938719"/>
          </a:xfrm>
          <a:prstGeom prst="rect">
            <a:avLst/>
          </a:prstGeom>
          <a:noFill/>
        </p:spPr>
        <p:txBody>
          <a:bodyPr wrap="square" rtlCol="0">
            <a:spAutoFit/>
          </a:bodyPr>
          <a:lstStyle/>
          <a:p>
            <a:pPr algn="ctr"/>
            <a:r>
              <a:rPr lang="en-US" sz="1100" dirty="0">
                <a:solidFill>
                  <a:srgbClr val="000000"/>
                </a:solidFill>
                <a:latin typeface="+mj-lt"/>
                <a:cs typeface="Arial"/>
              </a:rPr>
              <a:t>Understand how your platform drives real business value and optimize API usage</a:t>
            </a:r>
          </a:p>
        </p:txBody>
      </p:sp>
      <p:sp>
        <p:nvSpPr>
          <p:cNvPr id="21" name="TextBox 20">
            <a:extLst>
              <a:ext uri="{FF2B5EF4-FFF2-40B4-BE49-F238E27FC236}">
                <a16:creationId xmlns:a16="http://schemas.microsoft.com/office/drawing/2014/main" id="{1C39327A-C20D-5245-9047-2EB6DFB9E6FC}"/>
              </a:ext>
            </a:extLst>
          </p:cNvPr>
          <p:cNvSpPr txBox="1"/>
          <p:nvPr/>
        </p:nvSpPr>
        <p:spPr>
          <a:xfrm>
            <a:off x="6170536" y="1321012"/>
            <a:ext cx="1755227" cy="507831"/>
          </a:xfrm>
          <a:prstGeom prst="rect">
            <a:avLst/>
          </a:prstGeom>
          <a:noFill/>
        </p:spPr>
        <p:txBody>
          <a:bodyPr wrap="square" rtlCol="0">
            <a:spAutoFit/>
          </a:bodyPr>
          <a:lstStyle/>
          <a:p>
            <a:pPr algn="ctr"/>
            <a:r>
              <a:rPr lang="en-US" sz="1350" b="1" dirty="0">
                <a:solidFill>
                  <a:srgbClr val="0E66A2"/>
                </a:solidFill>
                <a:latin typeface="+mj-lt"/>
                <a:cs typeface="Intel Clear"/>
              </a:rPr>
              <a:t>REPORTING &amp; </a:t>
            </a:r>
            <a:br>
              <a:rPr lang="en-US" sz="1350" b="1" dirty="0">
                <a:solidFill>
                  <a:srgbClr val="0E66A2"/>
                </a:solidFill>
                <a:latin typeface="+mj-lt"/>
                <a:cs typeface="Intel Clear"/>
              </a:rPr>
            </a:br>
            <a:r>
              <a:rPr lang="en-US" sz="1350" b="1" dirty="0">
                <a:solidFill>
                  <a:srgbClr val="0E66A2"/>
                </a:solidFill>
                <a:latin typeface="+mj-lt"/>
                <a:cs typeface="Intel Clear"/>
              </a:rPr>
              <a:t>ANALYTICS</a:t>
            </a:r>
          </a:p>
        </p:txBody>
      </p:sp>
      <p:sp>
        <p:nvSpPr>
          <p:cNvPr id="22" name="TextBox 21">
            <a:extLst>
              <a:ext uri="{FF2B5EF4-FFF2-40B4-BE49-F238E27FC236}">
                <a16:creationId xmlns:a16="http://schemas.microsoft.com/office/drawing/2014/main" id="{A3E9E0AA-86F5-7549-996F-2DF6C324026D}"/>
              </a:ext>
            </a:extLst>
          </p:cNvPr>
          <p:cNvSpPr txBox="1"/>
          <p:nvPr/>
        </p:nvSpPr>
        <p:spPr>
          <a:xfrm>
            <a:off x="683288" y="2898619"/>
            <a:ext cx="2452267" cy="338554"/>
          </a:xfrm>
          <a:prstGeom prst="rect">
            <a:avLst/>
          </a:prstGeom>
          <a:noFill/>
        </p:spPr>
        <p:txBody>
          <a:bodyPr wrap="square" rtlCol="0">
            <a:spAutoFit/>
          </a:bodyPr>
          <a:lstStyle/>
          <a:p>
            <a:pPr algn="ctr"/>
            <a:r>
              <a:rPr lang="en-US" sz="1600" b="1" dirty="0">
                <a:latin typeface="+mj-lt"/>
                <a:cs typeface="Arial"/>
              </a:rPr>
              <a:t> Discover APIs</a:t>
            </a:r>
          </a:p>
        </p:txBody>
      </p:sp>
      <p:sp>
        <p:nvSpPr>
          <p:cNvPr id="23" name="TextBox 22">
            <a:extLst>
              <a:ext uri="{FF2B5EF4-FFF2-40B4-BE49-F238E27FC236}">
                <a16:creationId xmlns:a16="http://schemas.microsoft.com/office/drawing/2014/main" id="{052513BF-3C9E-7E41-A9F7-34B5B982AD64}"/>
              </a:ext>
            </a:extLst>
          </p:cNvPr>
          <p:cNvSpPr txBox="1"/>
          <p:nvPr/>
        </p:nvSpPr>
        <p:spPr>
          <a:xfrm>
            <a:off x="3270583" y="3172722"/>
            <a:ext cx="914400" cy="300082"/>
          </a:xfrm>
          <a:prstGeom prst="rect">
            <a:avLst/>
          </a:prstGeom>
          <a:noFill/>
        </p:spPr>
        <p:txBody>
          <a:bodyPr wrap="square" rtlCol="0">
            <a:spAutoFit/>
          </a:bodyPr>
          <a:lstStyle/>
          <a:p>
            <a:pPr algn="ctr"/>
            <a:r>
              <a:rPr lang="en-US" sz="1350" dirty="0">
                <a:latin typeface="+mj-lt"/>
                <a:cs typeface="Arial"/>
              </a:rPr>
              <a:t>Control</a:t>
            </a:r>
          </a:p>
        </p:txBody>
      </p:sp>
      <p:sp>
        <p:nvSpPr>
          <p:cNvPr id="24" name="TextBox 23">
            <a:extLst>
              <a:ext uri="{FF2B5EF4-FFF2-40B4-BE49-F238E27FC236}">
                <a16:creationId xmlns:a16="http://schemas.microsoft.com/office/drawing/2014/main" id="{D31B8C30-2E2C-FA49-8526-4E813B2C9988}"/>
              </a:ext>
            </a:extLst>
          </p:cNvPr>
          <p:cNvSpPr txBox="1"/>
          <p:nvPr/>
        </p:nvSpPr>
        <p:spPr>
          <a:xfrm>
            <a:off x="5012224" y="3173496"/>
            <a:ext cx="914400" cy="300082"/>
          </a:xfrm>
          <a:prstGeom prst="rect">
            <a:avLst/>
          </a:prstGeom>
          <a:noFill/>
        </p:spPr>
        <p:txBody>
          <a:bodyPr wrap="square" rtlCol="0">
            <a:spAutoFit/>
          </a:bodyPr>
          <a:lstStyle/>
          <a:p>
            <a:pPr algn="ctr"/>
            <a:r>
              <a:rPr lang="en-US" sz="1350" dirty="0">
                <a:latin typeface="+mj-lt"/>
                <a:cs typeface="Arial"/>
              </a:rPr>
              <a:t>Perform</a:t>
            </a:r>
          </a:p>
        </p:txBody>
      </p:sp>
      <p:sp>
        <p:nvSpPr>
          <p:cNvPr id="25" name="TextBox 24">
            <a:extLst>
              <a:ext uri="{FF2B5EF4-FFF2-40B4-BE49-F238E27FC236}">
                <a16:creationId xmlns:a16="http://schemas.microsoft.com/office/drawing/2014/main" id="{7B247EFB-4BB0-6E4C-8D3D-DE0AB755DC02}"/>
              </a:ext>
            </a:extLst>
          </p:cNvPr>
          <p:cNvSpPr txBox="1"/>
          <p:nvPr/>
        </p:nvSpPr>
        <p:spPr>
          <a:xfrm>
            <a:off x="6612424" y="3159066"/>
            <a:ext cx="914400" cy="300082"/>
          </a:xfrm>
          <a:prstGeom prst="rect">
            <a:avLst/>
          </a:prstGeom>
          <a:noFill/>
        </p:spPr>
        <p:txBody>
          <a:bodyPr wrap="square" rtlCol="0">
            <a:spAutoFit/>
          </a:bodyPr>
          <a:lstStyle/>
          <a:p>
            <a:pPr algn="ctr"/>
            <a:r>
              <a:rPr lang="en-US" sz="1350" dirty="0">
                <a:latin typeface="+mj-lt"/>
                <a:cs typeface="Arial"/>
              </a:rPr>
              <a:t>Measure</a:t>
            </a:r>
          </a:p>
        </p:txBody>
      </p:sp>
      <p:pic>
        <p:nvPicPr>
          <p:cNvPr id="26" name="Picture 26" descr="overview-icons-01.png">
            <a:extLst>
              <a:ext uri="{FF2B5EF4-FFF2-40B4-BE49-F238E27FC236}">
                <a16:creationId xmlns:a16="http://schemas.microsoft.com/office/drawing/2014/main" id="{12497593-2A14-0540-B2CB-604266B080F2}"/>
              </a:ext>
            </a:extLst>
          </p:cNvPr>
          <p:cNvPicPr>
            <a:picLocks noChangeAspect="1"/>
          </p:cNvPicPr>
          <p:nvPr/>
        </p:nvPicPr>
        <p:blipFill>
          <a:blip r:embed="rId5" cstate="screen">
            <a:grayscl/>
            <a:extLst>
              <a:ext uri="{28A0092B-C50C-407E-A947-70E740481C1C}">
                <a14:useLocalDpi xmlns:a14="http://schemas.microsoft.com/office/drawing/2010/main" val="0"/>
              </a:ext>
            </a:extLst>
          </a:blip>
          <a:stretch>
            <a:fillRect/>
          </a:stretch>
        </p:blipFill>
        <p:spPr>
          <a:xfrm>
            <a:off x="5080566" y="2009603"/>
            <a:ext cx="748445" cy="798256"/>
          </a:xfrm>
          <a:prstGeom prst="rect">
            <a:avLst/>
          </a:prstGeom>
        </p:spPr>
      </p:pic>
      <p:pic>
        <p:nvPicPr>
          <p:cNvPr id="27" name="Picture 27" descr="overview-icons-02.png">
            <a:extLst>
              <a:ext uri="{FF2B5EF4-FFF2-40B4-BE49-F238E27FC236}">
                <a16:creationId xmlns:a16="http://schemas.microsoft.com/office/drawing/2014/main" id="{2340E7C9-1901-0847-AAF3-58B9E95F7611}"/>
              </a:ext>
            </a:extLst>
          </p:cNvPr>
          <p:cNvPicPr>
            <a:picLocks noChangeAspect="1"/>
          </p:cNvPicPr>
          <p:nvPr/>
        </p:nvPicPr>
        <p:blipFill>
          <a:blip r:embed="rId6" cstate="screen">
            <a:grayscl/>
            <a:extLst>
              <a:ext uri="{28A0092B-C50C-407E-A947-70E740481C1C}">
                <a14:useLocalDpi xmlns:a14="http://schemas.microsoft.com/office/drawing/2010/main" val="0"/>
              </a:ext>
            </a:extLst>
          </a:blip>
          <a:stretch>
            <a:fillRect/>
          </a:stretch>
        </p:blipFill>
        <p:spPr>
          <a:xfrm>
            <a:off x="3364550" y="1984545"/>
            <a:ext cx="719341" cy="767216"/>
          </a:xfrm>
          <a:prstGeom prst="rect">
            <a:avLst/>
          </a:prstGeom>
        </p:spPr>
      </p:pic>
      <p:pic>
        <p:nvPicPr>
          <p:cNvPr id="28" name="Picture 28" descr="overview-icons-04.png">
            <a:extLst>
              <a:ext uri="{FF2B5EF4-FFF2-40B4-BE49-F238E27FC236}">
                <a16:creationId xmlns:a16="http://schemas.microsoft.com/office/drawing/2014/main" id="{DAB8A4D2-2DEE-4644-B61C-3DA9A59DB304}"/>
              </a:ext>
            </a:extLst>
          </p:cNvPr>
          <p:cNvPicPr>
            <a:picLocks noChangeAspect="1"/>
          </p:cNvPicPr>
          <p:nvPr/>
        </p:nvPicPr>
        <p:blipFill>
          <a:blip r:embed="rId7" cstate="screen">
            <a:grayscl/>
            <a:extLst>
              <a:ext uri="{28A0092B-C50C-407E-A947-70E740481C1C}">
                <a14:useLocalDpi xmlns:a14="http://schemas.microsoft.com/office/drawing/2010/main" val="0"/>
              </a:ext>
            </a:extLst>
          </a:blip>
          <a:stretch>
            <a:fillRect/>
          </a:stretch>
        </p:blipFill>
        <p:spPr>
          <a:xfrm>
            <a:off x="6659093" y="1978428"/>
            <a:ext cx="770385" cy="821656"/>
          </a:xfrm>
          <a:prstGeom prst="rect">
            <a:avLst/>
          </a:prstGeom>
        </p:spPr>
      </p:pic>
      <p:pic>
        <p:nvPicPr>
          <p:cNvPr id="29" name="Picture 29" descr="overview-icons-03.png">
            <a:extLst>
              <a:ext uri="{FF2B5EF4-FFF2-40B4-BE49-F238E27FC236}">
                <a16:creationId xmlns:a16="http://schemas.microsoft.com/office/drawing/2014/main" id="{18A13731-C5F1-EA4F-9330-322229C4C749}"/>
              </a:ext>
            </a:extLst>
          </p:cNvPr>
          <p:cNvPicPr>
            <a:picLocks noChangeAspect="1"/>
          </p:cNvPicPr>
          <p:nvPr/>
        </p:nvPicPr>
        <p:blipFill>
          <a:blip r:embed="rId8" cstate="screen">
            <a:grayscl/>
            <a:extLst>
              <a:ext uri="{28A0092B-C50C-407E-A947-70E740481C1C}">
                <a14:useLocalDpi xmlns:a14="http://schemas.microsoft.com/office/drawing/2010/main" val="0"/>
              </a:ext>
            </a:extLst>
          </a:blip>
          <a:stretch>
            <a:fillRect/>
          </a:stretch>
        </p:blipFill>
        <p:spPr>
          <a:xfrm>
            <a:off x="1592749" y="1930874"/>
            <a:ext cx="843084" cy="899194"/>
          </a:xfrm>
          <a:prstGeom prst="rect">
            <a:avLst/>
          </a:prstGeom>
        </p:spPr>
      </p:pic>
      <p:sp>
        <p:nvSpPr>
          <p:cNvPr id="30" name="TextBox 29">
            <a:extLst>
              <a:ext uri="{FF2B5EF4-FFF2-40B4-BE49-F238E27FC236}">
                <a16:creationId xmlns:a16="http://schemas.microsoft.com/office/drawing/2014/main" id="{899B488C-33CE-DD40-8A46-C2D333A9B85C}"/>
              </a:ext>
            </a:extLst>
          </p:cNvPr>
          <p:cNvSpPr txBox="1"/>
          <p:nvPr/>
        </p:nvSpPr>
        <p:spPr>
          <a:xfrm>
            <a:off x="3393766" y="2853276"/>
            <a:ext cx="4701928" cy="338554"/>
          </a:xfrm>
          <a:prstGeom prst="rect">
            <a:avLst/>
          </a:prstGeom>
          <a:noFill/>
        </p:spPr>
        <p:txBody>
          <a:bodyPr wrap="none" rtlCol="0">
            <a:spAutoFit/>
          </a:bodyPr>
          <a:lstStyle/>
          <a:p>
            <a:r>
              <a:rPr lang="en-US" sz="1600" b="1" dirty="0">
                <a:latin typeface="+mj-lt"/>
              </a:rPr>
              <a:t>--------------------  Distribute APIs   --------------------</a:t>
            </a:r>
          </a:p>
        </p:txBody>
      </p:sp>
      <p:sp>
        <p:nvSpPr>
          <p:cNvPr id="31" name="TextBox 30">
            <a:extLst>
              <a:ext uri="{FF2B5EF4-FFF2-40B4-BE49-F238E27FC236}">
                <a16:creationId xmlns:a16="http://schemas.microsoft.com/office/drawing/2014/main" id="{412047AC-B385-8A41-93C4-153AFB0331C5}"/>
              </a:ext>
            </a:extLst>
          </p:cNvPr>
          <p:cNvSpPr txBox="1"/>
          <p:nvPr/>
        </p:nvSpPr>
        <p:spPr>
          <a:xfrm>
            <a:off x="1554707" y="3173295"/>
            <a:ext cx="914400" cy="300082"/>
          </a:xfrm>
          <a:prstGeom prst="rect">
            <a:avLst/>
          </a:prstGeom>
          <a:noFill/>
        </p:spPr>
        <p:txBody>
          <a:bodyPr wrap="square" rtlCol="0">
            <a:spAutoFit/>
          </a:bodyPr>
          <a:lstStyle/>
          <a:p>
            <a:pPr algn="ctr"/>
            <a:r>
              <a:rPr lang="en-US" sz="1350" dirty="0">
                <a:latin typeface="+mj-lt"/>
                <a:cs typeface="Arial"/>
              </a:rPr>
              <a:t>Engage</a:t>
            </a:r>
          </a:p>
        </p:txBody>
      </p:sp>
    </p:spTree>
    <p:extLst>
      <p:ext uri="{BB962C8B-B14F-4D97-AF65-F5344CB8AC3E}">
        <p14:creationId xmlns:p14="http://schemas.microsoft.com/office/powerpoint/2010/main" val="1962551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51</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5. Security</a:t>
            </a: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C95812EB-BDE3-6048-81FA-3A1E39CCC7EB}"/>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FA8B58F9-0F57-7841-B52F-CBF168B3DBBB}"/>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pic>
        <p:nvPicPr>
          <p:cNvPr id="4" name="그림 3">
            <a:extLst>
              <a:ext uri="{FF2B5EF4-FFF2-40B4-BE49-F238E27FC236}">
                <a16:creationId xmlns:a16="http://schemas.microsoft.com/office/drawing/2014/main" id="{D9812F2D-CD15-3943-B0C0-0C8BE59718A4}"/>
              </a:ext>
            </a:extLst>
          </p:cNvPr>
          <p:cNvPicPr>
            <a:picLocks noChangeAspect="1"/>
          </p:cNvPicPr>
          <p:nvPr/>
        </p:nvPicPr>
        <p:blipFill>
          <a:blip r:embed="rId4"/>
          <a:stretch>
            <a:fillRect/>
          </a:stretch>
        </p:blipFill>
        <p:spPr>
          <a:xfrm>
            <a:off x="727090" y="795723"/>
            <a:ext cx="7689820" cy="3948827"/>
          </a:xfrm>
          <a:prstGeom prst="rect">
            <a:avLst/>
          </a:prstGeom>
        </p:spPr>
      </p:pic>
    </p:spTree>
    <p:extLst>
      <p:ext uri="{BB962C8B-B14F-4D97-AF65-F5344CB8AC3E}">
        <p14:creationId xmlns:p14="http://schemas.microsoft.com/office/powerpoint/2010/main" val="2482651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79"/>
          <p:cNvPicPr preferRelativeResize="0"/>
          <p:nvPr/>
        </p:nvPicPr>
        <p:blipFill rotWithShape="1">
          <a:blip r:embed="rId3">
            <a:alphaModFix amt="10000"/>
          </a:blip>
          <a:srcRect l="1734" t="17744" r="22082" b="3673"/>
          <a:stretch/>
        </p:blipFill>
        <p:spPr>
          <a:xfrm>
            <a:off x="-9203668" y="4651191"/>
            <a:ext cx="9464040" cy="5466807"/>
          </a:xfrm>
          <a:prstGeom prst="rect">
            <a:avLst/>
          </a:prstGeom>
          <a:noFill/>
          <a:ln>
            <a:noFill/>
          </a:ln>
        </p:spPr>
      </p:pic>
      <p:cxnSp>
        <p:nvCxnSpPr>
          <p:cNvPr id="971" name="Google Shape;971;p79"/>
          <p:cNvCxnSpPr/>
          <p:nvPr/>
        </p:nvCxnSpPr>
        <p:spPr>
          <a:xfrm>
            <a:off x="8215806"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972" name="Google Shape;972;p79"/>
          <p:cNvCxnSpPr/>
          <p:nvPr/>
        </p:nvCxnSpPr>
        <p:spPr>
          <a:xfrm rot="10800000">
            <a:off x="2962476" y="3606011"/>
            <a:ext cx="755943" cy="197315"/>
          </a:xfrm>
          <a:prstGeom prst="straightConnector1">
            <a:avLst/>
          </a:prstGeom>
          <a:noFill/>
          <a:ln w="9525" cap="flat" cmpd="sng">
            <a:solidFill>
              <a:schemeClr val="accent1"/>
            </a:solidFill>
            <a:prstDash val="solid"/>
            <a:miter lim="800000"/>
            <a:headEnd type="none" w="sm" len="sm"/>
            <a:tailEnd type="triangle" w="med" len="med"/>
          </a:ln>
        </p:spPr>
      </p:cxnSp>
      <p:cxnSp>
        <p:nvCxnSpPr>
          <p:cNvPr id="973" name="Google Shape;973;p79"/>
          <p:cNvCxnSpPr>
            <a:stCxn id="974" idx="3"/>
          </p:cNvCxnSpPr>
          <p:nvPr/>
        </p:nvCxnSpPr>
        <p:spPr>
          <a:xfrm rot="10800000" flipH="1">
            <a:off x="3975685" y="3577765"/>
            <a:ext cx="1143225" cy="247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975" name="Google Shape;975;p79"/>
          <p:cNvCxnSpPr/>
          <p:nvPr/>
        </p:nvCxnSpPr>
        <p:spPr>
          <a:xfrm rot="10800000" flipH="1">
            <a:off x="4023710" y="3574683"/>
            <a:ext cx="2142570" cy="250358"/>
          </a:xfrm>
          <a:prstGeom prst="straightConnector1">
            <a:avLst/>
          </a:prstGeom>
          <a:noFill/>
          <a:ln w="9525" cap="flat" cmpd="sng">
            <a:solidFill>
              <a:schemeClr val="accent1"/>
            </a:solidFill>
            <a:prstDash val="solid"/>
            <a:miter lim="800000"/>
            <a:headEnd type="none" w="sm" len="sm"/>
            <a:tailEnd type="triangle" w="med" len="med"/>
          </a:ln>
        </p:spPr>
      </p:cxnSp>
      <p:sp>
        <p:nvSpPr>
          <p:cNvPr id="976" name="Google Shape;976;p79"/>
          <p:cNvSpPr/>
          <p:nvPr/>
        </p:nvSpPr>
        <p:spPr>
          <a:xfrm>
            <a:off x="3663718" y="3679437"/>
            <a:ext cx="366278" cy="366278"/>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978" name="Google Shape;978;p79"/>
          <p:cNvSpPr txBox="1">
            <a:spLocks noGrp="1"/>
          </p:cNvSpPr>
          <p:nvPr>
            <p:ph type="ftr" idx="11"/>
          </p:nvPr>
        </p:nvSpPr>
        <p:spPr>
          <a:xfrm>
            <a:off x="207825" y="4859699"/>
            <a:ext cx="1909330" cy="273844"/>
          </a:xfrm>
          <a:prstGeom prst="rect">
            <a:avLst/>
          </a:prstGeom>
          <a:noFill/>
          <a:ln>
            <a:noFill/>
          </a:ln>
        </p:spPr>
        <p:txBody>
          <a:bodyPr spcFirstLastPara="1" wrap="square" lIns="68569" tIns="34275" rIns="68569" bIns="34275" anchor="ctr" anchorCtr="0">
            <a:noAutofit/>
          </a:bodyPr>
          <a:lstStyle/>
          <a:p>
            <a:r>
              <a:rPr lang="en-US">
                <a:latin typeface="Verdana"/>
                <a:ea typeface="Verdana"/>
                <a:cs typeface="Verdana"/>
                <a:sym typeface="Verdana"/>
              </a:rPr>
              <a:t>© Copyright 2000-2019 TIBCO Software Inc.        </a:t>
            </a:r>
            <a:endParaRPr/>
          </a:p>
        </p:txBody>
      </p:sp>
      <p:grpSp>
        <p:nvGrpSpPr>
          <p:cNvPr id="979" name="Google Shape;979;p79"/>
          <p:cNvGrpSpPr/>
          <p:nvPr/>
        </p:nvGrpSpPr>
        <p:grpSpPr>
          <a:xfrm>
            <a:off x="252957" y="1689361"/>
            <a:ext cx="1557959" cy="2880228"/>
            <a:chOff x="337276" y="2479494"/>
            <a:chExt cx="2077278" cy="3840304"/>
          </a:xfrm>
        </p:grpSpPr>
        <p:sp>
          <p:nvSpPr>
            <p:cNvPr id="980" name="Google Shape;980;p79"/>
            <p:cNvSpPr/>
            <p:nvPr/>
          </p:nvSpPr>
          <p:spPr>
            <a:xfrm>
              <a:off x="337276" y="2479494"/>
              <a:ext cx="2077277" cy="646331"/>
            </a:xfrm>
            <a:prstGeom prst="rect">
              <a:avLst/>
            </a:prstGeom>
            <a:noFill/>
            <a:ln>
              <a:noFill/>
            </a:ln>
          </p:spPr>
          <p:txBody>
            <a:bodyPr spcFirstLastPara="1" wrap="square" lIns="68569" tIns="34275" rIns="68569" bIns="34275" anchor="t" anchorCtr="0">
              <a:noAutofit/>
            </a:bodyPr>
            <a:lstStyle/>
            <a:p>
              <a:pPr algn="r"/>
              <a:r>
                <a:rPr lang="en-US" sz="900" b="1">
                  <a:solidFill>
                    <a:schemeClr val="accent3"/>
                  </a:solidFill>
                  <a:latin typeface="Verdana"/>
                  <a:ea typeface="Verdana"/>
                  <a:cs typeface="Verdana"/>
                  <a:sym typeface="Verdana"/>
                </a:rPr>
                <a:t>Standard, secure interface for service consumption</a:t>
              </a:r>
              <a:endParaRPr sz="900">
                <a:solidFill>
                  <a:schemeClr val="accent3"/>
                </a:solidFill>
                <a:latin typeface="Verdana"/>
                <a:ea typeface="Verdana"/>
                <a:cs typeface="Verdana"/>
                <a:sym typeface="Verdana"/>
              </a:endParaRPr>
            </a:p>
          </p:txBody>
        </p:sp>
        <p:sp>
          <p:nvSpPr>
            <p:cNvPr id="981" name="Google Shape;981;p79"/>
            <p:cNvSpPr/>
            <p:nvPr/>
          </p:nvSpPr>
          <p:spPr>
            <a:xfrm>
              <a:off x="516181" y="3646075"/>
              <a:ext cx="1898373" cy="461665"/>
            </a:xfrm>
            <a:prstGeom prst="rect">
              <a:avLst/>
            </a:prstGeom>
            <a:noFill/>
            <a:ln>
              <a:noFill/>
            </a:ln>
          </p:spPr>
          <p:txBody>
            <a:bodyPr spcFirstLastPara="1" wrap="square" lIns="68569" tIns="34275" rIns="68569" bIns="34275" anchor="t" anchorCtr="0">
              <a:noAutofit/>
            </a:bodyPr>
            <a:lstStyle/>
            <a:p>
              <a:pPr algn="r"/>
              <a:r>
                <a:rPr lang="en-US" sz="900" b="1" dirty="0">
                  <a:solidFill>
                    <a:schemeClr val="accent3"/>
                  </a:solidFill>
                  <a:latin typeface="Verdana"/>
                  <a:ea typeface="Verdana"/>
                  <a:cs typeface="Verdana"/>
                  <a:sym typeface="Verdana"/>
                </a:rPr>
                <a:t>APIs are secured and governed</a:t>
              </a:r>
              <a:endParaRPr sz="900" dirty="0">
                <a:solidFill>
                  <a:schemeClr val="accent3"/>
                </a:solidFill>
                <a:latin typeface="Verdana"/>
                <a:ea typeface="Verdana"/>
                <a:cs typeface="Verdana"/>
                <a:sym typeface="Verdana"/>
              </a:endParaRPr>
            </a:p>
          </p:txBody>
        </p:sp>
        <p:sp>
          <p:nvSpPr>
            <p:cNvPr id="982" name="Google Shape;982;p79"/>
            <p:cNvSpPr/>
            <p:nvPr/>
          </p:nvSpPr>
          <p:spPr>
            <a:xfrm>
              <a:off x="337276" y="4567438"/>
              <a:ext cx="2077277" cy="646331"/>
            </a:xfrm>
            <a:prstGeom prst="rect">
              <a:avLst/>
            </a:prstGeom>
            <a:noFill/>
            <a:ln>
              <a:noFill/>
            </a:ln>
          </p:spPr>
          <p:txBody>
            <a:bodyPr spcFirstLastPara="1" wrap="square" lIns="68569" tIns="34275" rIns="68569" bIns="34275" anchor="t" anchorCtr="0">
              <a:noAutofit/>
            </a:bodyPr>
            <a:lstStyle/>
            <a:p>
              <a:pPr algn="r"/>
              <a:r>
                <a:rPr lang="en-US" sz="900" b="1" dirty="0">
                  <a:solidFill>
                    <a:schemeClr val="accent3"/>
                  </a:solidFill>
                  <a:latin typeface="Verdana"/>
                  <a:ea typeface="Verdana"/>
                  <a:cs typeface="Verdana"/>
                  <a:sym typeface="Verdana"/>
                </a:rPr>
                <a:t>Interface doesn’t change as services are updated</a:t>
              </a:r>
              <a:endParaRPr sz="900" dirty="0">
                <a:solidFill>
                  <a:schemeClr val="accent3"/>
                </a:solidFill>
                <a:latin typeface="Verdana"/>
                <a:ea typeface="Verdana"/>
                <a:cs typeface="Verdana"/>
                <a:sym typeface="Verdana"/>
              </a:endParaRPr>
            </a:p>
          </p:txBody>
        </p:sp>
        <p:sp>
          <p:nvSpPr>
            <p:cNvPr id="983" name="Google Shape;983;p79"/>
            <p:cNvSpPr/>
            <p:nvPr/>
          </p:nvSpPr>
          <p:spPr>
            <a:xfrm>
              <a:off x="337277" y="5673467"/>
              <a:ext cx="2077277" cy="646331"/>
            </a:xfrm>
            <a:prstGeom prst="rect">
              <a:avLst/>
            </a:prstGeom>
            <a:noFill/>
            <a:ln>
              <a:noFill/>
            </a:ln>
          </p:spPr>
          <p:txBody>
            <a:bodyPr spcFirstLastPara="1" wrap="square" lIns="68569" tIns="34275" rIns="68569" bIns="34275" anchor="t" anchorCtr="0">
              <a:noAutofit/>
            </a:bodyPr>
            <a:lstStyle/>
            <a:p>
              <a:pPr algn="r"/>
              <a:r>
                <a:rPr lang="en-US" sz="900" b="1" dirty="0">
                  <a:solidFill>
                    <a:schemeClr val="accent3"/>
                  </a:solidFill>
                  <a:latin typeface="Verdana"/>
                  <a:ea typeface="Verdana"/>
                  <a:cs typeface="Verdana"/>
                  <a:sym typeface="Verdana"/>
                </a:rPr>
                <a:t>Complexity of systems are  abstracted</a:t>
              </a:r>
              <a:endParaRPr sz="900" dirty="0">
                <a:solidFill>
                  <a:schemeClr val="accent3"/>
                </a:solidFill>
                <a:latin typeface="Verdana"/>
                <a:ea typeface="Verdana"/>
                <a:cs typeface="Verdana"/>
                <a:sym typeface="Verdana"/>
              </a:endParaRPr>
            </a:p>
          </p:txBody>
        </p:sp>
      </p:grpSp>
      <p:grpSp>
        <p:nvGrpSpPr>
          <p:cNvPr id="984" name="Google Shape;984;p79"/>
          <p:cNvGrpSpPr/>
          <p:nvPr/>
        </p:nvGrpSpPr>
        <p:grpSpPr>
          <a:xfrm>
            <a:off x="2171210" y="980858"/>
            <a:ext cx="6359874" cy="1505305"/>
            <a:chOff x="2894946" y="1534823"/>
            <a:chExt cx="8479832" cy="2007073"/>
          </a:xfrm>
        </p:grpSpPr>
        <p:pic>
          <p:nvPicPr>
            <p:cNvPr id="985" name="Google Shape;985;p79"/>
            <p:cNvPicPr preferRelativeResize="0"/>
            <p:nvPr/>
          </p:nvPicPr>
          <p:blipFill rotWithShape="1">
            <a:blip r:embed="rId4">
              <a:alphaModFix/>
            </a:blip>
            <a:srcRect/>
            <a:stretch/>
          </p:blipFill>
          <p:spPr>
            <a:xfrm>
              <a:off x="2894946" y="1817734"/>
              <a:ext cx="2586243" cy="1724162"/>
            </a:xfrm>
            <a:prstGeom prst="rect">
              <a:avLst/>
            </a:prstGeom>
            <a:noFill/>
            <a:ln>
              <a:noFill/>
            </a:ln>
          </p:spPr>
        </p:pic>
        <p:pic>
          <p:nvPicPr>
            <p:cNvPr id="986" name="Google Shape;986;p79"/>
            <p:cNvPicPr preferRelativeResize="0"/>
            <p:nvPr/>
          </p:nvPicPr>
          <p:blipFill rotWithShape="1">
            <a:blip r:embed="rId5">
              <a:alphaModFix/>
            </a:blip>
            <a:srcRect/>
            <a:stretch/>
          </p:blipFill>
          <p:spPr>
            <a:xfrm>
              <a:off x="5848428" y="1817734"/>
              <a:ext cx="2583015" cy="1724162"/>
            </a:xfrm>
            <a:prstGeom prst="rect">
              <a:avLst/>
            </a:prstGeom>
            <a:noFill/>
            <a:ln>
              <a:noFill/>
            </a:ln>
          </p:spPr>
        </p:pic>
        <p:pic>
          <p:nvPicPr>
            <p:cNvPr id="987" name="Google Shape;987;p79"/>
            <p:cNvPicPr preferRelativeResize="0"/>
            <p:nvPr/>
          </p:nvPicPr>
          <p:blipFill rotWithShape="1">
            <a:blip r:embed="rId6">
              <a:alphaModFix/>
            </a:blip>
            <a:srcRect/>
            <a:stretch/>
          </p:blipFill>
          <p:spPr>
            <a:xfrm>
              <a:off x="8798683" y="1822353"/>
              <a:ext cx="2576095" cy="1719543"/>
            </a:xfrm>
            <a:prstGeom prst="rect">
              <a:avLst/>
            </a:prstGeom>
            <a:noFill/>
            <a:ln>
              <a:noFill/>
            </a:ln>
          </p:spPr>
        </p:pic>
        <p:sp>
          <p:nvSpPr>
            <p:cNvPr id="988" name="Google Shape;988;p79"/>
            <p:cNvSpPr txBox="1"/>
            <p:nvPr/>
          </p:nvSpPr>
          <p:spPr>
            <a:xfrm>
              <a:off x="6605791" y="1534823"/>
              <a:ext cx="1072730" cy="246221"/>
            </a:xfrm>
            <a:prstGeom prst="rect">
              <a:avLst/>
            </a:prstGeom>
            <a:noFill/>
            <a:ln>
              <a:noFill/>
            </a:ln>
          </p:spPr>
          <p:txBody>
            <a:bodyPr spcFirstLastPara="1" wrap="square" lIns="68569" tIns="34275" rIns="68569" bIns="34275" anchor="t" anchorCtr="0">
              <a:noAutofit/>
            </a:bodyPr>
            <a:lstStyle/>
            <a:p>
              <a:pPr algn="ctr"/>
              <a:r>
                <a:rPr lang="en-US" sz="750">
                  <a:solidFill>
                    <a:schemeClr val="dk1"/>
                  </a:solidFill>
                  <a:latin typeface="Verdana"/>
                  <a:ea typeface="Verdana"/>
                  <a:cs typeface="Verdana"/>
                  <a:sym typeface="Verdana"/>
                </a:rPr>
                <a:t>B2B Interface</a:t>
              </a:r>
              <a:endParaRPr sz="1050"/>
            </a:p>
          </p:txBody>
        </p:sp>
        <p:sp>
          <p:nvSpPr>
            <p:cNvPr id="989" name="Google Shape;989;p79"/>
            <p:cNvSpPr txBox="1"/>
            <p:nvPr/>
          </p:nvSpPr>
          <p:spPr>
            <a:xfrm>
              <a:off x="3573957" y="1534823"/>
              <a:ext cx="1228220" cy="246221"/>
            </a:xfrm>
            <a:prstGeom prst="rect">
              <a:avLst/>
            </a:prstGeom>
            <a:noFill/>
            <a:ln>
              <a:noFill/>
            </a:ln>
          </p:spPr>
          <p:txBody>
            <a:bodyPr spcFirstLastPara="1" wrap="square" lIns="68569" tIns="34275" rIns="68569" bIns="34275" anchor="t" anchorCtr="0">
              <a:noAutofit/>
            </a:bodyPr>
            <a:lstStyle/>
            <a:p>
              <a:pPr algn="ctr"/>
              <a:r>
                <a:rPr lang="en-US" sz="750">
                  <a:solidFill>
                    <a:schemeClr val="dk1"/>
                  </a:solidFill>
                  <a:latin typeface="Verdana"/>
                  <a:ea typeface="Verdana"/>
                  <a:cs typeface="Verdana"/>
                  <a:sym typeface="Verdana"/>
                </a:rPr>
                <a:t>Digital Interface</a:t>
              </a:r>
              <a:endParaRPr sz="1050"/>
            </a:p>
          </p:txBody>
        </p:sp>
        <p:sp>
          <p:nvSpPr>
            <p:cNvPr id="990" name="Google Shape;990;p79"/>
            <p:cNvSpPr txBox="1"/>
            <p:nvPr/>
          </p:nvSpPr>
          <p:spPr>
            <a:xfrm>
              <a:off x="8901150" y="1534823"/>
              <a:ext cx="2371163" cy="246221"/>
            </a:xfrm>
            <a:prstGeom prst="rect">
              <a:avLst/>
            </a:prstGeom>
            <a:noFill/>
            <a:ln>
              <a:noFill/>
            </a:ln>
          </p:spPr>
          <p:txBody>
            <a:bodyPr spcFirstLastPara="1" wrap="square" lIns="68569" tIns="34275" rIns="68569" bIns="34275" anchor="t" anchorCtr="0">
              <a:noAutofit/>
            </a:bodyPr>
            <a:lstStyle/>
            <a:p>
              <a:pPr algn="ctr"/>
              <a:r>
                <a:rPr lang="en-US" sz="750">
                  <a:solidFill>
                    <a:schemeClr val="dk1"/>
                  </a:solidFill>
                  <a:latin typeface="Verdana"/>
                  <a:ea typeface="Verdana"/>
                  <a:cs typeface="Verdana"/>
                  <a:sym typeface="Verdana"/>
                </a:rPr>
                <a:t>Internal &amp; External API Catalogue</a:t>
              </a:r>
              <a:endParaRPr sz="1050"/>
            </a:p>
          </p:txBody>
        </p:sp>
      </p:grpSp>
      <p:sp>
        <p:nvSpPr>
          <p:cNvPr id="991" name="Google Shape;991;p79"/>
          <p:cNvSpPr/>
          <p:nvPr/>
        </p:nvSpPr>
        <p:spPr>
          <a:xfrm>
            <a:off x="2171210" y="2617667"/>
            <a:ext cx="6359874" cy="292879"/>
          </a:xfrm>
          <a:prstGeom prst="rect">
            <a:avLst/>
          </a:prstGeom>
          <a:solidFill>
            <a:schemeClr val="accent1"/>
          </a:solidFill>
          <a:ln>
            <a:noFill/>
          </a:ln>
        </p:spPr>
        <p:txBody>
          <a:bodyPr spcFirstLastPara="1" wrap="square" lIns="68569" tIns="34275" rIns="68569" bIns="34275" anchor="ctr" anchorCtr="0">
            <a:noAutofit/>
          </a:bodyPr>
          <a:lstStyle/>
          <a:p>
            <a:pPr algn="ctr"/>
            <a:r>
              <a:rPr lang="en-US" sz="750">
                <a:solidFill>
                  <a:schemeClr val="lt1"/>
                </a:solidFill>
                <a:latin typeface="Verdana"/>
                <a:ea typeface="Verdana"/>
                <a:cs typeface="Verdana"/>
                <a:sym typeface="Verdana"/>
              </a:rPr>
              <a:t>API Platform</a:t>
            </a:r>
            <a:endParaRPr sz="1050"/>
          </a:p>
        </p:txBody>
      </p:sp>
      <p:sp>
        <p:nvSpPr>
          <p:cNvPr id="992" name="Google Shape;992;p79"/>
          <p:cNvSpPr/>
          <p:nvPr/>
        </p:nvSpPr>
        <p:spPr>
          <a:xfrm>
            <a:off x="7829407"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993" name="Google Shape;993;p79"/>
          <p:cNvSpPr/>
          <p:nvPr/>
        </p:nvSpPr>
        <p:spPr>
          <a:xfrm>
            <a:off x="8093565"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994" name="Google Shape;994;p79"/>
          <p:cNvSpPr/>
          <p:nvPr/>
        </p:nvSpPr>
        <p:spPr>
          <a:xfrm>
            <a:off x="7565245"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995" name="Google Shape;995;p79"/>
          <p:cNvSpPr/>
          <p:nvPr/>
        </p:nvSpPr>
        <p:spPr>
          <a:xfrm>
            <a:off x="6521111"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996" name="Google Shape;996;p79"/>
          <p:cNvSpPr/>
          <p:nvPr/>
        </p:nvSpPr>
        <p:spPr>
          <a:xfrm>
            <a:off x="6785269"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997" name="Google Shape;997;p79"/>
          <p:cNvSpPr/>
          <p:nvPr/>
        </p:nvSpPr>
        <p:spPr>
          <a:xfrm>
            <a:off x="6256950"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998" name="Google Shape;998;p79"/>
          <p:cNvSpPr/>
          <p:nvPr/>
        </p:nvSpPr>
        <p:spPr>
          <a:xfrm>
            <a:off x="5228642"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999" name="Google Shape;999;p79"/>
          <p:cNvSpPr/>
          <p:nvPr/>
        </p:nvSpPr>
        <p:spPr>
          <a:xfrm>
            <a:off x="5492800"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00" name="Google Shape;1000;p79"/>
          <p:cNvSpPr/>
          <p:nvPr/>
        </p:nvSpPr>
        <p:spPr>
          <a:xfrm>
            <a:off x="4964481"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01" name="Google Shape;1001;p79"/>
          <p:cNvSpPr/>
          <p:nvPr/>
        </p:nvSpPr>
        <p:spPr>
          <a:xfrm>
            <a:off x="2627332"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02" name="Google Shape;1002;p79"/>
          <p:cNvSpPr/>
          <p:nvPr/>
        </p:nvSpPr>
        <p:spPr>
          <a:xfrm>
            <a:off x="2891490"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03" name="Google Shape;1003;p79"/>
          <p:cNvSpPr/>
          <p:nvPr/>
        </p:nvSpPr>
        <p:spPr>
          <a:xfrm>
            <a:off x="2363170" y="3072340"/>
            <a:ext cx="251459" cy="182979"/>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cxnSp>
        <p:nvCxnSpPr>
          <p:cNvPr id="1004" name="Google Shape;1004;p79"/>
          <p:cNvCxnSpPr>
            <a:stCxn id="1005" idx="1"/>
          </p:cNvCxnSpPr>
          <p:nvPr/>
        </p:nvCxnSpPr>
        <p:spPr>
          <a:xfrm rot="10800000">
            <a:off x="2676144" y="3590140"/>
            <a:ext cx="0" cy="234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06" name="Google Shape;1006;p79"/>
          <p:cNvCxnSpPr>
            <a:stCxn id="1007" idx="1"/>
          </p:cNvCxnSpPr>
          <p:nvPr/>
        </p:nvCxnSpPr>
        <p:spPr>
          <a:xfrm rot="10800000">
            <a:off x="4200500" y="3577765"/>
            <a:ext cx="585225" cy="247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008" name="Google Shape;1008;p79"/>
          <p:cNvCxnSpPr>
            <a:stCxn id="1009" idx="1"/>
          </p:cNvCxnSpPr>
          <p:nvPr/>
        </p:nvCxnSpPr>
        <p:spPr>
          <a:xfrm rot="10800000">
            <a:off x="6879418" y="3577765"/>
            <a:ext cx="209700" cy="247275"/>
          </a:xfrm>
          <a:prstGeom prst="straightConnector1">
            <a:avLst/>
          </a:prstGeom>
          <a:noFill/>
          <a:ln w="9525" cap="flat" cmpd="sng">
            <a:solidFill>
              <a:schemeClr val="accent1"/>
            </a:solidFill>
            <a:prstDash val="solid"/>
            <a:miter lim="800000"/>
            <a:headEnd type="none" w="sm" len="sm"/>
            <a:tailEnd type="triangle" w="med" len="med"/>
          </a:ln>
        </p:spPr>
      </p:cxnSp>
      <p:cxnSp>
        <p:nvCxnSpPr>
          <p:cNvPr id="1010" name="Google Shape;1010;p79"/>
          <p:cNvCxnSpPr/>
          <p:nvPr/>
        </p:nvCxnSpPr>
        <p:spPr>
          <a:xfrm rot="10800000" flipH="1">
            <a:off x="7371265" y="3577811"/>
            <a:ext cx="468677" cy="296134"/>
          </a:xfrm>
          <a:prstGeom prst="straightConnector1">
            <a:avLst/>
          </a:prstGeom>
          <a:noFill/>
          <a:ln w="9525" cap="flat" cmpd="sng">
            <a:solidFill>
              <a:schemeClr val="accent1"/>
            </a:solidFill>
            <a:prstDash val="solid"/>
            <a:miter lim="800000"/>
            <a:headEnd type="none" w="sm" len="sm"/>
            <a:tailEnd type="triangle" w="med" len="med"/>
          </a:ln>
        </p:spPr>
      </p:cxnSp>
      <p:cxnSp>
        <p:nvCxnSpPr>
          <p:cNvPr id="1011" name="Google Shape;1011;p79"/>
          <p:cNvCxnSpPr/>
          <p:nvPr/>
        </p:nvCxnSpPr>
        <p:spPr>
          <a:xfrm rot="10800000">
            <a:off x="7921167" y="3577811"/>
            <a:ext cx="169227" cy="162257"/>
          </a:xfrm>
          <a:prstGeom prst="straightConnector1">
            <a:avLst/>
          </a:prstGeom>
          <a:noFill/>
          <a:ln w="9525" cap="flat" cmpd="sng">
            <a:solidFill>
              <a:schemeClr val="accent1"/>
            </a:solidFill>
            <a:prstDash val="solid"/>
            <a:miter lim="800000"/>
            <a:headEnd type="none" w="sm" len="sm"/>
            <a:tailEnd type="triangle" w="med" len="med"/>
          </a:ln>
        </p:spPr>
      </p:cxnSp>
      <p:sp>
        <p:nvSpPr>
          <p:cNvPr id="1012" name="Google Shape;1012;p79"/>
          <p:cNvSpPr/>
          <p:nvPr/>
        </p:nvSpPr>
        <p:spPr>
          <a:xfrm>
            <a:off x="4700212" y="3679437"/>
            <a:ext cx="366278" cy="366278"/>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13" name="Google Shape;1013;p79"/>
          <p:cNvSpPr/>
          <p:nvPr/>
        </p:nvSpPr>
        <p:spPr>
          <a:xfrm>
            <a:off x="5728912" y="3679437"/>
            <a:ext cx="366278" cy="366278"/>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14" name="Google Shape;1014;p79"/>
          <p:cNvSpPr/>
          <p:nvPr/>
        </p:nvSpPr>
        <p:spPr>
          <a:xfrm>
            <a:off x="7014787" y="3679437"/>
            <a:ext cx="366278" cy="366278"/>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15" name="Google Shape;1015;p79"/>
          <p:cNvSpPr/>
          <p:nvPr/>
        </p:nvSpPr>
        <p:spPr>
          <a:xfrm>
            <a:off x="8020107" y="3679437"/>
            <a:ext cx="366278" cy="366278"/>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16" name="Google Shape;1016;p79"/>
          <p:cNvSpPr/>
          <p:nvPr/>
        </p:nvSpPr>
        <p:spPr>
          <a:xfrm>
            <a:off x="2588260" y="3679437"/>
            <a:ext cx="366278" cy="366278"/>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grpSp>
        <p:nvGrpSpPr>
          <p:cNvPr id="1017" name="Google Shape;1017;p79"/>
          <p:cNvGrpSpPr/>
          <p:nvPr/>
        </p:nvGrpSpPr>
        <p:grpSpPr>
          <a:xfrm>
            <a:off x="3644111" y="4181846"/>
            <a:ext cx="4958019" cy="369225"/>
            <a:chOff x="4858815" y="5678115"/>
            <a:chExt cx="6610692" cy="492300"/>
          </a:xfrm>
        </p:grpSpPr>
        <p:pic>
          <p:nvPicPr>
            <p:cNvPr id="1018" name="Google Shape;1018;p79"/>
            <p:cNvPicPr preferRelativeResize="0"/>
            <p:nvPr/>
          </p:nvPicPr>
          <p:blipFill rotWithShape="1">
            <a:blip r:embed="rId7">
              <a:alphaModFix/>
            </a:blip>
            <a:srcRect/>
            <a:stretch/>
          </p:blipFill>
          <p:spPr>
            <a:xfrm>
              <a:off x="4858815" y="5678115"/>
              <a:ext cx="572025" cy="492300"/>
            </a:xfrm>
            <a:prstGeom prst="rect">
              <a:avLst/>
            </a:prstGeom>
            <a:noFill/>
            <a:ln>
              <a:noFill/>
            </a:ln>
          </p:spPr>
        </p:pic>
        <p:pic>
          <p:nvPicPr>
            <p:cNvPr id="1019" name="Google Shape;1019;p79"/>
            <p:cNvPicPr preferRelativeResize="0"/>
            <p:nvPr/>
          </p:nvPicPr>
          <p:blipFill rotWithShape="1">
            <a:blip r:embed="rId8">
              <a:alphaModFix/>
            </a:blip>
            <a:srcRect/>
            <a:stretch/>
          </p:blipFill>
          <p:spPr>
            <a:xfrm>
              <a:off x="9374537" y="5759900"/>
              <a:ext cx="443900" cy="273693"/>
            </a:xfrm>
            <a:prstGeom prst="rect">
              <a:avLst/>
            </a:prstGeom>
            <a:noFill/>
            <a:ln>
              <a:noFill/>
            </a:ln>
          </p:spPr>
        </p:pic>
        <p:pic>
          <p:nvPicPr>
            <p:cNvPr id="1020" name="Google Shape;1020;p79"/>
            <p:cNvPicPr preferRelativeResize="0"/>
            <p:nvPr/>
          </p:nvPicPr>
          <p:blipFill rotWithShape="1">
            <a:blip r:embed="rId9">
              <a:alphaModFix/>
            </a:blip>
            <a:srcRect/>
            <a:stretch/>
          </p:blipFill>
          <p:spPr>
            <a:xfrm>
              <a:off x="6101817" y="5763968"/>
              <a:ext cx="723370" cy="280661"/>
            </a:xfrm>
            <a:prstGeom prst="rect">
              <a:avLst/>
            </a:prstGeom>
            <a:noFill/>
            <a:ln>
              <a:noFill/>
            </a:ln>
          </p:spPr>
        </p:pic>
        <p:pic>
          <p:nvPicPr>
            <p:cNvPr id="1021" name="Google Shape;1021;p79"/>
            <p:cNvPicPr preferRelativeResize="0"/>
            <p:nvPr/>
          </p:nvPicPr>
          <p:blipFill rotWithShape="1">
            <a:blip r:embed="rId10">
              <a:alphaModFix/>
            </a:blip>
            <a:srcRect t="38110" b="38184"/>
            <a:stretch/>
          </p:blipFill>
          <p:spPr>
            <a:xfrm>
              <a:off x="7484859" y="5865653"/>
              <a:ext cx="786824" cy="93260"/>
            </a:xfrm>
            <a:prstGeom prst="rect">
              <a:avLst/>
            </a:prstGeom>
            <a:noFill/>
            <a:ln>
              <a:noFill/>
            </a:ln>
          </p:spPr>
        </p:pic>
        <p:pic>
          <p:nvPicPr>
            <p:cNvPr id="1022" name="Google Shape;1022;p79"/>
            <p:cNvPicPr preferRelativeResize="0"/>
            <p:nvPr/>
          </p:nvPicPr>
          <p:blipFill rotWithShape="1">
            <a:blip r:embed="rId11">
              <a:alphaModFix/>
            </a:blip>
            <a:srcRect/>
            <a:stretch/>
          </p:blipFill>
          <p:spPr>
            <a:xfrm>
              <a:off x="10711205" y="5703795"/>
              <a:ext cx="405668" cy="405668"/>
            </a:xfrm>
            <a:prstGeom prst="rect">
              <a:avLst/>
            </a:prstGeom>
            <a:noFill/>
            <a:ln>
              <a:noFill/>
            </a:ln>
          </p:spPr>
        </p:pic>
        <p:sp>
          <p:nvSpPr>
            <p:cNvPr id="1023" name="Google Shape;1023;p79"/>
            <p:cNvSpPr txBox="1"/>
            <p:nvPr/>
          </p:nvSpPr>
          <p:spPr>
            <a:xfrm>
              <a:off x="11073245" y="5776973"/>
              <a:ext cx="396262" cy="246221"/>
            </a:xfrm>
            <a:prstGeom prst="rect">
              <a:avLst/>
            </a:prstGeom>
            <a:noFill/>
            <a:ln>
              <a:noFill/>
            </a:ln>
          </p:spPr>
          <p:txBody>
            <a:bodyPr spcFirstLastPara="1" wrap="square" lIns="68569" tIns="34275" rIns="68569" bIns="34275" anchor="t" anchorCtr="0">
              <a:noAutofit/>
            </a:bodyPr>
            <a:lstStyle/>
            <a:p>
              <a:pPr algn="ctr"/>
              <a:r>
                <a:rPr lang="en-US" sz="750">
                  <a:solidFill>
                    <a:schemeClr val="dk1"/>
                  </a:solidFill>
                  <a:latin typeface="Verdana"/>
                  <a:ea typeface="Verdana"/>
                  <a:cs typeface="Verdana"/>
                  <a:sym typeface="Verdana"/>
                </a:rPr>
                <a:t>IoT</a:t>
              </a:r>
              <a:endParaRPr sz="1050"/>
            </a:p>
          </p:txBody>
        </p:sp>
      </p:grpSp>
      <p:pic>
        <p:nvPicPr>
          <p:cNvPr id="1005" name="Google Shape;1005;p79"/>
          <p:cNvPicPr preferRelativeResize="0"/>
          <p:nvPr/>
        </p:nvPicPr>
        <p:blipFill rotWithShape="1">
          <a:blip r:embed="rId12">
            <a:alphaModFix/>
          </a:blip>
          <a:srcRect/>
          <a:stretch/>
        </p:blipFill>
        <p:spPr>
          <a:xfrm>
            <a:off x="2676144" y="3708255"/>
            <a:ext cx="233570" cy="233570"/>
          </a:xfrm>
          <a:prstGeom prst="rect">
            <a:avLst/>
          </a:prstGeom>
          <a:noFill/>
          <a:ln>
            <a:noFill/>
          </a:ln>
        </p:spPr>
      </p:pic>
      <p:pic>
        <p:nvPicPr>
          <p:cNvPr id="974" name="Google Shape;974;p79"/>
          <p:cNvPicPr preferRelativeResize="0"/>
          <p:nvPr/>
        </p:nvPicPr>
        <p:blipFill rotWithShape="1">
          <a:blip r:embed="rId12">
            <a:alphaModFix/>
          </a:blip>
          <a:srcRect/>
          <a:stretch/>
        </p:blipFill>
        <p:spPr>
          <a:xfrm>
            <a:off x="3742115" y="3708255"/>
            <a:ext cx="233570" cy="233570"/>
          </a:xfrm>
          <a:prstGeom prst="rect">
            <a:avLst/>
          </a:prstGeom>
          <a:noFill/>
          <a:ln>
            <a:noFill/>
          </a:ln>
        </p:spPr>
      </p:pic>
      <p:pic>
        <p:nvPicPr>
          <p:cNvPr id="1007" name="Google Shape;1007;p79"/>
          <p:cNvPicPr preferRelativeResize="0"/>
          <p:nvPr/>
        </p:nvPicPr>
        <p:blipFill rotWithShape="1">
          <a:blip r:embed="rId12">
            <a:alphaModFix/>
          </a:blip>
          <a:srcRect/>
          <a:stretch/>
        </p:blipFill>
        <p:spPr>
          <a:xfrm>
            <a:off x="4785724" y="3708255"/>
            <a:ext cx="233570" cy="233570"/>
          </a:xfrm>
          <a:prstGeom prst="rect">
            <a:avLst/>
          </a:prstGeom>
          <a:noFill/>
          <a:ln>
            <a:noFill/>
          </a:ln>
        </p:spPr>
      </p:pic>
      <p:pic>
        <p:nvPicPr>
          <p:cNvPr id="1024" name="Google Shape;1024;p79"/>
          <p:cNvPicPr preferRelativeResize="0"/>
          <p:nvPr/>
        </p:nvPicPr>
        <p:blipFill rotWithShape="1">
          <a:blip r:embed="rId12">
            <a:alphaModFix/>
          </a:blip>
          <a:srcRect/>
          <a:stretch/>
        </p:blipFill>
        <p:spPr>
          <a:xfrm>
            <a:off x="5792061" y="3708255"/>
            <a:ext cx="233570" cy="233570"/>
          </a:xfrm>
          <a:prstGeom prst="rect">
            <a:avLst/>
          </a:prstGeom>
          <a:noFill/>
          <a:ln>
            <a:noFill/>
          </a:ln>
        </p:spPr>
      </p:pic>
      <p:pic>
        <p:nvPicPr>
          <p:cNvPr id="1009" name="Google Shape;1009;p79"/>
          <p:cNvPicPr preferRelativeResize="0"/>
          <p:nvPr/>
        </p:nvPicPr>
        <p:blipFill rotWithShape="1">
          <a:blip r:embed="rId12">
            <a:alphaModFix/>
          </a:blip>
          <a:srcRect/>
          <a:stretch/>
        </p:blipFill>
        <p:spPr>
          <a:xfrm>
            <a:off x="7089118" y="3708255"/>
            <a:ext cx="233570" cy="233570"/>
          </a:xfrm>
          <a:prstGeom prst="rect">
            <a:avLst/>
          </a:prstGeom>
          <a:noFill/>
          <a:ln>
            <a:noFill/>
          </a:ln>
        </p:spPr>
      </p:pic>
      <p:pic>
        <p:nvPicPr>
          <p:cNvPr id="1025" name="Google Shape;1025;p79"/>
          <p:cNvPicPr preferRelativeResize="0"/>
          <p:nvPr/>
        </p:nvPicPr>
        <p:blipFill rotWithShape="1">
          <a:blip r:embed="rId12">
            <a:alphaModFix/>
          </a:blip>
          <a:srcRect/>
          <a:stretch/>
        </p:blipFill>
        <p:spPr>
          <a:xfrm>
            <a:off x="8102909" y="3708255"/>
            <a:ext cx="233570" cy="233570"/>
          </a:xfrm>
          <a:prstGeom prst="rect">
            <a:avLst/>
          </a:prstGeom>
          <a:noFill/>
          <a:ln>
            <a:noFill/>
          </a:ln>
        </p:spPr>
      </p:pic>
      <p:sp>
        <p:nvSpPr>
          <p:cNvPr id="1026" name="Google Shape;1026;p79"/>
          <p:cNvSpPr/>
          <p:nvPr/>
        </p:nvSpPr>
        <p:spPr>
          <a:xfrm>
            <a:off x="2171209" y="3323502"/>
            <a:ext cx="1159819" cy="254309"/>
          </a:xfrm>
          <a:prstGeom prst="rect">
            <a:avLst/>
          </a:prstGeom>
          <a:solidFill>
            <a:srgbClr val="F2F2F2"/>
          </a:solidFill>
          <a:ln>
            <a:noFill/>
          </a:ln>
        </p:spPr>
        <p:txBody>
          <a:bodyPr spcFirstLastPara="1" wrap="square" lIns="68569" tIns="34275" rIns="68569" bIns="34275" anchor="ctr" anchorCtr="0">
            <a:noAutofit/>
          </a:bodyPr>
          <a:lstStyle/>
          <a:p>
            <a:pPr algn="ctr"/>
            <a:r>
              <a:rPr lang="en-US" sz="675">
                <a:solidFill>
                  <a:schemeClr val="dk1"/>
                </a:solidFill>
                <a:latin typeface="Verdana"/>
                <a:ea typeface="Verdana"/>
                <a:cs typeface="Verdana"/>
                <a:sym typeface="Verdana"/>
              </a:rPr>
              <a:t>Shipping Microservices</a:t>
            </a:r>
            <a:endParaRPr sz="1050"/>
          </a:p>
        </p:txBody>
      </p:sp>
      <p:sp>
        <p:nvSpPr>
          <p:cNvPr id="1027" name="Google Shape;1027;p79"/>
          <p:cNvSpPr/>
          <p:nvPr/>
        </p:nvSpPr>
        <p:spPr>
          <a:xfrm>
            <a:off x="3471223" y="3323502"/>
            <a:ext cx="1159819" cy="254309"/>
          </a:xfrm>
          <a:prstGeom prst="rect">
            <a:avLst/>
          </a:prstGeom>
          <a:solidFill>
            <a:srgbClr val="F2F2F2"/>
          </a:solidFill>
          <a:ln>
            <a:noFill/>
          </a:ln>
        </p:spPr>
        <p:txBody>
          <a:bodyPr spcFirstLastPara="1" wrap="square" lIns="68569" tIns="34275" rIns="68569" bIns="34275" anchor="ctr" anchorCtr="0">
            <a:noAutofit/>
          </a:bodyPr>
          <a:lstStyle/>
          <a:p>
            <a:pPr algn="ctr"/>
            <a:r>
              <a:rPr lang="en-US" sz="675">
                <a:solidFill>
                  <a:schemeClr val="dk1"/>
                </a:solidFill>
                <a:latin typeface="Verdana"/>
                <a:ea typeface="Verdana"/>
                <a:cs typeface="Verdana"/>
                <a:sym typeface="Verdana"/>
              </a:rPr>
              <a:t>Customer Microservices </a:t>
            </a:r>
            <a:endParaRPr sz="1050"/>
          </a:p>
        </p:txBody>
      </p:sp>
      <p:sp>
        <p:nvSpPr>
          <p:cNvPr id="1028" name="Google Shape;1028;p79"/>
          <p:cNvSpPr/>
          <p:nvPr/>
        </p:nvSpPr>
        <p:spPr>
          <a:xfrm>
            <a:off x="4771237" y="3323502"/>
            <a:ext cx="1159819" cy="254309"/>
          </a:xfrm>
          <a:prstGeom prst="rect">
            <a:avLst/>
          </a:prstGeom>
          <a:solidFill>
            <a:srgbClr val="F2F2F2"/>
          </a:solidFill>
          <a:ln>
            <a:noFill/>
          </a:ln>
        </p:spPr>
        <p:txBody>
          <a:bodyPr spcFirstLastPara="1" wrap="square" lIns="68569" tIns="34275" rIns="68569" bIns="34275" anchor="ctr" anchorCtr="0">
            <a:noAutofit/>
          </a:bodyPr>
          <a:lstStyle/>
          <a:p>
            <a:pPr algn="ctr"/>
            <a:r>
              <a:rPr lang="en-US" sz="675">
                <a:solidFill>
                  <a:schemeClr val="dk1"/>
                </a:solidFill>
                <a:latin typeface="Verdana"/>
                <a:ea typeface="Verdana"/>
                <a:cs typeface="Verdana"/>
                <a:sym typeface="Verdana"/>
              </a:rPr>
              <a:t>Payment Microservices</a:t>
            </a:r>
            <a:endParaRPr sz="1050"/>
          </a:p>
        </p:txBody>
      </p:sp>
      <p:sp>
        <p:nvSpPr>
          <p:cNvPr id="1029" name="Google Shape;1029;p79"/>
          <p:cNvSpPr/>
          <p:nvPr/>
        </p:nvSpPr>
        <p:spPr>
          <a:xfrm>
            <a:off x="6071251" y="3323502"/>
            <a:ext cx="1159819" cy="254309"/>
          </a:xfrm>
          <a:prstGeom prst="rect">
            <a:avLst/>
          </a:prstGeom>
          <a:solidFill>
            <a:srgbClr val="F2F2F2"/>
          </a:solidFill>
          <a:ln>
            <a:noFill/>
          </a:ln>
        </p:spPr>
        <p:txBody>
          <a:bodyPr spcFirstLastPara="1" wrap="square" lIns="68569" tIns="34275" rIns="68569" bIns="34275" anchor="ctr" anchorCtr="0">
            <a:noAutofit/>
          </a:bodyPr>
          <a:lstStyle/>
          <a:p>
            <a:pPr algn="ctr"/>
            <a:r>
              <a:rPr lang="en-US" sz="675">
                <a:solidFill>
                  <a:schemeClr val="dk1"/>
                </a:solidFill>
                <a:latin typeface="Verdana"/>
                <a:ea typeface="Verdana"/>
                <a:cs typeface="Verdana"/>
                <a:sym typeface="Verdana"/>
              </a:rPr>
              <a:t>Order Microservices</a:t>
            </a:r>
            <a:endParaRPr sz="1050"/>
          </a:p>
        </p:txBody>
      </p:sp>
      <p:sp>
        <p:nvSpPr>
          <p:cNvPr id="1030" name="Google Shape;1030;p79"/>
          <p:cNvSpPr/>
          <p:nvPr/>
        </p:nvSpPr>
        <p:spPr>
          <a:xfrm>
            <a:off x="7371265" y="3323502"/>
            <a:ext cx="1159819" cy="254309"/>
          </a:xfrm>
          <a:prstGeom prst="rect">
            <a:avLst/>
          </a:prstGeom>
          <a:solidFill>
            <a:srgbClr val="F2F2F2"/>
          </a:solidFill>
          <a:ln>
            <a:noFill/>
          </a:ln>
        </p:spPr>
        <p:txBody>
          <a:bodyPr spcFirstLastPara="1" wrap="square" lIns="68569" tIns="34275" rIns="68569" bIns="34275" anchor="ctr" anchorCtr="0">
            <a:noAutofit/>
          </a:bodyPr>
          <a:lstStyle/>
          <a:p>
            <a:pPr algn="ctr"/>
            <a:r>
              <a:rPr lang="en-US" sz="675">
                <a:solidFill>
                  <a:schemeClr val="dk1"/>
                </a:solidFill>
                <a:latin typeface="Verdana"/>
                <a:ea typeface="Verdana"/>
                <a:cs typeface="Verdana"/>
                <a:sym typeface="Verdana"/>
              </a:rPr>
              <a:t>Inventory Microservices</a:t>
            </a:r>
            <a:endParaRPr sz="1050"/>
          </a:p>
        </p:txBody>
      </p:sp>
      <p:sp>
        <p:nvSpPr>
          <p:cNvPr id="1031" name="Google Shape;1031;p79"/>
          <p:cNvSpPr/>
          <p:nvPr/>
        </p:nvSpPr>
        <p:spPr>
          <a:xfrm>
            <a:off x="2982007" y="3083104"/>
            <a:ext cx="62657" cy="62657"/>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grpSp>
        <p:nvGrpSpPr>
          <p:cNvPr id="1032" name="Google Shape;1032;p79"/>
          <p:cNvGrpSpPr/>
          <p:nvPr/>
        </p:nvGrpSpPr>
        <p:grpSpPr>
          <a:xfrm>
            <a:off x="3761492" y="3130399"/>
            <a:ext cx="587093" cy="62657"/>
            <a:chOff x="3141525" y="4400877"/>
            <a:chExt cx="782790" cy="83543"/>
          </a:xfrm>
        </p:grpSpPr>
        <p:sp>
          <p:nvSpPr>
            <p:cNvPr id="1033" name="Google Shape;1033;p79"/>
            <p:cNvSpPr/>
            <p:nvPr/>
          </p:nvSpPr>
          <p:spPr>
            <a:xfrm>
              <a:off x="3141525"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34" name="Google Shape;1034;p79"/>
            <p:cNvSpPr/>
            <p:nvPr/>
          </p:nvSpPr>
          <p:spPr>
            <a:xfrm>
              <a:off x="3491148"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35" name="Google Shape;1035;p79"/>
            <p:cNvSpPr/>
            <p:nvPr/>
          </p:nvSpPr>
          <p:spPr>
            <a:xfrm>
              <a:off x="3840772"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grpSp>
      <p:grpSp>
        <p:nvGrpSpPr>
          <p:cNvPr id="1036" name="Google Shape;1036;p79"/>
          <p:cNvGrpSpPr/>
          <p:nvPr/>
        </p:nvGrpSpPr>
        <p:grpSpPr>
          <a:xfrm>
            <a:off x="5057599" y="3130399"/>
            <a:ext cx="587093" cy="62657"/>
            <a:chOff x="3141525" y="4400877"/>
            <a:chExt cx="782790" cy="83543"/>
          </a:xfrm>
        </p:grpSpPr>
        <p:sp>
          <p:nvSpPr>
            <p:cNvPr id="1037" name="Google Shape;1037;p79"/>
            <p:cNvSpPr/>
            <p:nvPr/>
          </p:nvSpPr>
          <p:spPr>
            <a:xfrm>
              <a:off x="3141525"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38" name="Google Shape;1038;p79"/>
            <p:cNvSpPr/>
            <p:nvPr/>
          </p:nvSpPr>
          <p:spPr>
            <a:xfrm>
              <a:off x="3491148"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39" name="Google Shape;1039;p79"/>
            <p:cNvSpPr/>
            <p:nvPr/>
          </p:nvSpPr>
          <p:spPr>
            <a:xfrm>
              <a:off x="3840772"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grpSp>
      <p:grpSp>
        <p:nvGrpSpPr>
          <p:cNvPr id="1040" name="Google Shape;1040;p79"/>
          <p:cNvGrpSpPr/>
          <p:nvPr/>
        </p:nvGrpSpPr>
        <p:grpSpPr>
          <a:xfrm>
            <a:off x="6355038" y="3130399"/>
            <a:ext cx="587093" cy="62657"/>
            <a:chOff x="3141525" y="4400877"/>
            <a:chExt cx="782790" cy="83543"/>
          </a:xfrm>
        </p:grpSpPr>
        <p:sp>
          <p:nvSpPr>
            <p:cNvPr id="1041" name="Google Shape;1041;p79"/>
            <p:cNvSpPr/>
            <p:nvPr/>
          </p:nvSpPr>
          <p:spPr>
            <a:xfrm>
              <a:off x="3141525"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42" name="Google Shape;1042;p79"/>
            <p:cNvSpPr/>
            <p:nvPr/>
          </p:nvSpPr>
          <p:spPr>
            <a:xfrm>
              <a:off x="3491148"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43" name="Google Shape;1043;p79"/>
            <p:cNvSpPr/>
            <p:nvPr/>
          </p:nvSpPr>
          <p:spPr>
            <a:xfrm>
              <a:off x="3840772"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grpSp>
      <p:grpSp>
        <p:nvGrpSpPr>
          <p:cNvPr id="1044" name="Google Shape;1044;p79"/>
          <p:cNvGrpSpPr/>
          <p:nvPr/>
        </p:nvGrpSpPr>
        <p:grpSpPr>
          <a:xfrm>
            <a:off x="7658950" y="3130399"/>
            <a:ext cx="587093" cy="62657"/>
            <a:chOff x="3141525" y="4400877"/>
            <a:chExt cx="782790" cy="83543"/>
          </a:xfrm>
        </p:grpSpPr>
        <p:sp>
          <p:nvSpPr>
            <p:cNvPr id="1045" name="Google Shape;1045;p79"/>
            <p:cNvSpPr/>
            <p:nvPr/>
          </p:nvSpPr>
          <p:spPr>
            <a:xfrm>
              <a:off x="3141525"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46" name="Google Shape;1046;p79"/>
            <p:cNvSpPr/>
            <p:nvPr/>
          </p:nvSpPr>
          <p:spPr>
            <a:xfrm>
              <a:off x="3491148"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47" name="Google Shape;1047;p79"/>
            <p:cNvSpPr/>
            <p:nvPr/>
          </p:nvSpPr>
          <p:spPr>
            <a:xfrm>
              <a:off x="3840772"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grpSp>
      <p:sp>
        <p:nvSpPr>
          <p:cNvPr id="1048" name="Google Shape;1048;p79"/>
          <p:cNvSpPr txBox="1"/>
          <p:nvPr/>
        </p:nvSpPr>
        <p:spPr>
          <a:xfrm>
            <a:off x="2671349" y="3921516"/>
            <a:ext cx="237084" cy="138500"/>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049" name="Google Shape;1049;p79"/>
          <p:cNvSpPr txBox="1"/>
          <p:nvPr/>
        </p:nvSpPr>
        <p:spPr>
          <a:xfrm>
            <a:off x="3718419" y="3921516"/>
            <a:ext cx="237084" cy="138500"/>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050" name="Google Shape;1050;p79"/>
          <p:cNvSpPr txBox="1"/>
          <p:nvPr/>
        </p:nvSpPr>
        <p:spPr>
          <a:xfrm>
            <a:off x="4783858" y="3921516"/>
            <a:ext cx="237084" cy="138500"/>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051" name="Google Shape;1051;p79"/>
          <p:cNvSpPr txBox="1"/>
          <p:nvPr/>
        </p:nvSpPr>
        <p:spPr>
          <a:xfrm>
            <a:off x="5775819" y="3921516"/>
            <a:ext cx="237084" cy="138500"/>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052" name="Google Shape;1052;p79"/>
          <p:cNvSpPr txBox="1"/>
          <p:nvPr/>
        </p:nvSpPr>
        <p:spPr>
          <a:xfrm>
            <a:off x="7080064" y="3921516"/>
            <a:ext cx="237084" cy="138500"/>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053" name="Google Shape;1053;p79"/>
          <p:cNvSpPr txBox="1"/>
          <p:nvPr/>
        </p:nvSpPr>
        <p:spPr>
          <a:xfrm>
            <a:off x="8090394" y="3921516"/>
            <a:ext cx="237084" cy="138500"/>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cxnSp>
        <p:nvCxnSpPr>
          <p:cNvPr id="1054" name="Google Shape;1054;p79"/>
          <p:cNvCxnSpPr/>
          <p:nvPr/>
        </p:nvCxnSpPr>
        <p:spPr>
          <a:xfrm rot="10800000">
            <a:off x="4533034" y="3161727"/>
            <a:ext cx="314593"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55" name="Google Shape;1055;p79"/>
          <p:cNvCxnSpPr/>
          <p:nvPr/>
        </p:nvCxnSpPr>
        <p:spPr>
          <a:xfrm>
            <a:off x="5848243" y="3161727"/>
            <a:ext cx="318037"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56" name="Google Shape;1056;p79"/>
          <p:cNvCxnSpPr>
            <a:stCxn id="985" idx="2"/>
          </p:cNvCxnSpPr>
          <p:nvPr/>
        </p:nvCxnSpPr>
        <p:spPr>
          <a:xfrm>
            <a:off x="3141051" y="2486163"/>
            <a:ext cx="0" cy="131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57" name="Google Shape;1057;p79"/>
          <p:cNvCxnSpPr/>
          <p:nvPr/>
        </p:nvCxnSpPr>
        <p:spPr>
          <a:xfrm flipH="1">
            <a:off x="5363777" y="2486163"/>
            <a:ext cx="1" cy="131504"/>
          </a:xfrm>
          <a:prstGeom prst="straightConnector1">
            <a:avLst/>
          </a:prstGeom>
          <a:noFill/>
          <a:ln w="9525" cap="flat" cmpd="sng">
            <a:solidFill>
              <a:schemeClr val="accent1"/>
            </a:solidFill>
            <a:prstDash val="solid"/>
            <a:miter lim="800000"/>
            <a:headEnd type="none" w="sm" len="sm"/>
            <a:tailEnd type="triangle" w="med" len="med"/>
          </a:ln>
        </p:spPr>
      </p:cxnSp>
      <p:cxnSp>
        <p:nvCxnSpPr>
          <p:cNvPr id="1058" name="Google Shape;1058;p79"/>
          <p:cNvCxnSpPr/>
          <p:nvPr/>
        </p:nvCxnSpPr>
        <p:spPr>
          <a:xfrm flipH="1">
            <a:off x="7604874" y="2486163"/>
            <a:ext cx="1" cy="131504"/>
          </a:xfrm>
          <a:prstGeom prst="straightConnector1">
            <a:avLst/>
          </a:prstGeom>
          <a:noFill/>
          <a:ln w="9525" cap="flat" cmpd="sng">
            <a:solidFill>
              <a:schemeClr val="accent1"/>
            </a:solidFill>
            <a:prstDash val="solid"/>
            <a:miter lim="800000"/>
            <a:headEnd type="none" w="sm" len="sm"/>
            <a:tailEnd type="triangle" w="med" len="med"/>
          </a:ln>
        </p:spPr>
      </p:cxnSp>
      <p:cxnSp>
        <p:nvCxnSpPr>
          <p:cNvPr id="1059" name="Google Shape;1059;p79"/>
          <p:cNvCxnSpPr/>
          <p:nvPr/>
        </p:nvCxnSpPr>
        <p:spPr>
          <a:xfrm>
            <a:off x="6166280" y="3890214"/>
            <a:ext cx="775851"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60" name="Google Shape;1060;p79"/>
          <p:cNvCxnSpPr/>
          <p:nvPr/>
        </p:nvCxnSpPr>
        <p:spPr>
          <a:xfrm rot="10800000">
            <a:off x="2778796" y="4060452"/>
            <a:ext cx="0" cy="140654"/>
          </a:xfrm>
          <a:prstGeom prst="straightConnector1">
            <a:avLst/>
          </a:prstGeom>
          <a:noFill/>
          <a:ln w="9525" cap="flat" cmpd="sng">
            <a:solidFill>
              <a:schemeClr val="accent1"/>
            </a:solidFill>
            <a:prstDash val="solid"/>
            <a:miter lim="800000"/>
            <a:headEnd type="none" w="sm" len="sm"/>
            <a:tailEnd type="triangle" w="med" len="med"/>
          </a:ln>
        </p:spPr>
      </p:cxnSp>
      <p:cxnSp>
        <p:nvCxnSpPr>
          <p:cNvPr id="1061" name="Google Shape;1061;p79"/>
          <p:cNvCxnSpPr/>
          <p:nvPr/>
        </p:nvCxnSpPr>
        <p:spPr>
          <a:xfrm rot="10800000">
            <a:off x="3846461" y="4060452"/>
            <a:ext cx="0" cy="140654"/>
          </a:xfrm>
          <a:prstGeom prst="straightConnector1">
            <a:avLst/>
          </a:prstGeom>
          <a:noFill/>
          <a:ln w="9525" cap="flat" cmpd="sng">
            <a:solidFill>
              <a:schemeClr val="accent1"/>
            </a:solidFill>
            <a:prstDash val="solid"/>
            <a:miter lim="800000"/>
            <a:headEnd type="none" w="sm" len="sm"/>
            <a:tailEnd type="triangle" w="med" len="med"/>
          </a:ln>
        </p:spPr>
      </p:cxnSp>
      <p:cxnSp>
        <p:nvCxnSpPr>
          <p:cNvPr id="1062" name="Google Shape;1062;p79"/>
          <p:cNvCxnSpPr/>
          <p:nvPr/>
        </p:nvCxnSpPr>
        <p:spPr>
          <a:xfrm rot="10800000">
            <a:off x="4875161" y="4060452"/>
            <a:ext cx="0" cy="140654"/>
          </a:xfrm>
          <a:prstGeom prst="straightConnector1">
            <a:avLst/>
          </a:prstGeom>
          <a:noFill/>
          <a:ln w="9525" cap="flat" cmpd="sng">
            <a:solidFill>
              <a:schemeClr val="accent1"/>
            </a:solidFill>
            <a:prstDash val="solid"/>
            <a:miter lim="800000"/>
            <a:headEnd type="none" w="sm" len="sm"/>
            <a:tailEnd type="triangle" w="med" len="med"/>
          </a:ln>
        </p:spPr>
      </p:cxnSp>
      <p:cxnSp>
        <p:nvCxnSpPr>
          <p:cNvPr id="1063" name="Google Shape;1063;p79"/>
          <p:cNvCxnSpPr/>
          <p:nvPr/>
        </p:nvCxnSpPr>
        <p:spPr>
          <a:xfrm rot="10800000">
            <a:off x="5911655" y="4060452"/>
            <a:ext cx="0" cy="140654"/>
          </a:xfrm>
          <a:prstGeom prst="straightConnector1">
            <a:avLst/>
          </a:prstGeom>
          <a:noFill/>
          <a:ln w="9525" cap="flat" cmpd="sng">
            <a:solidFill>
              <a:schemeClr val="accent1"/>
            </a:solidFill>
            <a:prstDash val="solid"/>
            <a:miter lim="800000"/>
            <a:headEnd type="none" w="sm" len="sm"/>
            <a:tailEnd type="triangle" w="med" len="med"/>
          </a:ln>
        </p:spPr>
      </p:cxnSp>
      <p:cxnSp>
        <p:nvCxnSpPr>
          <p:cNvPr id="1064" name="Google Shape;1064;p79"/>
          <p:cNvCxnSpPr/>
          <p:nvPr/>
        </p:nvCxnSpPr>
        <p:spPr>
          <a:xfrm rot="10800000">
            <a:off x="7205323" y="4060452"/>
            <a:ext cx="0" cy="140654"/>
          </a:xfrm>
          <a:prstGeom prst="straightConnector1">
            <a:avLst/>
          </a:prstGeom>
          <a:noFill/>
          <a:ln w="9525" cap="flat" cmpd="sng">
            <a:solidFill>
              <a:schemeClr val="accent1"/>
            </a:solidFill>
            <a:prstDash val="solid"/>
            <a:miter lim="800000"/>
            <a:headEnd type="none" w="sm" len="sm"/>
            <a:tailEnd type="triangle" w="med" len="med"/>
          </a:ln>
        </p:spPr>
      </p:cxnSp>
      <p:cxnSp>
        <p:nvCxnSpPr>
          <p:cNvPr id="1065" name="Google Shape;1065;p79"/>
          <p:cNvCxnSpPr/>
          <p:nvPr/>
        </p:nvCxnSpPr>
        <p:spPr>
          <a:xfrm rot="10800000">
            <a:off x="8210643" y="4060452"/>
            <a:ext cx="0" cy="140654"/>
          </a:xfrm>
          <a:prstGeom prst="straightConnector1">
            <a:avLst/>
          </a:prstGeom>
          <a:noFill/>
          <a:ln w="9525" cap="flat" cmpd="sng">
            <a:solidFill>
              <a:schemeClr val="accent1"/>
            </a:solidFill>
            <a:prstDash val="solid"/>
            <a:miter lim="800000"/>
            <a:headEnd type="none" w="sm" len="sm"/>
            <a:tailEnd type="triangle" w="med" len="med"/>
          </a:ln>
        </p:spPr>
      </p:cxnSp>
      <p:cxnSp>
        <p:nvCxnSpPr>
          <p:cNvPr id="1066" name="Google Shape;1066;p79"/>
          <p:cNvCxnSpPr>
            <a:stCxn id="1003" idx="2"/>
          </p:cNvCxnSpPr>
          <p:nvPr/>
        </p:nvCxnSpPr>
        <p:spPr>
          <a:xfrm>
            <a:off x="2488899" y="3255319"/>
            <a:ext cx="0" cy="78075"/>
          </a:xfrm>
          <a:prstGeom prst="straightConnector1">
            <a:avLst/>
          </a:prstGeom>
          <a:noFill/>
          <a:ln w="9525" cap="flat" cmpd="sng">
            <a:solidFill>
              <a:schemeClr val="accent1"/>
            </a:solidFill>
            <a:prstDash val="dash"/>
            <a:miter lim="800000"/>
            <a:headEnd type="none" w="sm" len="sm"/>
            <a:tailEnd type="none" w="sm" len="sm"/>
          </a:ln>
        </p:spPr>
      </p:cxnSp>
      <p:cxnSp>
        <p:nvCxnSpPr>
          <p:cNvPr id="1067" name="Google Shape;1067;p79"/>
          <p:cNvCxnSpPr/>
          <p:nvPr/>
        </p:nvCxnSpPr>
        <p:spPr>
          <a:xfrm>
            <a:off x="2753219"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68" name="Google Shape;1068;p79"/>
          <p:cNvCxnSpPr/>
          <p:nvPr/>
        </p:nvCxnSpPr>
        <p:spPr>
          <a:xfrm>
            <a:off x="3015156"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69" name="Google Shape;1069;p79"/>
          <p:cNvCxnSpPr/>
          <p:nvPr/>
        </p:nvCxnSpPr>
        <p:spPr>
          <a:xfrm>
            <a:off x="3793825"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70" name="Google Shape;1070;p79"/>
          <p:cNvCxnSpPr/>
          <p:nvPr/>
        </p:nvCxnSpPr>
        <p:spPr>
          <a:xfrm>
            <a:off x="4058144"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71" name="Google Shape;1071;p79"/>
          <p:cNvCxnSpPr/>
          <p:nvPr/>
        </p:nvCxnSpPr>
        <p:spPr>
          <a:xfrm>
            <a:off x="4320081"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72" name="Google Shape;1072;p79"/>
          <p:cNvCxnSpPr/>
          <p:nvPr/>
        </p:nvCxnSpPr>
        <p:spPr>
          <a:xfrm>
            <a:off x="5089225"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73" name="Google Shape;1073;p79"/>
          <p:cNvCxnSpPr/>
          <p:nvPr/>
        </p:nvCxnSpPr>
        <p:spPr>
          <a:xfrm>
            <a:off x="5353544"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74" name="Google Shape;1074;p79"/>
          <p:cNvCxnSpPr/>
          <p:nvPr/>
        </p:nvCxnSpPr>
        <p:spPr>
          <a:xfrm>
            <a:off x="5615481"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75" name="Google Shape;1075;p79"/>
          <p:cNvCxnSpPr/>
          <p:nvPr/>
        </p:nvCxnSpPr>
        <p:spPr>
          <a:xfrm>
            <a:off x="6387006"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76" name="Google Shape;1076;p79"/>
          <p:cNvCxnSpPr/>
          <p:nvPr/>
        </p:nvCxnSpPr>
        <p:spPr>
          <a:xfrm>
            <a:off x="6651325"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77" name="Google Shape;1077;p79"/>
          <p:cNvCxnSpPr/>
          <p:nvPr/>
        </p:nvCxnSpPr>
        <p:spPr>
          <a:xfrm>
            <a:off x="6913262"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78" name="Google Shape;1078;p79"/>
          <p:cNvCxnSpPr/>
          <p:nvPr/>
        </p:nvCxnSpPr>
        <p:spPr>
          <a:xfrm>
            <a:off x="7689550" y="3255319"/>
            <a:ext cx="0" cy="78059"/>
          </a:xfrm>
          <a:prstGeom prst="straightConnector1">
            <a:avLst/>
          </a:prstGeom>
          <a:noFill/>
          <a:ln w="9525" cap="flat" cmpd="sng">
            <a:solidFill>
              <a:schemeClr val="accent1"/>
            </a:solidFill>
            <a:prstDash val="dash"/>
            <a:miter lim="800000"/>
            <a:headEnd type="none" w="sm" len="sm"/>
            <a:tailEnd type="none" w="sm" len="sm"/>
          </a:ln>
        </p:spPr>
      </p:cxnSp>
      <p:cxnSp>
        <p:nvCxnSpPr>
          <p:cNvPr id="1079" name="Google Shape;1079;p79"/>
          <p:cNvCxnSpPr/>
          <p:nvPr/>
        </p:nvCxnSpPr>
        <p:spPr>
          <a:xfrm>
            <a:off x="7953869" y="3255319"/>
            <a:ext cx="0" cy="78059"/>
          </a:xfrm>
          <a:prstGeom prst="straightConnector1">
            <a:avLst/>
          </a:prstGeom>
          <a:noFill/>
          <a:ln w="9525" cap="flat" cmpd="sng">
            <a:solidFill>
              <a:schemeClr val="accent1"/>
            </a:solidFill>
            <a:prstDash val="dash"/>
            <a:miter lim="800000"/>
            <a:headEnd type="none" w="sm" len="sm"/>
            <a:tailEnd type="none" w="sm" len="sm"/>
          </a:ln>
        </p:spPr>
      </p:cxnSp>
      <p:grpSp>
        <p:nvGrpSpPr>
          <p:cNvPr id="1080" name="Google Shape;1080;p79"/>
          <p:cNvGrpSpPr/>
          <p:nvPr/>
        </p:nvGrpSpPr>
        <p:grpSpPr>
          <a:xfrm>
            <a:off x="-1" y="901"/>
            <a:ext cx="9144001" cy="5142599"/>
            <a:chOff x="-1" y="1201"/>
            <a:chExt cx="12192001" cy="6856799"/>
          </a:xfrm>
        </p:grpSpPr>
        <p:pic>
          <p:nvPicPr>
            <p:cNvPr id="1081" name="Google Shape;1081;p79"/>
            <p:cNvPicPr preferRelativeResize="0"/>
            <p:nvPr/>
          </p:nvPicPr>
          <p:blipFill rotWithShape="1">
            <a:blip r:embed="rId13">
              <a:alphaModFix/>
            </a:blip>
            <a:srcRect r="27640"/>
            <a:stretch/>
          </p:blipFill>
          <p:spPr>
            <a:xfrm>
              <a:off x="9104241" y="6339632"/>
              <a:ext cx="3087759" cy="518368"/>
            </a:xfrm>
            <a:prstGeom prst="rect">
              <a:avLst/>
            </a:prstGeom>
            <a:noFill/>
            <a:ln>
              <a:noFill/>
            </a:ln>
          </p:spPr>
        </p:pic>
        <p:pic>
          <p:nvPicPr>
            <p:cNvPr id="1082" name="Google Shape;1082;p79"/>
            <p:cNvPicPr preferRelativeResize="0"/>
            <p:nvPr/>
          </p:nvPicPr>
          <p:blipFill rotWithShape="1">
            <a:blip r:embed="rId14">
              <a:alphaModFix/>
            </a:blip>
            <a:srcRect/>
            <a:stretch/>
          </p:blipFill>
          <p:spPr>
            <a:xfrm>
              <a:off x="11021261" y="6467757"/>
              <a:ext cx="901797" cy="235697"/>
            </a:xfrm>
            <a:prstGeom prst="rect">
              <a:avLst/>
            </a:prstGeom>
            <a:noFill/>
            <a:ln>
              <a:noFill/>
            </a:ln>
          </p:spPr>
        </p:pic>
        <p:pic>
          <p:nvPicPr>
            <p:cNvPr id="1083" name="Google Shape;1083;p79"/>
            <p:cNvPicPr preferRelativeResize="0"/>
            <p:nvPr/>
          </p:nvPicPr>
          <p:blipFill rotWithShape="1">
            <a:blip r:embed="rId15">
              <a:alphaModFix/>
            </a:blip>
            <a:srcRect l="59902"/>
            <a:stretch/>
          </p:blipFill>
          <p:spPr>
            <a:xfrm>
              <a:off x="-1" y="1201"/>
              <a:ext cx="927101" cy="315596"/>
            </a:xfrm>
            <a:prstGeom prst="rect">
              <a:avLst/>
            </a:prstGeom>
            <a:noFill/>
            <a:ln>
              <a:noFill/>
            </a:ln>
          </p:spPr>
        </p:pic>
      </p:grpSp>
      <p:pic>
        <p:nvPicPr>
          <p:cNvPr id="1084" name="Google Shape;1084;p79" descr="Image result for sap hana"/>
          <p:cNvPicPr preferRelativeResize="0"/>
          <p:nvPr/>
        </p:nvPicPr>
        <p:blipFill rotWithShape="1">
          <a:blip r:embed="rId16">
            <a:alphaModFix/>
          </a:blip>
          <a:srcRect/>
          <a:stretch/>
        </p:blipFill>
        <p:spPr>
          <a:xfrm>
            <a:off x="2392808" y="4243689"/>
            <a:ext cx="809272" cy="222440"/>
          </a:xfrm>
          <a:prstGeom prst="rect">
            <a:avLst/>
          </a:prstGeom>
          <a:noFill/>
          <a:ln>
            <a:noFill/>
          </a:ln>
        </p:spPr>
      </p:pic>
      <p:cxnSp>
        <p:nvCxnSpPr>
          <p:cNvPr id="1085" name="Google Shape;1085;p79"/>
          <p:cNvCxnSpPr/>
          <p:nvPr/>
        </p:nvCxnSpPr>
        <p:spPr>
          <a:xfrm>
            <a:off x="3283596" y="3164053"/>
            <a:ext cx="318037"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86" name="Google Shape;1086;p79"/>
          <p:cNvCxnSpPr/>
          <p:nvPr/>
        </p:nvCxnSpPr>
        <p:spPr>
          <a:xfrm rot="10800000">
            <a:off x="7122125" y="3161727"/>
            <a:ext cx="314593" cy="0"/>
          </a:xfrm>
          <a:prstGeom prst="straightConnector1">
            <a:avLst/>
          </a:prstGeom>
          <a:noFill/>
          <a:ln w="9525" cap="flat" cmpd="sng">
            <a:solidFill>
              <a:schemeClr val="accent1"/>
            </a:solidFill>
            <a:prstDash val="solid"/>
            <a:miter lim="800000"/>
            <a:headEnd type="none" w="sm" len="sm"/>
            <a:tailEnd type="triangle" w="med" len="med"/>
          </a:ln>
        </p:spPr>
      </p:cxnSp>
      <p:sp>
        <p:nvSpPr>
          <p:cNvPr id="1087" name="Google Shape;1087;p79"/>
          <p:cNvSpPr txBox="1"/>
          <p:nvPr/>
        </p:nvSpPr>
        <p:spPr>
          <a:xfrm>
            <a:off x="2894793" y="3138075"/>
            <a:ext cx="237084" cy="138500"/>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088" name="Google Shape;1088;p79"/>
          <p:cNvSpPr/>
          <p:nvPr/>
        </p:nvSpPr>
        <p:spPr>
          <a:xfrm>
            <a:off x="2733701" y="3087046"/>
            <a:ext cx="62657" cy="62657"/>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89" name="Google Shape;1089;p79"/>
          <p:cNvSpPr txBox="1"/>
          <p:nvPr/>
        </p:nvSpPr>
        <p:spPr>
          <a:xfrm>
            <a:off x="2646487" y="3134134"/>
            <a:ext cx="237084" cy="138500"/>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090" name="Google Shape;1090;p79"/>
          <p:cNvSpPr/>
          <p:nvPr/>
        </p:nvSpPr>
        <p:spPr>
          <a:xfrm>
            <a:off x="2485393" y="3083104"/>
            <a:ext cx="62657" cy="62657"/>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91" name="Google Shape;1091;p79"/>
          <p:cNvSpPr txBox="1"/>
          <p:nvPr/>
        </p:nvSpPr>
        <p:spPr>
          <a:xfrm>
            <a:off x="2398178" y="3130192"/>
            <a:ext cx="237084" cy="138500"/>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grpSp>
        <p:nvGrpSpPr>
          <p:cNvPr id="1092" name="Google Shape;1092;p79"/>
          <p:cNvGrpSpPr/>
          <p:nvPr/>
        </p:nvGrpSpPr>
        <p:grpSpPr>
          <a:xfrm>
            <a:off x="3674472" y="3059614"/>
            <a:ext cx="779779" cy="204234"/>
            <a:chOff x="3303293" y="4382347"/>
            <a:chExt cx="1039705" cy="272312"/>
          </a:xfrm>
        </p:grpSpPr>
        <p:sp>
          <p:nvSpPr>
            <p:cNvPr id="1093" name="Google Shape;1093;p79"/>
            <p:cNvSpPr/>
            <p:nvPr/>
          </p:nvSpPr>
          <p:spPr>
            <a:xfrm>
              <a:off x="3655508"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94" name="Google Shape;1094;p79"/>
            <p:cNvSpPr/>
            <p:nvPr/>
          </p:nvSpPr>
          <p:spPr>
            <a:xfrm>
              <a:off x="4007719"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95" name="Google Shape;1095;p79"/>
            <p:cNvSpPr/>
            <p:nvPr/>
          </p:nvSpPr>
          <p:spPr>
            <a:xfrm>
              <a:off x="3303293"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96" name="Google Shape;1096;p79"/>
            <p:cNvSpPr/>
            <p:nvPr/>
          </p:nvSpPr>
          <p:spPr>
            <a:xfrm>
              <a:off x="4128409"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97" name="Google Shape;1097;p79"/>
            <p:cNvSpPr txBox="1"/>
            <p:nvPr/>
          </p:nvSpPr>
          <p:spPr>
            <a:xfrm>
              <a:off x="4012124" y="4469993"/>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098" name="Google Shape;1098;p79"/>
            <p:cNvSpPr/>
            <p:nvPr/>
          </p:nvSpPr>
          <p:spPr>
            <a:xfrm>
              <a:off x="3797334" y="4401954"/>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99" name="Google Shape;1099;p79"/>
            <p:cNvSpPr txBox="1"/>
            <p:nvPr/>
          </p:nvSpPr>
          <p:spPr>
            <a:xfrm>
              <a:off x="3681049" y="4464739"/>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100" name="Google Shape;1100;p79"/>
            <p:cNvSpPr/>
            <p:nvPr/>
          </p:nvSpPr>
          <p:spPr>
            <a:xfrm>
              <a:off x="3466256"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01" name="Google Shape;1101;p79"/>
            <p:cNvSpPr txBox="1"/>
            <p:nvPr/>
          </p:nvSpPr>
          <p:spPr>
            <a:xfrm>
              <a:off x="3349971" y="4459483"/>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grpSp>
      <p:grpSp>
        <p:nvGrpSpPr>
          <p:cNvPr id="1102" name="Google Shape;1102;p79"/>
          <p:cNvGrpSpPr/>
          <p:nvPr/>
        </p:nvGrpSpPr>
        <p:grpSpPr>
          <a:xfrm>
            <a:off x="4970591" y="3071512"/>
            <a:ext cx="779779" cy="204234"/>
            <a:chOff x="3303293" y="4382347"/>
            <a:chExt cx="1039705" cy="272312"/>
          </a:xfrm>
        </p:grpSpPr>
        <p:sp>
          <p:nvSpPr>
            <p:cNvPr id="1103" name="Google Shape;1103;p79"/>
            <p:cNvSpPr/>
            <p:nvPr/>
          </p:nvSpPr>
          <p:spPr>
            <a:xfrm>
              <a:off x="3655508"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04" name="Google Shape;1104;p79"/>
            <p:cNvSpPr/>
            <p:nvPr/>
          </p:nvSpPr>
          <p:spPr>
            <a:xfrm>
              <a:off x="4007719"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05" name="Google Shape;1105;p79"/>
            <p:cNvSpPr/>
            <p:nvPr/>
          </p:nvSpPr>
          <p:spPr>
            <a:xfrm>
              <a:off x="3303293"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06" name="Google Shape;1106;p79"/>
            <p:cNvSpPr/>
            <p:nvPr/>
          </p:nvSpPr>
          <p:spPr>
            <a:xfrm>
              <a:off x="4128409"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07" name="Google Shape;1107;p79"/>
            <p:cNvSpPr txBox="1"/>
            <p:nvPr/>
          </p:nvSpPr>
          <p:spPr>
            <a:xfrm>
              <a:off x="4012124" y="4469993"/>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108" name="Google Shape;1108;p79"/>
            <p:cNvSpPr/>
            <p:nvPr/>
          </p:nvSpPr>
          <p:spPr>
            <a:xfrm>
              <a:off x="3797334" y="4401954"/>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09" name="Google Shape;1109;p79"/>
            <p:cNvSpPr txBox="1"/>
            <p:nvPr/>
          </p:nvSpPr>
          <p:spPr>
            <a:xfrm>
              <a:off x="3681049" y="4464739"/>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110" name="Google Shape;1110;p79"/>
            <p:cNvSpPr/>
            <p:nvPr/>
          </p:nvSpPr>
          <p:spPr>
            <a:xfrm>
              <a:off x="3466256"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11" name="Google Shape;1111;p79"/>
            <p:cNvSpPr txBox="1"/>
            <p:nvPr/>
          </p:nvSpPr>
          <p:spPr>
            <a:xfrm>
              <a:off x="3349971" y="4459483"/>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grpSp>
      <p:grpSp>
        <p:nvGrpSpPr>
          <p:cNvPr id="1112" name="Google Shape;1112;p79"/>
          <p:cNvGrpSpPr/>
          <p:nvPr/>
        </p:nvGrpSpPr>
        <p:grpSpPr>
          <a:xfrm>
            <a:off x="6267279" y="3059614"/>
            <a:ext cx="779779" cy="204234"/>
            <a:chOff x="3303293" y="4382347"/>
            <a:chExt cx="1039705" cy="272312"/>
          </a:xfrm>
        </p:grpSpPr>
        <p:sp>
          <p:nvSpPr>
            <p:cNvPr id="1113" name="Google Shape;1113;p79"/>
            <p:cNvSpPr/>
            <p:nvPr/>
          </p:nvSpPr>
          <p:spPr>
            <a:xfrm>
              <a:off x="3655508"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14" name="Google Shape;1114;p79"/>
            <p:cNvSpPr/>
            <p:nvPr/>
          </p:nvSpPr>
          <p:spPr>
            <a:xfrm>
              <a:off x="4007719"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15" name="Google Shape;1115;p79"/>
            <p:cNvSpPr/>
            <p:nvPr/>
          </p:nvSpPr>
          <p:spPr>
            <a:xfrm>
              <a:off x="3303293"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16" name="Google Shape;1116;p79"/>
            <p:cNvSpPr/>
            <p:nvPr/>
          </p:nvSpPr>
          <p:spPr>
            <a:xfrm>
              <a:off x="4128409"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17" name="Google Shape;1117;p79"/>
            <p:cNvSpPr txBox="1"/>
            <p:nvPr/>
          </p:nvSpPr>
          <p:spPr>
            <a:xfrm>
              <a:off x="4012124" y="4469993"/>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118" name="Google Shape;1118;p79"/>
            <p:cNvSpPr/>
            <p:nvPr/>
          </p:nvSpPr>
          <p:spPr>
            <a:xfrm>
              <a:off x="3797334" y="4401954"/>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19" name="Google Shape;1119;p79"/>
            <p:cNvSpPr txBox="1"/>
            <p:nvPr/>
          </p:nvSpPr>
          <p:spPr>
            <a:xfrm>
              <a:off x="3681049" y="4464739"/>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120" name="Google Shape;1120;p79"/>
            <p:cNvSpPr/>
            <p:nvPr/>
          </p:nvSpPr>
          <p:spPr>
            <a:xfrm>
              <a:off x="3466256"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21" name="Google Shape;1121;p79"/>
            <p:cNvSpPr txBox="1"/>
            <p:nvPr/>
          </p:nvSpPr>
          <p:spPr>
            <a:xfrm>
              <a:off x="3349971" y="4459483"/>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grpSp>
      <p:grpSp>
        <p:nvGrpSpPr>
          <p:cNvPr id="1122" name="Google Shape;1122;p79"/>
          <p:cNvGrpSpPr/>
          <p:nvPr/>
        </p:nvGrpSpPr>
        <p:grpSpPr>
          <a:xfrm>
            <a:off x="7563398" y="3055942"/>
            <a:ext cx="779779" cy="204234"/>
            <a:chOff x="3303293" y="4382347"/>
            <a:chExt cx="1039705" cy="272312"/>
          </a:xfrm>
        </p:grpSpPr>
        <p:sp>
          <p:nvSpPr>
            <p:cNvPr id="1123" name="Google Shape;1123;p79"/>
            <p:cNvSpPr/>
            <p:nvPr/>
          </p:nvSpPr>
          <p:spPr>
            <a:xfrm>
              <a:off x="3655508"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24" name="Google Shape;1124;p79"/>
            <p:cNvSpPr/>
            <p:nvPr/>
          </p:nvSpPr>
          <p:spPr>
            <a:xfrm>
              <a:off x="4007719"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25" name="Google Shape;1125;p79"/>
            <p:cNvSpPr/>
            <p:nvPr/>
          </p:nvSpPr>
          <p:spPr>
            <a:xfrm>
              <a:off x="3303293" y="4382347"/>
              <a:ext cx="335279" cy="243972"/>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26" name="Google Shape;1126;p79"/>
            <p:cNvSpPr/>
            <p:nvPr/>
          </p:nvSpPr>
          <p:spPr>
            <a:xfrm>
              <a:off x="4128409"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27" name="Google Shape;1127;p79"/>
            <p:cNvSpPr txBox="1"/>
            <p:nvPr/>
          </p:nvSpPr>
          <p:spPr>
            <a:xfrm>
              <a:off x="4012124" y="4469993"/>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128" name="Google Shape;1128;p79"/>
            <p:cNvSpPr/>
            <p:nvPr/>
          </p:nvSpPr>
          <p:spPr>
            <a:xfrm>
              <a:off x="3797334" y="4401954"/>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29" name="Google Shape;1129;p79"/>
            <p:cNvSpPr txBox="1"/>
            <p:nvPr/>
          </p:nvSpPr>
          <p:spPr>
            <a:xfrm>
              <a:off x="3681049" y="4464739"/>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sp>
          <p:nvSpPr>
            <p:cNvPr id="1130" name="Google Shape;1130;p79"/>
            <p:cNvSpPr/>
            <p:nvPr/>
          </p:nvSpPr>
          <p:spPr>
            <a:xfrm>
              <a:off x="3466256"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131" name="Google Shape;1131;p79"/>
            <p:cNvSpPr txBox="1"/>
            <p:nvPr/>
          </p:nvSpPr>
          <p:spPr>
            <a:xfrm>
              <a:off x="3349971" y="4459483"/>
              <a:ext cx="316112" cy="184666"/>
            </a:xfrm>
            <a:prstGeom prst="rect">
              <a:avLst/>
            </a:prstGeom>
            <a:noFill/>
            <a:ln>
              <a:noFill/>
            </a:ln>
          </p:spPr>
          <p:txBody>
            <a:bodyPr spcFirstLastPara="1" wrap="square" lIns="68569" tIns="34275" rIns="68569" bIns="34275" anchor="t" anchorCtr="0">
              <a:noAutofit/>
            </a:bodyPr>
            <a:lstStyle/>
            <a:p>
              <a:r>
                <a:rPr lang="en-US" sz="450">
                  <a:solidFill>
                    <a:schemeClr val="dk1"/>
                  </a:solidFill>
                  <a:latin typeface="Verdana"/>
                  <a:ea typeface="Verdana"/>
                  <a:cs typeface="Verdana"/>
                  <a:sym typeface="Verdana"/>
                </a:rPr>
                <a:t>API</a:t>
              </a:r>
              <a:endParaRPr sz="1050"/>
            </a:p>
          </p:txBody>
        </p:sp>
      </p:grpSp>
      <p:sp>
        <p:nvSpPr>
          <p:cNvPr id="166" name="Google Shape;8958;p624">
            <a:extLst>
              <a:ext uri="{FF2B5EF4-FFF2-40B4-BE49-F238E27FC236}">
                <a16:creationId xmlns:a16="http://schemas.microsoft.com/office/drawing/2014/main" id="{E835C7BE-0009-944A-A339-1ADEC1421D2F}"/>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One More Thing…</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167" name="그림 166">
            <a:extLst>
              <a:ext uri="{FF2B5EF4-FFF2-40B4-BE49-F238E27FC236}">
                <a16:creationId xmlns:a16="http://schemas.microsoft.com/office/drawing/2014/main" id="{03D07531-2EA6-B748-A812-E25F28276157}"/>
              </a:ext>
            </a:extLst>
          </p:cNvPr>
          <p:cNvPicPr>
            <a:picLocks noChangeAspect="1"/>
          </p:cNvPicPr>
          <p:nvPr/>
        </p:nvPicPr>
        <p:blipFill>
          <a:blip r:embed="rId17"/>
          <a:stretch>
            <a:fillRect/>
          </a:stretch>
        </p:blipFill>
        <p:spPr>
          <a:xfrm>
            <a:off x="7592242" y="142788"/>
            <a:ext cx="1357200" cy="683296"/>
          </a:xfrm>
          <a:prstGeom prst="rect">
            <a:avLst/>
          </a:prstGeom>
        </p:spPr>
      </p:pic>
      <p:sp>
        <p:nvSpPr>
          <p:cNvPr id="168" name="TextBox 167">
            <a:extLst>
              <a:ext uri="{FF2B5EF4-FFF2-40B4-BE49-F238E27FC236}">
                <a16:creationId xmlns:a16="http://schemas.microsoft.com/office/drawing/2014/main" id="{17E7D123-E8E3-0F4F-A873-9A07F6D51602}"/>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spTree>
    <p:extLst>
      <p:ext uri="{BB962C8B-B14F-4D97-AF65-F5344CB8AC3E}">
        <p14:creationId xmlns:p14="http://schemas.microsoft.com/office/powerpoint/2010/main" val="961329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53</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One More Thing…</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88B71AFD-BA4E-7E44-8275-AA6325B8CF84}"/>
              </a:ext>
            </a:extLst>
          </p:cNvPr>
          <p:cNvPicPr>
            <a:picLocks noChangeAspect="1"/>
          </p:cNvPicPr>
          <p:nvPr/>
        </p:nvPicPr>
        <p:blipFill>
          <a:blip r:embed="rId3"/>
          <a:stretch>
            <a:fillRect/>
          </a:stretch>
        </p:blipFill>
        <p:spPr>
          <a:xfrm>
            <a:off x="7592242" y="142788"/>
            <a:ext cx="1357200" cy="683296"/>
          </a:xfrm>
          <a:prstGeom prst="rect">
            <a:avLst/>
          </a:prstGeom>
        </p:spPr>
      </p:pic>
      <p:sp>
        <p:nvSpPr>
          <p:cNvPr id="9" name="TextBox 8">
            <a:extLst>
              <a:ext uri="{FF2B5EF4-FFF2-40B4-BE49-F238E27FC236}">
                <a16:creationId xmlns:a16="http://schemas.microsoft.com/office/drawing/2014/main" id="{990F6947-CC54-8640-9EA1-104A12A99960}"/>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pic>
        <p:nvPicPr>
          <p:cNvPr id="268" name="그림 267">
            <a:extLst>
              <a:ext uri="{FF2B5EF4-FFF2-40B4-BE49-F238E27FC236}">
                <a16:creationId xmlns:a16="http://schemas.microsoft.com/office/drawing/2014/main" id="{CD53BF1F-0F23-2544-B448-0D3AD1298824}"/>
              </a:ext>
            </a:extLst>
          </p:cNvPr>
          <p:cNvPicPr>
            <a:picLocks noChangeAspect="1"/>
          </p:cNvPicPr>
          <p:nvPr/>
        </p:nvPicPr>
        <p:blipFill>
          <a:blip r:embed="rId4"/>
          <a:stretch>
            <a:fillRect/>
          </a:stretch>
        </p:blipFill>
        <p:spPr>
          <a:xfrm>
            <a:off x="1027778" y="927258"/>
            <a:ext cx="7088443" cy="3847777"/>
          </a:xfrm>
          <a:prstGeom prst="rect">
            <a:avLst/>
          </a:prstGeom>
        </p:spPr>
      </p:pic>
    </p:spTree>
    <p:extLst>
      <p:ext uri="{BB962C8B-B14F-4D97-AF65-F5344CB8AC3E}">
        <p14:creationId xmlns:p14="http://schemas.microsoft.com/office/powerpoint/2010/main" val="3944870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pic>
        <p:nvPicPr>
          <p:cNvPr id="28" name="그림 27">
            <a:extLst>
              <a:ext uri="{FF2B5EF4-FFF2-40B4-BE49-F238E27FC236}">
                <a16:creationId xmlns:a16="http://schemas.microsoft.com/office/drawing/2014/main" id="{9A6CD44C-070A-3E44-93C7-A8BC75116968}"/>
              </a:ext>
            </a:extLst>
          </p:cNvPr>
          <p:cNvPicPr>
            <a:picLocks noChangeAspect="1"/>
          </p:cNvPicPr>
          <p:nvPr/>
        </p:nvPicPr>
        <p:blipFill rotWithShape="1">
          <a:blip r:embed="rId3"/>
          <a:srcRect t="46650"/>
          <a:stretch/>
        </p:blipFill>
        <p:spPr>
          <a:xfrm>
            <a:off x="3733366" y="1039888"/>
            <a:ext cx="1534910" cy="701169"/>
          </a:xfrm>
          <a:prstGeom prst="rect">
            <a:avLst/>
          </a:prstGeom>
        </p:spPr>
      </p:pic>
      <p:grpSp>
        <p:nvGrpSpPr>
          <p:cNvPr id="30" name="그룹 29">
            <a:extLst>
              <a:ext uri="{FF2B5EF4-FFF2-40B4-BE49-F238E27FC236}">
                <a16:creationId xmlns:a16="http://schemas.microsoft.com/office/drawing/2014/main" id="{9319F94A-A8B0-9C4F-B7B7-C2633BE5D3D5}"/>
              </a:ext>
            </a:extLst>
          </p:cNvPr>
          <p:cNvGrpSpPr/>
          <p:nvPr/>
        </p:nvGrpSpPr>
        <p:grpSpPr>
          <a:xfrm>
            <a:off x="937450" y="992474"/>
            <a:ext cx="7340672" cy="3697379"/>
            <a:chOff x="937450" y="992474"/>
            <a:chExt cx="7340672" cy="3697379"/>
          </a:xfrm>
        </p:grpSpPr>
        <p:pic>
          <p:nvPicPr>
            <p:cNvPr id="32" name="그림 31">
              <a:extLst>
                <a:ext uri="{FF2B5EF4-FFF2-40B4-BE49-F238E27FC236}">
                  <a16:creationId xmlns:a16="http://schemas.microsoft.com/office/drawing/2014/main" id="{0F3D2910-A007-7246-82F1-0DA23D68794A}"/>
                </a:ext>
              </a:extLst>
            </p:cNvPr>
            <p:cNvPicPr>
              <a:picLocks noChangeAspect="1"/>
            </p:cNvPicPr>
            <p:nvPr/>
          </p:nvPicPr>
          <p:blipFill>
            <a:blip r:embed="rId4"/>
            <a:stretch>
              <a:fillRect/>
            </a:stretch>
          </p:blipFill>
          <p:spPr>
            <a:xfrm>
              <a:off x="957358" y="1904578"/>
              <a:ext cx="1219310" cy="650039"/>
            </a:xfrm>
            <a:prstGeom prst="rect">
              <a:avLst/>
            </a:prstGeom>
          </p:spPr>
        </p:pic>
        <p:pic>
          <p:nvPicPr>
            <p:cNvPr id="33" name="그림 32">
              <a:extLst>
                <a:ext uri="{FF2B5EF4-FFF2-40B4-BE49-F238E27FC236}">
                  <a16:creationId xmlns:a16="http://schemas.microsoft.com/office/drawing/2014/main" id="{A9E83F82-3979-8A41-BB8F-D83234E28B02}"/>
                </a:ext>
              </a:extLst>
            </p:cNvPr>
            <p:cNvPicPr>
              <a:picLocks noChangeAspect="1"/>
            </p:cNvPicPr>
            <p:nvPr/>
          </p:nvPicPr>
          <p:blipFill>
            <a:blip r:embed="rId5"/>
            <a:stretch>
              <a:fillRect/>
            </a:stretch>
          </p:blipFill>
          <p:spPr>
            <a:xfrm>
              <a:off x="937450" y="3226687"/>
              <a:ext cx="1553578" cy="618562"/>
            </a:xfrm>
            <a:prstGeom prst="rect">
              <a:avLst/>
            </a:prstGeom>
          </p:spPr>
        </p:pic>
        <p:pic>
          <p:nvPicPr>
            <p:cNvPr id="34" name="그림 33">
              <a:extLst>
                <a:ext uri="{FF2B5EF4-FFF2-40B4-BE49-F238E27FC236}">
                  <a16:creationId xmlns:a16="http://schemas.microsoft.com/office/drawing/2014/main" id="{3DA130F6-C1CB-FC40-B2F4-841F16FF31A3}"/>
                </a:ext>
              </a:extLst>
            </p:cNvPr>
            <p:cNvPicPr>
              <a:picLocks noChangeAspect="1"/>
            </p:cNvPicPr>
            <p:nvPr/>
          </p:nvPicPr>
          <p:blipFill rotWithShape="1">
            <a:blip r:embed="rId6"/>
            <a:srcRect l="11154" t="18543" r="10427" b="14468"/>
            <a:stretch/>
          </p:blipFill>
          <p:spPr>
            <a:xfrm>
              <a:off x="6463704" y="1662101"/>
              <a:ext cx="1814418" cy="784470"/>
            </a:xfrm>
            <a:prstGeom prst="rect">
              <a:avLst/>
            </a:prstGeom>
          </p:spPr>
        </p:pic>
        <p:pic>
          <p:nvPicPr>
            <p:cNvPr id="35" name="그림 34">
              <a:extLst>
                <a:ext uri="{FF2B5EF4-FFF2-40B4-BE49-F238E27FC236}">
                  <a16:creationId xmlns:a16="http://schemas.microsoft.com/office/drawing/2014/main" id="{AE5CCFD5-1E40-8145-A686-8213564A09EC}"/>
                </a:ext>
              </a:extLst>
            </p:cNvPr>
            <p:cNvPicPr>
              <a:picLocks noChangeAspect="1"/>
            </p:cNvPicPr>
            <p:nvPr/>
          </p:nvPicPr>
          <p:blipFill>
            <a:blip r:embed="rId7"/>
            <a:stretch>
              <a:fillRect/>
            </a:stretch>
          </p:blipFill>
          <p:spPr>
            <a:xfrm>
              <a:off x="6565872" y="3288693"/>
              <a:ext cx="1553578" cy="529637"/>
            </a:xfrm>
            <a:prstGeom prst="rect">
              <a:avLst/>
            </a:prstGeom>
          </p:spPr>
        </p:pic>
        <p:sp>
          <p:nvSpPr>
            <p:cNvPr id="36" name="Google Shape;1035;p105">
              <a:extLst>
                <a:ext uri="{FF2B5EF4-FFF2-40B4-BE49-F238E27FC236}">
                  <a16:creationId xmlns:a16="http://schemas.microsoft.com/office/drawing/2014/main" id="{750CFE31-D797-3A45-8C4F-1CA5E0ABB2E8}"/>
                </a:ext>
              </a:extLst>
            </p:cNvPr>
            <p:cNvSpPr txBox="1"/>
            <p:nvPr/>
          </p:nvSpPr>
          <p:spPr>
            <a:xfrm>
              <a:off x="3579682" y="3032391"/>
              <a:ext cx="1768887" cy="300544"/>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800"/>
                <a:buFontTx/>
                <a:buNone/>
                <a:tabLst/>
                <a:defRPr/>
              </a:pPr>
              <a:r>
                <a:rPr kumimoji="0" lang="en-US" sz="1300" b="0" i="0" u="none" strike="noStrike" kern="0" cap="none" spc="0" normalizeH="0" baseline="0" noProof="0" dirty="0">
                  <a:ln>
                    <a:noFill/>
                  </a:ln>
                  <a:solidFill>
                    <a:schemeClr val="tx1"/>
                  </a:solidFill>
                  <a:effectLst/>
                  <a:uLnTx/>
                  <a:uFillTx/>
                </a:rPr>
                <a:t>Shared Data Assets</a:t>
              </a:r>
              <a:endParaRPr kumimoji="0" sz="1300" b="0" i="0" u="none" strike="noStrike" kern="0" cap="none" spc="0" normalizeH="0" baseline="0" noProof="0" dirty="0">
                <a:ln>
                  <a:noFill/>
                </a:ln>
                <a:solidFill>
                  <a:schemeClr val="tx1"/>
                </a:solidFill>
                <a:effectLst/>
                <a:uLnTx/>
                <a:uFillTx/>
              </a:endParaRPr>
            </a:p>
          </p:txBody>
        </p:sp>
        <p:pic>
          <p:nvPicPr>
            <p:cNvPr id="37" name="그림 36">
              <a:extLst>
                <a:ext uri="{FF2B5EF4-FFF2-40B4-BE49-F238E27FC236}">
                  <a16:creationId xmlns:a16="http://schemas.microsoft.com/office/drawing/2014/main" id="{7F35F634-F079-1E46-9028-242D07314AF4}"/>
                </a:ext>
              </a:extLst>
            </p:cNvPr>
            <p:cNvPicPr>
              <a:picLocks noChangeAspect="1"/>
            </p:cNvPicPr>
            <p:nvPr/>
          </p:nvPicPr>
          <p:blipFill>
            <a:blip r:embed="rId8"/>
            <a:stretch>
              <a:fillRect/>
            </a:stretch>
          </p:blipFill>
          <p:spPr>
            <a:xfrm>
              <a:off x="3549486" y="2324882"/>
              <a:ext cx="1814419" cy="731600"/>
            </a:xfrm>
            <a:prstGeom prst="rect">
              <a:avLst/>
            </a:prstGeom>
          </p:spPr>
        </p:pic>
        <p:cxnSp>
          <p:nvCxnSpPr>
            <p:cNvPr id="40" name="직선 연결선[R] 39">
              <a:extLst>
                <a:ext uri="{FF2B5EF4-FFF2-40B4-BE49-F238E27FC236}">
                  <a16:creationId xmlns:a16="http://schemas.microsoft.com/office/drawing/2014/main" id="{C0C4A1F4-17A1-4E49-967F-8CE3FA117BF1}"/>
                </a:ext>
              </a:extLst>
            </p:cNvPr>
            <p:cNvCxnSpPr>
              <a:cxnSpLocks/>
            </p:cNvCxnSpPr>
            <p:nvPr/>
          </p:nvCxnSpPr>
          <p:spPr>
            <a:xfrm>
              <a:off x="4469935" y="1792245"/>
              <a:ext cx="0" cy="44660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원통[C] 40">
              <a:extLst>
                <a:ext uri="{FF2B5EF4-FFF2-40B4-BE49-F238E27FC236}">
                  <a16:creationId xmlns:a16="http://schemas.microsoft.com/office/drawing/2014/main" id="{7AC04117-16D4-D242-A0A4-951C71016C82}"/>
                </a:ext>
              </a:extLst>
            </p:cNvPr>
            <p:cNvSpPr/>
            <p:nvPr/>
          </p:nvSpPr>
          <p:spPr>
            <a:xfrm>
              <a:off x="4659494" y="992474"/>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2" name="원통[C] 41">
              <a:extLst>
                <a:ext uri="{FF2B5EF4-FFF2-40B4-BE49-F238E27FC236}">
                  <a16:creationId xmlns:a16="http://schemas.microsoft.com/office/drawing/2014/main" id="{95A2D64A-C2A0-1A46-9D5B-A41FAEF15746}"/>
                </a:ext>
              </a:extLst>
            </p:cNvPr>
            <p:cNvSpPr/>
            <p:nvPr/>
          </p:nvSpPr>
          <p:spPr>
            <a:xfrm>
              <a:off x="4674066" y="3908801"/>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43" name="직선 연결선[R] 42">
              <a:extLst>
                <a:ext uri="{FF2B5EF4-FFF2-40B4-BE49-F238E27FC236}">
                  <a16:creationId xmlns:a16="http://schemas.microsoft.com/office/drawing/2014/main" id="{8FD098CF-89F5-F94C-9971-5C3943D77F86}"/>
                </a:ext>
              </a:extLst>
            </p:cNvPr>
            <p:cNvCxnSpPr>
              <a:cxnSpLocks/>
            </p:cNvCxnSpPr>
            <p:nvPr/>
          </p:nvCxnSpPr>
          <p:spPr>
            <a:xfrm>
              <a:off x="233630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직선 연결선[R] 43">
              <a:extLst>
                <a:ext uri="{FF2B5EF4-FFF2-40B4-BE49-F238E27FC236}">
                  <a16:creationId xmlns:a16="http://schemas.microsoft.com/office/drawing/2014/main" id="{78F1B09F-99F1-884F-816A-4FA7A1926522}"/>
                </a:ext>
              </a:extLst>
            </p:cNvPr>
            <p:cNvCxnSpPr>
              <a:cxnSpLocks/>
            </p:cNvCxnSpPr>
            <p:nvPr/>
          </p:nvCxnSpPr>
          <p:spPr>
            <a:xfrm flipV="1">
              <a:off x="233630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직선 연결선[R] 44">
              <a:extLst>
                <a:ext uri="{FF2B5EF4-FFF2-40B4-BE49-F238E27FC236}">
                  <a16:creationId xmlns:a16="http://schemas.microsoft.com/office/drawing/2014/main" id="{5CB26680-A7A8-FC41-B70F-50DCC1CC8182}"/>
                </a:ext>
              </a:extLst>
            </p:cNvPr>
            <p:cNvCxnSpPr>
              <a:cxnSpLocks/>
            </p:cNvCxnSpPr>
            <p:nvPr/>
          </p:nvCxnSpPr>
          <p:spPr>
            <a:xfrm>
              <a:off x="4469935" y="3332935"/>
              <a:ext cx="0" cy="67851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원통[C] 45">
              <a:extLst>
                <a:ext uri="{FF2B5EF4-FFF2-40B4-BE49-F238E27FC236}">
                  <a16:creationId xmlns:a16="http://schemas.microsoft.com/office/drawing/2014/main" id="{C84C3B26-526D-B24F-A962-2190380A976A}"/>
                </a:ext>
              </a:extLst>
            </p:cNvPr>
            <p:cNvSpPr/>
            <p:nvPr/>
          </p:nvSpPr>
          <p:spPr>
            <a:xfrm>
              <a:off x="1834112"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7" name="원통[C] 46">
              <a:extLst>
                <a:ext uri="{FF2B5EF4-FFF2-40B4-BE49-F238E27FC236}">
                  <a16:creationId xmlns:a16="http://schemas.microsoft.com/office/drawing/2014/main" id="{2C44C4E8-D6DA-E549-8350-EB8EA4718369}"/>
                </a:ext>
              </a:extLst>
            </p:cNvPr>
            <p:cNvSpPr/>
            <p:nvPr/>
          </p:nvSpPr>
          <p:spPr>
            <a:xfrm>
              <a:off x="1834112"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8" name="원통[C] 47">
              <a:extLst>
                <a:ext uri="{FF2B5EF4-FFF2-40B4-BE49-F238E27FC236}">
                  <a16:creationId xmlns:a16="http://schemas.microsoft.com/office/drawing/2014/main" id="{91FB7078-A94A-584D-A8E8-4C8304D6DF8C}"/>
                </a:ext>
              </a:extLst>
            </p:cNvPr>
            <p:cNvSpPr/>
            <p:nvPr/>
          </p:nvSpPr>
          <p:spPr>
            <a:xfrm>
              <a:off x="7477393"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49" name="원통[C] 48">
              <a:extLst>
                <a:ext uri="{FF2B5EF4-FFF2-40B4-BE49-F238E27FC236}">
                  <a16:creationId xmlns:a16="http://schemas.microsoft.com/office/drawing/2014/main" id="{E8E3C966-C7EB-CA45-8932-AFB21C1E565F}"/>
                </a:ext>
              </a:extLst>
            </p:cNvPr>
            <p:cNvSpPr/>
            <p:nvPr/>
          </p:nvSpPr>
          <p:spPr>
            <a:xfrm>
              <a:off x="7477393"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50" name="직선 연결선[R] 49">
              <a:extLst>
                <a:ext uri="{FF2B5EF4-FFF2-40B4-BE49-F238E27FC236}">
                  <a16:creationId xmlns:a16="http://schemas.microsoft.com/office/drawing/2014/main" id="{2CB0498E-CBFD-A649-9D64-03DD508A50E3}"/>
                </a:ext>
              </a:extLst>
            </p:cNvPr>
            <p:cNvCxnSpPr>
              <a:cxnSpLocks/>
            </p:cNvCxnSpPr>
            <p:nvPr/>
          </p:nvCxnSpPr>
          <p:spPr>
            <a:xfrm flipH="1">
              <a:off x="532249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직선 연결선[R] 50">
              <a:extLst>
                <a:ext uri="{FF2B5EF4-FFF2-40B4-BE49-F238E27FC236}">
                  <a16:creationId xmlns:a16="http://schemas.microsoft.com/office/drawing/2014/main" id="{5380C705-42BB-DC49-81CF-47F3A1E9B518}"/>
                </a:ext>
              </a:extLst>
            </p:cNvPr>
            <p:cNvCxnSpPr>
              <a:cxnSpLocks/>
            </p:cNvCxnSpPr>
            <p:nvPr/>
          </p:nvCxnSpPr>
          <p:spPr>
            <a:xfrm flipH="1" flipV="1">
              <a:off x="532249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그림 51">
              <a:extLst>
                <a:ext uri="{FF2B5EF4-FFF2-40B4-BE49-F238E27FC236}">
                  <a16:creationId xmlns:a16="http://schemas.microsoft.com/office/drawing/2014/main" id="{036C22A9-DDC2-A643-A177-6C9734497F3E}"/>
                </a:ext>
              </a:extLst>
            </p:cNvPr>
            <p:cNvPicPr>
              <a:picLocks noChangeAspect="1"/>
            </p:cNvPicPr>
            <p:nvPr/>
          </p:nvPicPr>
          <p:blipFill rotWithShape="1">
            <a:blip r:embed="rId9"/>
            <a:srcRect l="8121" t="18322" r="50985" b="27658"/>
            <a:stretch/>
          </p:blipFill>
          <p:spPr>
            <a:xfrm>
              <a:off x="3649538" y="3950867"/>
              <a:ext cx="1714367" cy="738986"/>
            </a:xfrm>
            <a:prstGeom prst="rect">
              <a:avLst/>
            </a:prstGeom>
          </p:spPr>
        </p:pic>
      </p:gr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54</a:t>
            </a:fld>
            <a:endParaRPr/>
          </a:p>
        </p:txBody>
      </p:sp>
      <p:sp>
        <p:nvSpPr>
          <p:cNvPr id="2" name="타원 1">
            <a:extLst>
              <a:ext uri="{FF2B5EF4-FFF2-40B4-BE49-F238E27FC236}">
                <a16:creationId xmlns:a16="http://schemas.microsoft.com/office/drawing/2014/main" id="{83EADDE3-E89C-3E48-969E-917E0F22C8FC}"/>
              </a:ext>
            </a:extLst>
          </p:cNvPr>
          <p:cNvSpPr/>
          <p:nvPr/>
        </p:nvSpPr>
        <p:spPr>
          <a:xfrm>
            <a:off x="3545829" y="2323819"/>
            <a:ext cx="1802740" cy="964874"/>
          </a:xfrm>
          <a:prstGeom prst="ellipse">
            <a:avLst/>
          </a:prstGeom>
          <a:solidFill>
            <a:srgbClr val="92D050">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4" name="TextBox 53">
            <a:extLst>
              <a:ext uri="{FF2B5EF4-FFF2-40B4-BE49-F238E27FC236}">
                <a16:creationId xmlns:a16="http://schemas.microsoft.com/office/drawing/2014/main" id="{980A7955-8DC9-3642-8DB6-2C2A788DB765}"/>
              </a:ext>
            </a:extLst>
          </p:cNvPr>
          <p:cNvSpPr txBox="1"/>
          <p:nvPr/>
        </p:nvSpPr>
        <p:spPr>
          <a:xfrm>
            <a:off x="3564836" y="2312130"/>
            <a:ext cx="1814418" cy="292388"/>
          </a:xfrm>
          <a:prstGeom prst="rect">
            <a:avLst/>
          </a:prstGeom>
          <a:noFill/>
        </p:spPr>
        <p:txBody>
          <a:bodyPr wrap="square" rtlCol="0">
            <a:spAutoFit/>
          </a:bodyPr>
          <a:lstStyle/>
          <a:p>
            <a:r>
              <a:rPr kumimoji="1" lang="en-US" altLang="ko-KR" sz="1300" b="1" i="1" dirty="0">
                <a:solidFill>
                  <a:srgbClr val="0070C0"/>
                </a:solidFill>
                <a:highlight>
                  <a:srgbClr val="FFFF00"/>
                </a:highlight>
              </a:rPr>
              <a:t>Workday Integration</a:t>
            </a:r>
            <a:endParaRPr kumimoji="1" lang="ko-KR" altLang="en-US" sz="1300" b="1" i="1" dirty="0">
              <a:solidFill>
                <a:srgbClr val="0070C0"/>
              </a:solidFill>
              <a:highlight>
                <a:srgbClr val="FFFF00"/>
              </a:highlight>
            </a:endParaRPr>
          </a:p>
        </p:txBody>
      </p:sp>
      <p:sp>
        <p:nvSpPr>
          <p:cNvPr id="57" name="Google Shape;8958;p624">
            <a:extLst>
              <a:ext uri="{FF2B5EF4-FFF2-40B4-BE49-F238E27FC236}">
                <a16:creationId xmlns:a16="http://schemas.microsoft.com/office/drawing/2014/main" id="{9DB64C5F-DEF8-B649-9E7B-75CE9E28DE7F}"/>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3. Workday Integration</a:t>
            </a:r>
          </a:p>
        </p:txBody>
      </p:sp>
    </p:spTree>
    <p:extLst>
      <p:ext uri="{BB962C8B-B14F-4D97-AF65-F5344CB8AC3E}">
        <p14:creationId xmlns:p14="http://schemas.microsoft.com/office/powerpoint/2010/main" val="848028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55</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Concept</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5007024D-B665-6E44-87B4-5AFB858D84D5}"/>
              </a:ext>
            </a:extLst>
          </p:cNvPr>
          <p:cNvPicPr>
            <a:picLocks noChangeAspect="1"/>
          </p:cNvPicPr>
          <p:nvPr/>
        </p:nvPicPr>
        <p:blipFill>
          <a:blip r:embed="rId3"/>
          <a:stretch>
            <a:fillRect/>
          </a:stretch>
        </p:blipFill>
        <p:spPr>
          <a:xfrm>
            <a:off x="7592244" y="142789"/>
            <a:ext cx="1357198" cy="683295"/>
          </a:xfrm>
          <a:prstGeom prst="rect">
            <a:avLst/>
          </a:prstGeom>
        </p:spPr>
      </p:pic>
      <p:sp>
        <p:nvSpPr>
          <p:cNvPr id="8" name="TextBox 7">
            <a:extLst>
              <a:ext uri="{FF2B5EF4-FFF2-40B4-BE49-F238E27FC236}">
                <a16:creationId xmlns:a16="http://schemas.microsoft.com/office/drawing/2014/main" id="{6499DB4D-6808-7E49-B471-204B9491401C}"/>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rgbClr val="00B050"/>
                </a:solidFill>
              </a:rPr>
              <a:t>Workday</a:t>
            </a:r>
          </a:p>
          <a:p>
            <a:r>
              <a:rPr kumimoji="1" lang="en-US" altLang="ko-KR" sz="1000" dirty="0">
                <a:solidFill>
                  <a:srgbClr val="00B050"/>
                </a:solidFill>
              </a:rPr>
              <a:t>Integration</a:t>
            </a:r>
            <a:endParaRPr kumimoji="1" lang="ko-KR" altLang="en-US" sz="1000" dirty="0">
              <a:solidFill>
                <a:srgbClr val="00B050"/>
              </a:solidFill>
            </a:endParaRPr>
          </a:p>
        </p:txBody>
      </p:sp>
      <p:pic>
        <p:nvPicPr>
          <p:cNvPr id="4" name="그림 3">
            <a:extLst>
              <a:ext uri="{FF2B5EF4-FFF2-40B4-BE49-F238E27FC236}">
                <a16:creationId xmlns:a16="http://schemas.microsoft.com/office/drawing/2014/main" id="{E0EC4ABE-5CBC-3B42-A8E2-7D3DCDBFA8B5}"/>
              </a:ext>
            </a:extLst>
          </p:cNvPr>
          <p:cNvPicPr>
            <a:picLocks noChangeAspect="1"/>
          </p:cNvPicPr>
          <p:nvPr/>
        </p:nvPicPr>
        <p:blipFill>
          <a:blip r:embed="rId4"/>
          <a:stretch>
            <a:fillRect/>
          </a:stretch>
        </p:blipFill>
        <p:spPr>
          <a:xfrm>
            <a:off x="7390352" y="1502599"/>
            <a:ext cx="1208700" cy="1569506"/>
          </a:xfrm>
          <a:prstGeom prst="rect">
            <a:avLst/>
          </a:prstGeom>
        </p:spPr>
      </p:pic>
      <p:pic>
        <p:nvPicPr>
          <p:cNvPr id="66" name="그림 65">
            <a:extLst>
              <a:ext uri="{FF2B5EF4-FFF2-40B4-BE49-F238E27FC236}">
                <a16:creationId xmlns:a16="http://schemas.microsoft.com/office/drawing/2014/main" id="{83CB994A-E333-8644-A92E-63FEE5AD49B6}"/>
              </a:ext>
            </a:extLst>
          </p:cNvPr>
          <p:cNvPicPr>
            <a:picLocks noChangeAspect="1"/>
          </p:cNvPicPr>
          <p:nvPr/>
        </p:nvPicPr>
        <p:blipFill rotWithShape="1">
          <a:blip r:embed="rId5"/>
          <a:srcRect l="6142" t="7666" r="30406" b="47234"/>
          <a:stretch/>
        </p:blipFill>
        <p:spPr>
          <a:xfrm>
            <a:off x="1178916" y="1502599"/>
            <a:ext cx="2372739" cy="948628"/>
          </a:xfrm>
          <a:prstGeom prst="rect">
            <a:avLst/>
          </a:prstGeom>
          <a:ln>
            <a:solidFill>
              <a:schemeClr val="tx2"/>
            </a:solidFill>
          </a:ln>
        </p:spPr>
      </p:pic>
      <p:pic>
        <p:nvPicPr>
          <p:cNvPr id="67" name="그림 66">
            <a:extLst>
              <a:ext uri="{FF2B5EF4-FFF2-40B4-BE49-F238E27FC236}">
                <a16:creationId xmlns:a16="http://schemas.microsoft.com/office/drawing/2014/main" id="{C98FA994-7AD4-2E44-B1D3-5C9821DBEF1B}"/>
              </a:ext>
            </a:extLst>
          </p:cNvPr>
          <p:cNvPicPr>
            <a:picLocks noChangeAspect="1"/>
          </p:cNvPicPr>
          <p:nvPr/>
        </p:nvPicPr>
        <p:blipFill>
          <a:blip r:embed="rId6"/>
          <a:stretch>
            <a:fillRect/>
          </a:stretch>
        </p:blipFill>
        <p:spPr>
          <a:xfrm>
            <a:off x="1781057" y="948537"/>
            <a:ext cx="1168456" cy="471138"/>
          </a:xfrm>
          <a:prstGeom prst="rect">
            <a:avLst/>
          </a:prstGeom>
        </p:spPr>
      </p:pic>
      <p:sp>
        <p:nvSpPr>
          <p:cNvPr id="68" name="TextBox 67">
            <a:extLst>
              <a:ext uri="{FF2B5EF4-FFF2-40B4-BE49-F238E27FC236}">
                <a16:creationId xmlns:a16="http://schemas.microsoft.com/office/drawing/2014/main" id="{F1BB8929-75BA-934F-BC71-DF6D1A50CCE4}"/>
              </a:ext>
            </a:extLst>
          </p:cNvPr>
          <p:cNvSpPr txBox="1"/>
          <p:nvPr/>
        </p:nvSpPr>
        <p:spPr>
          <a:xfrm>
            <a:off x="500063" y="2905351"/>
            <a:ext cx="662362" cy="261610"/>
          </a:xfrm>
          <a:prstGeom prst="rect">
            <a:avLst/>
          </a:prstGeom>
          <a:noFill/>
        </p:spPr>
        <p:txBody>
          <a:bodyPr wrap="none" rtlCol="0">
            <a:spAutoFit/>
          </a:bodyPr>
          <a:lstStyle/>
          <a:p>
            <a:pPr algn="r"/>
            <a:r>
              <a:rPr kumimoji="1" lang="en-US" altLang="ko-KR" sz="1100" dirty="0"/>
              <a:t>Staffing</a:t>
            </a:r>
            <a:endParaRPr kumimoji="1" lang="ko-KR" altLang="en-US" sz="1100" dirty="0"/>
          </a:p>
        </p:txBody>
      </p:sp>
      <p:sp>
        <p:nvSpPr>
          <p:cNvPr id="69" name="TextBox 68">
            <a:extLst>
              <a:ext uri="{FF2B5EF4-FFF2-40B4-BE49-F238E27FC236}">
                <a16:creationId xmlns:a16="http://schemas.microsoft.com/office/drawing/2014/main" id="{A0557911-A3F6-204C-8A13-C8EDCA79AF2D}"/>
              </a:ext>
            </a:extLst>
          </p:cNvPr>
          <p:cNvSpPr txBox="1"/>
          <p:nvPr/>
        </p:nvSpPr>
        <p:spPr>
          <a:xfrm>
            <a:off x="544948" y="3964216"/>
            <a:ext cx="617477" cy="261610"/>
          </a:xfrm>
          <a:prstGeom prst="rect">
            <a:avLst/>
          </a:prstGeom>
          <a:noFill/>
        </p:spPr>
        <p:txBody>
          <a:bodyPr wrap="none" rtlCol="0">
            <a:spAutoFit/>
          </a:bodyPr>
          <a:lstStyle/>
          <a:p>
            <a:pPr algn="r"/>
            <a:r>
              <a:rPr kumimoji="1" lang="en-US" altLang="ko-KR" sz="1100" dirty="0"/>
              <a:t>Payroll</a:t>
            </a:r>
            <a:endParaRPr kumimoji="1" lang="ko-KR" altLang="en-US" sz="1100" dirty="0"/>
          </a:p>
        </p:txBody>
      </p:sp>
      <p:sp>
        <p:nvSpPr>
          <p:cNvPr id="92" name="TextBox 91">
            <a:extLst>
              <a:ext uri="{FF2B5EF4-FFF2-40B4-BE49-F238E27FC236}">
                <a16:creationId xmlns:a16="http://schemas.microsoft.com/office/drawing/2014/main" id="{BBAF1EC7-988C-4D47-A3A7-9148D0DF21C8}"/>
              </a:ext>
            </a:extLst>
          </p:cNvPr>
          <p:cNvSpPr txBox="1"/>
          <p:nvPr/>
        </p:nvSpPr>
        <p:spPr>
          <a:xfrm>
            <a:off x="302894" y="1842509"/>
            <a:ext cx="859531" cy="430887"/>
          </a:xfrm>
          <a:prstGeom prst="rect">
            <a:avLst/>
          </a:prstGeom>
          <a:noFill/>
        </p:spPr>
        <p:txBody>
          <a:bodyPr wrap="none" rtlCol="0">
            <a:spAutoFit/>
          </a:bodyPr>
          <a:lstStyle/>
          <a:p>
            <a:pPr algn="r"/>
            <a:r>
              <a:rPr kumimoji="1" lang="en-US" altLang="ko-KR" sz="1100" dirty="0"/>
              <a:t>Human</a:t>
            </a:r>
          </a:p>
          <a:p>
            <a:pPr algn="r"/>
            <a:r>
              <a:rPr kumimoji="1" lang="en-US" altLang="ko-KR" sz="1100" dirty="0"/>
              <a:t>Resources</a:t>
            </a:r>
            <a:endParaRPr kumimoji="1" lang="ko-KR" altLang="en-US" sz="1100" dirty="0"/>
          </a:p>
        </p:txBody>
      </p:sp>
      <p:pic>
        <p:nvPicPr>
          <p:cNvPr id="94" name="그림 93">
            <a:extLst>
              <a:ext uri="{FF2B5EF4-FFF2-40B4-BE49-F238E27FC236}">
                <a16:creationId xmlns:a16="http://schemas.microsoft.com/office/drawing/2014/main" id="{447238A3-672E-C54B-8886-DD5D32D69755}"/>
              </a:ext>
            </a:extLst>
          </p:cNvPr>
          <p:cNvPicPr>
            <a:picLocks noChangeAspect="1"/>
          </p:cNvPicPr>
          <p:nvPr/>
        </p:nvPicPr>
        <p:blipFill rotWithShape="1">
          <a:blip r:embed="rId5"/>
          <a:srcRect l="6142" t="7666" r="30406" b="47234"/>
          <a:stretch/>
        </p:blipFill>
        <p:spPr>
          <a:xfrm>
            <a:off x="1178916" y="2562406"/>
            <a:ext cx="2372739" cy="948628"/>
          </a:xfrm>
          <a:prstGeom prst="rect">
            <a:avLst/>
          </a:prstGeom>
          <a:ln>
            <a:solidFill>
              <a:schemeClr val="tx2"/>
            </a:solidFill>
          </a:ln>
        </p:spPr>
      </p:pic>
      <p:pic>
        <p:nvPicPr>
          <p:cNvPr id="95" name="그림 94">
            <a:extLst>
              <a:ext uri="{FF2B5EF4-FFF2-40B4-BE49-F238E27FC236}">
                <a16:creationId xmlns:a16="http://schemas.microsoft.com/office/drawing/2014/main" id="{0138DCD5-D492-9345-B94E-84393609E557}"/>
              </a:ext>
            </a:extLst>
          </p:cNvPr>
          <p:cNvPicPr>
            <a:picLocks noChangeAspect="1"/>
          </p:cNvPicPr>
          <p:nvPr/>
        </p:nvPicPr>
        <p:blipFill rotWithShape="1">
          <a:blip r:embed="rId5"/>
          <a:srcRect l="6142" t="7666" r="30406" b="47234"/>
          <a:stretch/>
        </p:blipFill>
        <p:spPr>
          <a:xfrm>
            <a:off x="1178916" y="3620707"/>
            <a:ext cx="2372739" cy="948628"/>
          </a:xfrm>
          <a:prstGeom prst="rect">
            <a:avLst/>
          </a:prstGeom>
          <a:ln>
            <a:solidFill>
              <a:schemeClr val="tx2"/>
            </a:solidFill>
          </a:ln>
        </p:spPr>
      </p:pic>
      <p:sp>
        <p:nvSpPr>
          <p:cNvPr id="96" name="직사각형 95">
            <a:extLst>
              <a:ext uri="{FF2B5EF4-FFF2-40B4-BE49-F238E27FC236}">
                <a16:creationId xmlns:a16="http://schemas.microsoft.com/office/drawing/2014/main" id="{4F931CA0-6CD3-064B-96E1-681678ACBAE6}"/>
              </a:ext>
            </a:extLst>
          </p:cNvPr>
          <p:cNvSpPr/>
          <p:nvPr/>
        </p:nvSpPr>
        <p:spPr>
          <a:xfrm>
            <a:off x="6140469" y="1073487"/>
            <a:ext cx="1168456" cy="3461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b="1" dirty="0">
                <a:solidFill>
                  <a:schemeClr val="accent2"/>
                </a:solidFill>
              </a:rPr>
              <a:t>Legacy HR</a:t>
            </a:r>
            <a:endParaRPr kumimoji="1" lang="ko-KR" altLang="en-US" b="1" dirty="0">
              <a:solidFill>
                <a:schemeClr val="accent2"/>
              </a:solidFill>
            </a:endParaRPr>
          </a:p>
        </p:txBody>
      </p:sp>
      <p:pic>
        <p:nvPicPr>
          <p:cNvPr id="25" name="그림 24">
            <a:extLst>
              <a:ext uri="{FF2B5EF4-FFF2-40B4-BE49-F238E27FC236}">
                <a16:creationId xmlns:a16="http://schemas.microsoft.com/office/drawing/2014/main" id="{8861E613-D78F-1E41-820E-8EA9B7E77F4B}"/>
              </a:ext>
            </a:extLst>
          </p:cNvPr>
          <p:cNvPicPr>
            <a:picLocks noChangeAspect="1"/>
          </p:cNvPicPr>
          <p:nvPr/>
        </p:nvPicPr>
        <p:blipFill>
          <a:blip r:embed="rId7"/>
          <a:stretch>
            <a:fillRect/>
          </a:stretch>
        </p:blipFill>
        <p:spPr>
          <a:xfrm>
            <a:off x="4900816" y="1502599"/>
            <a:ext cx="2113988" cy="1573425"/>
          </a:xfrm>
          <a:prstGeom prst="rect">
            <a:avLst/>
          </a:prstGeom>
        </p:spPr>
      </p:pic>
      <p:pic>
        <p:nvPicPr>
          <p:cNvPr id="28" name="그림 27">
            <a:extLst>
              <a:ext uri="{FF2B5EF4-FFF2-40B4-BE49-F238E27FC236}">
                <a16:creationId xmlns:a16="http://schemas.microsoft.com/office/drawing/2014/main" id="{D41A97CC-A05C-9E4C-B08F-9EFA998A93F4}"/>
              </a:ext>
            </a:extLst>
          </p:cNvPr>
          <p:cNvPicPr>
            <a:picLocks noChangeAspect="1"/>
          </p:cNvPicPr>
          <p:nvPr/>
        </p:nvPicPr>
        <p:blipFill rotWithShape="1">
          <a:blip r:embed="rId8"/>
          <a:srcRect l="2799" t="15261" r="5062" b="21502"/>
          <a:stretch/>
        </p:blipFill>
        <p:spPr>
          <a:xfrm>
            <a:off x="4900816" y="3222475"/>
            <a:ext cx="3698236" cy="1356430"/>
          </a:xfrm>
          <a:prstGeom prst="rect">
            <a:avLst/>
          </a:prstGeom>
        </p:spPr>
      </p:pic>
      <p:sp>
        <p:nvSpPr>
          <p:cNvPr id="30" name="직사각형 29">
            <a:extLst>
              <a:ext uri="{FF2B5EF4-FFF2-40B4-BE49-F238E27FC236}">
                <a16:creationId xmlns:a16="http://schemas.microsoft.com/office/drawing/2014/main" id="{B5B1F568-8DAA-4D48-AEC0-FD590C5C6E49}"/>
              </a:ext>
            </a:extLst>
          </p:cNvPr>
          <p:cNvSpPr/>
          <p:nvPr/>
        </p:nvSpPr>
        <p:spPr>
          <a:xfrm>
            <a:off x="1437428" y="1692898"/>
            <a:ext cx="524179" cy="108456"/>
          </a:xfrm>
          <a:prstGeom prst="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7" name="직사각형 96">
            <a:extLst>
              <a:ext uri="{FF2B5EF4-FFF2-40B4-BE49-F238E27FC236}">
                <a16:creationId xmlns:a16="http://schemas.microsoft.com/office/drawing/2014/main" id="{855D7C3B-28C2-3246-8399-EFB6BFF71321}"/>
              </a:ext>
            </a:extLst>
          </p:cNvPr>
          <p:cNvSpPr/>
          <p:nvPr/>
        </p:nvSpPr>
        <p:spPr>
          <a:xfrm>
            <a:off x="1437429" y="2061434"/>
            <a:ext cx="524179" cy="108456"/>
          </a:xfrm>
          <a:prstGeom prst="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8" name="직사각형 97">
            <a:extLst>
              <a:ext uri="{FF2B5EF4-FFF2-40B4-BE49-F238E27FC236}">
                <a16:creationId xmlns:a16="http://schemas.microsoft.com/office/drawing/2014/main" id="{79AF29FC-56DB-2042-A2D2-2FE3651219AF}"/>
              </a:ext>
            </a:extLst>
          </p:cNvPr>
          <p:cNvSpPr/>
          <p:nvPr/>
        </p:nvSpPr>
        <p:spPr>
          <a:xfrm>
            <a:off x="1699517" y="2994204"/>
            <a:ext cx="524179" cy="108456"/>
          </a:xfrm>
          <a:prstGeom prst="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9" name="직사각형 98">
            <a:extLst>
              <a:ext uri="{FF2B5EF4-FFF2-40B4-BE49-F238E27FC236}">
                <a16:creationId xmlns:a16="http://schemas.microsoft.com/office/drawing/2014/main" id="{09AA3E5B-C362-6349-83DE-48617AF0A565}"/>
              </a:ext>
            </a:extLst>
          </p:cNvPr>
          <p:cNvSpPr/>
          <p:nvPr/>
        </p:nvSpPr>
        <p:spPr>
          <a:xfrm>
            <a:off x="1699517" y="3350204"/>
            <a:ext cx="524179" cy="108456"/>
          </a:xfrm>
          <a:prstGeom prst="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0" name="직사각형 99">
            <a:extLst>
              <a:ext uri="{FF2B5EF4-FFF2-40B4-BE49-F238E27FC236}">
                <a16:creationId xmlns:a16="http://schemas.microsoft.com/office/drawing/2014/main" id="{38805261-1179-BB42-B98F-EDC243D460D7}"/>
              </a:ext>
            </a:extLst>
          </p:cNvPr>
          <p:cNvSpPr/>
          <p:nvPr/>
        </p:nvSpPr>
        <p:spPr>
          <a:xfrm>
            <a:off x="1437428" y="3909988"/>
            <a:ext cx="524179" cy="108456"/>
          </a:xfrm>
          <a:prstGeom prst="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직사각형 100">
            <a:extLst>
              <a:ext uri="{FF2B5EF4-FFF2-40B4-BE49-F238E27FC236}">
                <a16:creationId xmlns:a16="http://schemas.microsoft.com/office/drawing/2014/main" id="{6AA7E255-4558-E442-9964-1393B62B2D30}"/>
              </a:ext>
            </a:extLst>
          </p:cNvPr>
          <p:cNvSpPr/>
          <p:nvPr/>
        </p:nvSpPr>
        <p:spPr>
          <a:xfrm>
            <a:off x="1841106" y="4397098"/>
            <a:ext cx="524179" cy="108456"/>
          </a:xfrm>
          <a:prstGeom prst="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2" name="직사각형 101">
            <a:extLst>
              <a:ext uri="{FF2B5EF4-FFF2-40B4-BE49-F238E27FC236}">
                <a16:creationId xmlns:a16="http://schemas.microsoft.com/office/drawing/2014/main" id="{414D6B36-4FDC-EB4E-B9BC-45F1E9C69805}"/>
              </a:ext>
            </a:extLst>
          </p:cNvPr>
          <p:cNvSpPr/>
          <p:nvPr/>
        </p:nvSpPr>
        <p:spPr>
          <a:xfrm>
            <a:off x="4935760" y="2018854"/>
            <a:ext cx="524179" cy="108456"/>
          </a:xfrm>
          <a:prstGeom prst="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3" name="직사각형 102">
            <a:extLst>
              <a:ext uri="{FF2B5EF4-FFF2-40B4-BE49-F238E27FC236}">
                <a16:creationId xmlns:a16="http://schemas.microsoft.com/office/drawing/2014/main" id="{ED507215-033F-9742-8674-4A4D6D81542A}"/>
              </a:ext>
            </a:extLst>
          </p:cNvPr>
          <p:cNvSpPr/>
          <p:nvPr/>
        </p:nvSpPr>
        <p:spPr>
          <a:xfrm>
            <a:off x="5695720" y="2265938"/>
            <a:ext cx="524179" cy="151106"/>
          </a:xfrm>
          <a:prstGeom prst="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4" name="직사각형 103">
            <a:extLst>
              <a:ext uri="{FF2B5EF4-FFF2-40B4-BE49-F238E27FC236}">
                <a16:creationId xmlns:a16="http://schemas.microsoft.com/office/drawing/2014/main" id="{3943F46C-12EC-EB4E-B7F6-57093DFC163D}"/>
              </a:ext>
            </a:extLst>
          </p:cNvPr>
          <p:cNvSpPr/>
          <p:nvPr/>
        </p:nvSpPr>
        <p:spPr>
          <a:xfrm>
            <a:off x="5695720" y="1617345"/>
            <a:ext cx="524179" cy="151106"/>
          </a:xfrm>
          <a:prstGeom prst="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5" name="직사각형 104">
            <a:extLst>
              <a:ext uri="{FF2B5EF4-FFF2-40B4-BE49-F238E27FC236}">
                <a16:creationId xmlns:a16="http://schemas.microsoft.com/office/drawing/2014/main" id="{F02CAE42-A43B-A543-88A7-4B9A87FCC73E}"/>
              </a:ext>
            </a:extLst>
          </p:cNvPr>
          <p:cNvSpPr/>
          <p:nvPr/>
        </p:nvSpPr>
        <p:spPr>
          <a:xfrm>
            <a:off x="7592244" y="2486853"/>
            <a:ext cx="524179" cy="84897"/>
          </a:xfrm>
          <a:prstGeom prst="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6" name="직사각형 105">
            <a:extLst>
              <a:ext uri="{FF2B5EF4-FFF2-40B4-BE49-F238E27FC236}">
                <a16:creationId xmlns:a16="http://schemas.microsoft.com/office/drawing/2014/main" id="{8B9CE1AE-5CE0-E646-9DC3-37995221C940}"/>
              </a:ext>
            </a:extLst>
          </p:cNvPr>
          <p:cNvSpPr/>
          <p:nvPr/>
        </p:nvSpPr>
        <p:spPr>
          <a:xfrm>
            <a:off x="7014804" y="3578258"/>
            <a:ext cx="524179" cy="84897"/>
          </a:xfrm>
          <a:prstGeom prst="rect">
            <a:avLst/>
          </a:prstGeom>
          <a:no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36" name="직선 화살표 연결선 35">
            <a:extLst>
              <a:ext uri="{FF2B5EF4-FFF2-40B4-BE49-F238E27FC236}">
                <a16:creationId xmlns:a16="http://schemas.microsoft.com/office/drawing/2014/main" id="{428AA9BE-2416-EA48-AE08-328AE547D8A5}"/>
              </a:ext>
            </a:extLst>
          </p:cNvPr>
          <p:cNvCxnSpPr>
            <a:stCxn id="30" idx="3"/>
            <a:endCxn id="102" idx="1"/>
          </p:cNvCxnSpPr>
          <p:nvPr/>
        </p:nvCxnSpPr>
        <p:spPr>
          <a:xfrm>
            <a:off x="1961607" y="1747126"/>
            <a:ext cx="2974153" cy="325956"/>
          </a:xfrm>
          <a:prstGeom prst="straightConnector1">
            <a:avLst/>
          </a:prstGeom>
          <a:ln w="9525">
            <a:solidFill>
              <a:srgbClr val="FF0000"/>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D76CB627-44AB-3249-9D33-FFE8299960A9}"/>
              </a:ext>
            </a:extLst>
          </p:cNvPr>
          <p:cNvCxnSpPr>
            <a:cxnSpLocks/>
            <a:stCxn id="97" idx="3"/>
            <a:endCxn id="104" idx="1"/>
          </p:cNvCxnSpPr>
          <p:nvPr/>
        </p:nvCxnSpPr>
        <p:spPr>
          <a:xfrm flipV="1">
            <a:off x="1961608" y="1692898"/>
            <a:ext cx="3734112" cy="422764"/>
          </a:xfrm>
          <a:prstGeom prst="straightConnector1">
            <a:avLst/>
          </a:prstGeom>
          <a:ln w="9525">
            <a:solidFill>
              <a:srgbClr val="FF0000"/>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ECC84D56-40DC-CD45-A31E-F50DF78125D9}"/>
              </a:ext>
            </a:extLst>
          </p:cNvPr>
          <p:cNvCxnSpPr>
            <a:cxnSpLocks/>
            <a:stCxn id="98" idx="3"/>
            <a:endCxn id="103" idx="1"/>
          </p:cNvCxnSpPr>
          <p:nvPr/>
        </p:nvCxnSpPr>
        <p:spPr>
          <a:xfrm flipV="1">
            <a:off x="2223696" y="2341491"/>
            <a:ext cx="3472024" cy="706941"/>
          </a:xfrm>
          <a:prstGeom prst="straightConnector1">
            <a:avLst/>
          </a:prstGeom>
          <a:ln w="9525">
            <a:solidFill>
              <a:srgbClr val="FF0000"/>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874BB4D-DF83-BB4C-ACAB-458054A62D40}"/>
              </a:ext>
            </a:extLst>
          </p:cNvPr>
          <p:cNvCxnSpPr>
            <a:cxnSpLocks/>
            <a:stCxn id="99" idx="3"/>
            <a:endCxn id="105" idx="1"/>
          </p:cNvCxnSpPr>
          <p:nvPr/>
        </p:nvCxnSpPr>
        <p:spPr>
          <a:xfrm flipV="1">
            <a:off x="2223696" y="2529302"/>
            <a:ext cx="5368548" cy="875130"/>
          </a:xfrm>
          <a:prstGeom prst="straightConnector1">
            <a:avLst/>
          </a:prstGeom>
          <a:ln w="9525">
            <a:solidFill>
              <a:srgbClr val="FF0000"/>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3DEFE808-C781-3E41-8CE1-05976FCA4086}"/>
              </a:ext>
            </a:extLst>
          </p:cNvPr>
          <p:cNvCxnSpPr>
            <a:cxnSpLocks/>
            <a:stCxn id="100" idx="3"/>
            <a:endCxn id="106" idx="1"/>
          </p:cNvCxnSpPr>
          <p:nvPr/>
        </p:nvCxnSpPr>
        <p:spPr>
          <a:xfrm flipV="1">
            <a:off x="1961607" y="3620707"/>
            <a:ext cx="5053197" cy="343509"/>
          </a:xfrm>
          <a:prstGeom prst="straightConnector1">
            <a:avLst/>
          </a:prstGeom>
          <a:ln w="9525">
            <a:solidFill>
              <a:srgbClr val="FF0000"/>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82558A57-C815-0649-8C1B-A1EA719640CB}"/>
              </a:ext>
            </a:extLst>
          </p:cNvPr>
          <p:cNvCxnSpPr>
            <a:cxnSpLocks/>
            <a:stCxn id="101" idx="3"/>
            <a:endCxn id="106" idx="1"/>
          </p:cNvCxnSpPr>
          <p:nvPr/>
        </p:nvCxnSpPr>
        <p:spPr>
          <a:xfrm flipV="1">
            <a:off x="2365285" y="3620707"/>
            <a:ext cx="4649519" cy="830619"/>
          </a:xfrm>
          <a:prstGeom prst="straightConnector1">
            <a:avLst/>
          </a:prstGeom>
          <a:ln w="9525">
            <a:solidFill>
              <a:srgbClr val="FF0000"/>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E8C2577-5CCF-0B40-B5F7-FF8FFE2D89E2}"/>
              </a:ext>
            </a:extLst>
          </p:cNvPr>
          <p:cNvSpPr txBox="1"/>
          <p:nvPr/>
        </p:nvSpPr>
        <p:spPr>
          <a:xfrm>
            <a:off x="3021376" y="1678878"/>
            <a:ext cx="1221809" cy="215444"/>
          </a:xfrm>
          <a:prstGeom prst="rect">
            <a:avLst/>
          </a:prstGeom>
          <a:noFill/>
        </p:spPr>
        <p:txBody>
          <a:bodyPr wrap="none" rtlCol="0">
            <a:spAutoFit/>
          </a:bodyPr>
          <a:lstStyle/>
          <a:p>
            <a:r>
              <a:rPr kumimoji="1" lang="en-US" altLang="ko-KR" sz="800" dirty="0">
                <a:solidFill>
                  <a:srgbClr val="FF0000"/>
                </a:solidFill>
              </a:rPr>
              <a:t>XML - RDBMS (JDBC)</a:t>
            </a:r>
            <a:endParaRPr kumimoji="1" lang="ko-KR" altLang="en-US" sz="800" dirty="0">
              <a:solidFill>
                <a:srgbClr val="FF0000"/>
              </a:solidFill>
            </a:endParaRPr>
          </a:p>
        </p:txBody>
      </p:sp>
      <p:sp>
        <p:nvSpPr>
          <p:cNvPr id="116" name="TextBox 115">
            <a:extLst>
              <a:ext uri="{FF2B5EF4-FFF2-40B4-BE49-F238E27FC236}">
                <a16:creationId xmlns:a16="http://schemas.microsoft.com/office/drawing/2014/main" id="{B0DE9236-7EE5-3E43-9F36-3CC88A436FCA}"/>
              </a:ext>
            </a:extLst>
          </p:cNvPr>
          <p:cNvSpPr txBox="1"/>
          <p:nvPr/>
        </p:nvSpPr>
        <p:spPr>
          <a:xfrm>
            <a:off x="3551655" y="2369570"/>
            <a:ext cx="1221809" cy="215444"/>
          </a:xfrm>
          <a:prstGeom prst="rect">
            <a:avLst/>
          </a:prstGeom>
          <a:noFill/>
        </p:spPr>
        <p:txBody>
          <a:bodyPr wrap="none" rtlCol="0">
            <a:spAutoFit/>
          </a:bodyPr>
          <a:lstStyle/>
          <a:p>
            <a:r>
              <a:rPr kumimoji="1" lang="en-US" altLang="ko-KR" sz="800" dirty="0">
                <a:solidFill>
                  <a:srgbClr val="FF0000"/>
                </a:solidFill>
              </a:rPr>
              <a:t>XML - RDBMS (JDBC)</a:t>
            </a:r>
            <a:endParaRPr kumimoji="1" lang="ko-KR" altLang="en-US" sz="800" dirty="0">
              <a:solidFill>
                <a:srgbClr val="FF0000"/>
              </a:solidFill>
            </a:endParaRPr>
          </a:p>
        </p:txBody>
      </p:sp>
      <p:sp>
        <p:nvSpPr>
          <p:cNvPr id="117" name="TextBox 116">
            <a:extLst>
              <a:ext uri="{FF2B5EF4-FFF2-40B4-BE49-F238E27FC236}">
                <a16:creationId xmlns:a16="http://schemas.microsoft.com/office/drawing/2014/main" id="{8BA27DCC-208E-B243-BF33-81E3BA5C1751}"/>
              </a:ext>
            </a:extLst>
          </p:cNvPr>
          <p:cNvSpPr txBox="1"/>
          <p:nvPr/>
        </p:nvSpPr>
        <p:spPr>
          <a:xfrm>
            <a:off x="3632280" y="3133597"/>
            <a:ext cx="1040670" cy="215444"/>
          </a:xfrm>
          <a:prstGeom prst="rect">
            <a:avLst/>
          </a:prstGeom>
          <a:noFill/>
        </p:spPr>
        <p:txBody>
          <a:bodyPr wrap="none" rtlCol="0">
            <a:spAutoFit/>
          </a:bodyPr>
          <a:lstStyle/>
          <a:p>
            <a:r>
              <a:rPr kumimoji="1" lang="en-US" altLang="ko-KR" sz="800" dirty="0">
                <a:solidFill>
                  <a:srgbClr val="FF0000"/>
                </a:solidFill>
              </a:rPr>
              <a:t>XML - XML (</a:t>
            </a:r>
            <a:r>
              <a:rPr kumimoji="1" lang="en-US" altLang="ko-KR" sz="800" dirty="0" err="1">
                <a:solidFill>
                  <a:srgbClr val="FF0000"/>
                </a:solidFill>
              </a:rPr>
              <a:t>sFTP</a:t>
            </a:r>
            <a:r>
              <a:rPr kumimoji="1" lang="en-US" altLang="ko-KR" sz="800" dirty="0">
                <a:solidFill>
                  <a:srgbClr val="FF0000"/>
                </a:solidFill>
              </a:rPr>
              <a:t>)</a:t>
            </a:r>
            <a:endParaRPr kumimoji="1" lang="ko-KR" altLang="en-US" sz="800" dirty="0">
              <a:solidFill>
                <a:srgbClr val="FF0000"/>
              </a:solidFill>
            </a:endParaRPr>
          </a:p>
        </p:txBody>
      </p:sp>
      <p:sp>
        <p:nvSpPr>
          <p:cNvPr id="118" name="TextBox 117">
            <a:extLst>
              <a:ext uri="{FF2B5EF4-FFF2-40B4-BE49-F238E27FC236}">
                <a16:creationId xmlns:a16="http://schemas.microsoft.com/office/drawing/2014/main" id="{C925F3DB-2984-464F-8E1C-DF1AE13AE373}"/>
              </a:ext>
            </a:extLst>
          </p:cNvPr>
          <p:cNvSpPr txBox="1"/>
          <p:nvPr/>
        </p:nvSpPr>
        <p:spPr>
          <a:xfrm>
            <a:off x="3646232" y="3849241"/>
            <a:ext cx="1085554" cy="215444"/>
          </a:xfrm>
          <a:prstGeom prst="rect">
            <a:avLst/>
          </a:prstGeom>
          <a:noFill/>
        </p:spPr>
        <p:txBody>
          <a:bodyPr wrap="none" rtlCol="0">
            <a:spAutoFit/>
          </a:bodyPr>
          <a:lstStyle/>
          <a:p>
            <a:r>
              <a:rPr kumimoji="1" lang="en-US" altLang="ko-KR" sz="800" dirty="0">
                <a:solidFill>
                  <a:srgbClr val="FF0000"/>
                </a:solidFill>
              </a:rPr>
              <a:t>XML - WAS (HTTP)</a:t>
            </a:r>
            <a:endParaRPr kumimoji="1" lang="ko-KR" altLang="en-US" sz="800" dirty="0">
              <a:solidFill>
                <a:srgbClr val="FF0000"/>
              </a:solidFill>
            </a:endParaRPr>
          </a:p>
        </p:txBody>
      </p:sp>
    </p:spTree>
    <p:extLst>
      <p:ext uri="{BB962C8B-B14F-4D97-AF65-F5344CB8AC3E}">
        <p14:creationId xmlns:p14="http://schemas.microsoft.com/office/powerpoint/2010/main" val="1348172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56</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Concept</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5007024D-B665-6E44-87B4-5AFB858D84D5}"/>
              </a:ext>
            </a:extLst>
          </p:cNvPr>
          <p:cNvPicPr>
            <a:picLocks noChangeAspect="1"/>
          </p:cNvPicPr>
          <p:nvPr/>
        </p:nvPicPr>
        <p:blipFill>
          <a:blip r:embed="rId3"/>
          <a:stretch>
            <a:fillRect/>
          </a:stretch>
        </p:blipFill>
        <p:spPr>
          <a:xfrm>
            <a:off x="7592244" y="142789"/>
            <a:ext cx="1357198" cy="683295"/>
          </a:xfrm>
          <a:prstGeom prst="rect">
            <a:avLst/>
          </a:prstGeom>
        </p:spPr>
      </p:pic>
      <p:sp>
        <p:nvSpPr>
          <p:cNvPr id="8" name="TextBox 7">
            <a:extLst>
              <a:ext uri="{FF2B5EF4-FFF2-40B4-BE49-F238E27FC236}">
                <a16:creationId xmlns:a16="http://schemas.microsoft.com/office/drawing/2014/main" id="{6499DB4D-6808-7E49-B471-204B9491401C}"/>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rgbClr val="00B050"/>
                </a:solidFill>
              </a:rPr>
              <a:t>Workday</a:t>
            </a:r>
          </a:p>
          <a:p>
            <a:r>
              <a:rPr kumimoji="1" lang="en-US" altLang="ko-KR" sz="1000" dirty="0">
                <a:solidFill>
                  <a:srgbClr val="00B050"/>
                </a:solidFill>
              </a:rPr>
              <a:t>Integration</a:t>
            </a:r>
            <a:endParaRPr kumimoji="1" lang="ko-KR" altLang="en-US" sz="1000" dirty="0">
              <a:solidFill>
                <a:srgbClr val="00B050"/>
              </a:solidFill>
            </a:endParaRPr>
          </a:p>
        </p:txBody>
      </p:sp>
      <p:pic>
        <p:nvPicPr>
          <p:cNvPr id="3" name="그림 2">
            <a:extLst>
              <a:ext uri="{FF2B5EF4-FFF2-40B4-BE49-F238E27FC236}">
                <a16:creationId xmlns:a16="http://schemas.microsoft.com/office/drawing/2014/main" id="{C319FD9A-A5A0-3D4A-B520-71A257AB9B0F}"/>
              </a:ext>
            </a:extLst>
          </p:cNvPr>
          <p:cNvPicPr>
            <a:picLocks noChangeAspect="1"/>
          </p:cNvPicPr>
          <p:nvPr/>
        </p:nvPicPr>
        <p:blipFill rotWithShape="1">
          <a:blip r:embed="rId4"/>
          <a:srcRect l="6142" t="7666" r="30406" b="8005"/>
          <a:stretch/>
        </p:blipFill>
        <p:spPr>
          <a:xfrm>
            <a:off x="436268" y="2270643"/>
            <a:ext cx="2506829" cy="1874030"/>
          </a:xfrm>
          <a:prstGeom prst="rect">
            <a:avLst/>
          </a:prstGeom>
          <a:ln>
            <a:solidFill>
              <a:schemeClr val="tx1"/>
            </a:solidFill>
          </a:ln>
        </p:spPr>
      </p:pic>
      <p:pic>
        <p:nvPicPr>
          <p:cNvPr id="12" name="그림 11">
            <a:extLst>
              <a:ext uri="{FF2B5EF4-FFF2-40B4-BE49-F238E27FC236}">
                <a16:creationId xmlns:a16="http://schemas.microsoft.com/office/drawing/2014/main" id="{21BD464E-90AD-2B42-B2DC-47F48B750BCF}"/>
              </a:ext>
            </a:extLst>
          </p:cNvPr>
          <p:cNvPicPr>
            <a:picLocks noChangeAspect="1"/>
          </p:cNvPicPr>
          <p:nvPr/>
        </p:nvPicPr>
        <p:blipFill>
          <a:blip r:embed="rId5"/>
          <a:stretch>
            <a:fillRect/>
          </a:stretch>
        </p:blipFill>
        <p:spPr>
          <a:xfrm>
            <a:off x="1051624" y="1049732"/>
            <a:ext cx="1168456" cy="471138"/>
          </a:xfrm>
          <a:prstGeom prst="rect">
            <a:avLst/>
          </a:prstGeom>
        </p:spPr>
      </p:pic>
      <p:sp>
        <p:nvSpPr>
          <p:cNvPr id="10" name="TextBox 9">
            <a:extLst>
              <a:ext uri="{FF2B5EF4-FFF2-40B4-BE49-F238E27FC236}">
                <a16:creationId xmlns:a16="http://schemas.microsoft.com/office/drawing/2014/main" id="{C0EE759C-4E75-BB4C-8EEB-2E2B35221E8C}"/>
              </a:ext>
            </a:extLst>
          </p:cNvPr>
          <p:cNvSpPr txBox="1"/>
          <p:nvPr/>
        </p:nvSpPr>
        <p:spPr>
          <a:xfrm>
            <a:off x="389262" y="1840637"/>
            <a:ext cx="662362" cy="261610"/>
          </a:xfrm>
          <a:prstGeom prst="rect">
            <a:avLst/>
          </a:prstGeom>
          <a:noFill/>
        </p:spPr>
        <p:txBody>
          <a:bodyPr wrap="none" rtlCol="0">
            <a:spAutoFit/>
          </a:bodyPr>
          <a:lstStyle/>
          <a:p>
            <a:pPr algn="ctr"/>
            <a:r>
              <a:rPr kumimoji="1" lang="en-US" altLang="ko-KR" sz="1100" dirty="0"/>
              <a:t>Staffing</a:t>
            </a:r>
            <a:endParaRPr kumimoji="1" lang="ko-KR" altLang="en-US" sz="1100" dirty="0"/>
          </a:p>
        </p:txBody>
      </p:sp>
      <p:sp>
        <p:nvSpPr>
          <p:cNvPr id="14" name="TextBox 13">
            <a:extLst>
              <a:ext uri="{FF2B5EF4-FFF2-40B4-BE49-F238E27FC236}">
                <a16:creationId xmlns:a16="http://schemas.microsoft.com/office/drawing/2014/main" id="{44C5B807-045E-9142-BDBC-ABABA35252CE}"/>
              </a:ext>
            </a:extLst>
          </p:cNvPr>
          <p:cNvSpPr txBox="1"/>
          <p:nvPr/>
        </p:nvSpPr>
        <p:spPr>
          <a:xfrm>
            <a:off x="1296642" y="1840637"/>
            <a:ext cx="617477" cy="261610"/>
          </a:xfrm>
          <a:prstGeom prst="rect">
            <a:avLst/>
          </a:prstGeom>
          <a:noFill/>
        </p:spPr>
        <p:txBody>
          <a:bodyPr wrap="none" rtlCol="0">
            <a:spAutoFit/>
          </a:bodyPr>
          <a:lstStyle/>
          <a:p>
            <a:pPr algn="ctr"/>
            <a:r>
              <a:rPr kumimoji="1" lang="en-US" altLang="ko-KR" sz="1100" dirty="0"/>
              <a:t>Payroll</a:t>
            </a:r>
            <a:endParaRPr kumimoji="1" lang="ko-KR" altLang="en-US" sz="1100" dirty="0"/>
          </a:p>
        </p:txBody>
      </p:sp>
      <p:sp>
        <p:nvSpPr>
          <p:cNvPr id="15" name="TextBox 14">
            <a:extLst>
              <a:ext uri="{FF2B5EF4-FFF2-40B4-BE49-F238E27FC236}">
                <a16:creationId xmlns:a16="http://schemas.microsoft.com/office/drawing/2014/main" id="{FE6BF557-A9BC-CA44-885C-B08B25571E68}"/>
              </a:ext>
            </a:extLst>
          </p:cNvPr>
          <p:cNvSpPr txBox="1"/>
          <p:nvPr/>
        </p:nvSpPr>
        <p:spPr>
          <a:xfrm>
            <a:off x="2127979" y="1763348"/>
            <a:ext cx="859531" cy="430887"/>
          </a:xfrm>
          <a:prstGeom prst="rect">
            <a:avLst/>
          </a:prstGeom>
          <a:noFill/>
        </p:spPr>
        <p:txBody>
          <a:bodyPr wrap="none" rtlCol="0">
            <a:spAutoFit/>
          </a:bodyPr>
          <a:lstStyle/>
          <a:p>
            <a:pPr algn="ctr"/>
            <a:r>
              <a:rPr kumimoji="1" lang="en-US" altLang="ko-KR" sz="1100" dirty="0"/>
              <a:t>Human</a:t>
            </a:r>
          </a:p>
          <a:p>
            <a:pPr algn="ctr"/>
            <a:r>
              <a:rPr kumimoji="1" lang="en-US" altLang="ko-KR" sz="1100" dirty="0"/>
              <a:t>Resources</a:t>
            </a:r>
            <a:endParaRPr kumimoji="1" lang="ko-KR" altLang="en-US" sz="1100" dirty="0"/>
          </a:p>
        </p:txBody>
      </p:sp>
      <p:sp>
        <p:nvSpPr>
          <p:cNvPr id="16" name="직사각형 15">
            <a:extLst>
              <a:ext uri="{FF2B5EF4-FFF2-40B4-BE49-F238E27FC236}">
                <a16:creationId xmlns:a16="http://schemas.microsoft.com/office/drawing/2014/main" id="{D4A641B9-42F7-ED43-AC83-5DE55458EAC7}"/>
              </a:ext>
            </a:extLst>
          </p:cNvPr>
          <p:cNvSpPr/>
          <p:nvPr/>
        </p:nvSpPr>
        <p:spPr>
          <a:xfrm>
            <a:off x="3694076" y="1545831"/>
            <a:ext cx="2729718" cy="3059855"/>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17" name="그림 16">
            <a:extLst>
              <a:ext uri="{FF2B5EF4-FFF2-40B4-BE49-F238E27FC236}">
                <a16:creationId xmlns:a16="http://schemas.microsoft.com/office/drawing/2014/main" id="{98CE3AA3-5AD3-064C-973F-6845C0A6C2AF}"/>
              </a:ext>
            </a:extLst>
          </p:cNvPr>
          <p:cNvPicPr>
            <a:picLocks noChangeAspect="1"/>
          </p:cNvPicPr>
          <p:nvPr/>
        </p:nvPicPr>
        <p:blipFill>
          <a:blip r:embed="rId6"/>
          <a:stretch>
            <a:fillRect/>
          </a:stretch>
        </p:blipFill>
        <p:spPr>
          <a:xfrm>
            <a:off x="4068627" y="1190955"/>
            <a:ext cx="731123" cy="193612"/>
          </a:xfrm>
          <a:prstGeom prst="rect">
            <a:avLst/>
          </a:prstGeom>
        </p:spPr>
      </p:pic>
      <p:sp>
        <p:nvSpPr>
          <p:cNvPr id="18" name="TextBox 17">
            <a:extLst>
              <a:ext uri="{FF2B5EF4-FFF2-40B4-BE49-F238E27FC236}">
                <a16:creationId xmlns:a16="http://schemas.microsoft.com/office/drawing/2014/main" id="{AAB396C9-D69F-9C4C-8CC1-D7544329B576}"/>
              </a:ext>
            </a:extLst>
          </p:cNvPr>
          <p:cNvSpPr txBox="1"/>
          <p:nvPr/>
        </p:nvSpPr>
        <p:spPr>
          <a:xfrm>
            <a:off x="4760021" y="1140528"/>
            <a:ext cx="1420582" cy="307777"/>
          </a:xfrm>
          <a:prstGeom prst="rect">
            <a:avLst/>
          </a:prstGeom>
          <a:noFill/>
        </p:spPr>
        <p:txBody>
          <a:bodyPr wrap="none" rtlCol="0">
            <a:spAutoFit/>
          </a:bodyPr>
          <a:lstStyle/>
          <a:p>
            <a:r>
              <a:rPr kumimoji="1" lang="en-US" altLang="ko-KR" dirty="0" err="1">
                <a:solidFill>
                  <a:srgbClr val="318CDD"/>
                </a:solidFill>
              </a:rPr>
              <a:t>BusinessWorks</a:t>
            </a:r>
            <a:endParaRPr kumimoji="1" lang="ko-KR" altLang="en-US" dirty="0">
              <a:solidFill>
                <a:srgbClr val="318CDD"/>
              </a:solidFill>
            </a:endParaRPr>
          </a:p>
        </p:txBody>
      </p:sp>
      <p:sp>
        <p:nvSpPr>
          <p:cNvPr id="20" name="TextBox 19">
            <a:extLst>
              <a:ext uri="{FF2B5EF4-FFF2-40B4-BE49-F238E27FC236}">
                <a16:creationId xmlns:a16="http://schemas.microsoft.com/office/drawing/2014/main" id="{83068A4B-C1F6-734B-BA5A-B3AB95CD498B}"/>
              </a:ext>
            </a:extLst>
          </p:cNvPr>
          <p:cNvSpPr txBox="1"/>
          <p:nvPr/>
        </p:nvSpPr>
        <p:spPr>
          <a:xfrm>
            <a:off x="4312332" y="1778827"/>
            <a:ext cx="1486304" cy="261610"/>
          </a:xfrm>
          <a:prstGeom prst="rect">
            <a:avLst/>
          </a:prstGeom>
          <a:noFill/>
        </p:spPr>
        <p:txBody>
          <a:bodyPr wrap="none" rtlCol="0">
            <a:spAutoFit/>
          </a:bodyPr>
          <a:lstStyle/>
          <a:p>
            <a:pPr algn="ctr"/>
            <a:r>
              <a:rPr kumimoji="1" lang="en-US" altLang="ko-KR" sz="1100" b="1" dirty="0"/>
              <a:t>Downward Process</a:t>
            </a:r>
            <a:endParaRPr kumimoji="1" lang="ko-KR" altLang="en-US" sz="1100" b="1" dirty="0"/>
          </a:p>
        </p:txBody>
      </p:sp>
      <p:pic>
        <p:nvPicPr>
          <p:cNvPr id="21" name="Picture 3" descr="Screen Shot 2013-10-05 at 5.34.15 PM.png">
            <a:extLst>
              <a:ext uri="{FF2B5EF4-FFF2-40B4-BE49-F238E27FC236}">
                <a16:creationId xmlns:a16="http://schemas.microsoft.com/office/drawing/2014/main" id="{1D5B37C2-3B83-4646-A790-909F2043F8F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298" b="16354"/>
          <a:stretch/>
        </p:blipFill>
        <p:spPr>
          <a:xfrm>
            <a:off x="3812698" y="2036872"/>
            <a:ext cx="2566591" cy="862694"/>
          </a:xfrm>
          <a:prstGeom prst="rect">
            <a:avLst/>
          </a:prstGeom>
          <a:ln>
            <a:solidFill>
              <a:schemeClr val="tx2"/>
            </a:solidFill>
          </a:ln>
          <a:effectLst/>
        </p:spPr>
      </p:pic>
      <p:sp>
        <p:nvSpPr>
          <p:cNvPr id="22" name="TextBox 21">
            <a:extLst>
              <a:ext uri="{FF2B5EF4-FFF2-40B4-BE49-F238E27FC236}">
                <a16:creationId xmlns:a16="http://schemas.microsoft.com/office/drawing/2014/main" id="{84426205-3E28-CD49-AB95-122613140E1B}"/>
              </a:ext>
            </a:extLst>
          </p:cNvPr>
          <p:cNvSpPr txBox="1"/>
          <p:nvPr/>
        </p:nvSpPr>
        <p:spPr>
          <a:xfrm>
            <a:off x="4410116" y="3249644"/>
            <a:ext cx="1290738" cy="261610"/>
          </a:xfrm>
          <a:prstGeom prst="rect">
            <a:avLst/>
          </a:prstGeom>
          <a:noFill/>
        </p:spPr>
        <p:txBody>
          <a:bodyPr wrap="none" rtlCol="0">
            <a:spAutoFit/>
          </a:bodyPr>
          <a:lstStyle/>
          <a:p>
            <a:pPr algn="ctr"/>
            <a:r>
              <a:rPr kumimoji="1" lang="en-US" altLang="ko-KR" sz="1100" b="1" dirty="0"/>
              <a:t>Upward Process</a:t>
            </a:r>
            <a:endParaRPr kumimoji="1" lang="ko-KR" altLang="en-US" sz="1100" b="1" dirty="0"/>
          </a:p>
        </p:txBody>
      </p:sp>
      <p:pic>
        <p:nvPicPr>
          <p:cNvPr id="23" name="Picture 3" descr="Screen Shot 2013-10-05 at 5.34.15 PM.png">
            <a:extLst>
              <a:ext uri="{FF2B5EF4-FFF2-40B4-BE49-F238E27FC236}">
                <a16:creationId xmlns:a16="http://schemas.microsoft.com/office/drawing/2014/main" id="{2FD2ACF9-31CE-B841-9C89-6A9D870716D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298" b="16354"/>
          <a:stretch/>
        </p:blipFill>
        <p:spPr>
          <a:xfrm>
            <a:off x="3832103" y="3507689"/>
            <a:ext cx="2525335" cy="862694"/>
          </a:xfrm>
          <a:prstGeom prst="rect">
            <a:avLst/>
          </a:prstGeom>
          <a:ln>
            <a:solidFill>
              <a:schemeClr val="tx2"/>
            </a:solidFill>
          </a:ln>
          <a:effectLst/>
        </p:spPr>
      </p:pic>
      <p:cxnSp>
        <p:nvCxnSpPr>
          <p:cNvPr id="19" name="직선 화살표 연결선 18">
            <a:extLst>
              <a:ext uri="{FF2B5EF4-FFF2-40B4-BE49-F238E27FC236}">
                <a16:creationId xmlns:a16="http://schemas.microsoft.com/office/drawing/2014/main" id="{D22C7671-4245-E842-9FDC-BE629982034E}"/>
              </a:ext>
            </a:extLst>
          </p:cNvPr>
          <p:cNvCxnSpPr>
            <a:cxnSpLocks/>
            <a:endCxn id="24" idx="1"/>
          </p:cNvCxnSpPr>
          <p:nvPr/>
        </p:nvCxnSpPr>
        <p:spPr>
          <a:xfrm>
            <a:off x="2943097" y="2473390"/>
            <a:ext cx="103170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E17DF50-7FD9-8C47-97EF-5ED94AAC9B48}"/>
              </a:ext>
            </a:extLst>
          </p:cNvPr>
          <p:cNvCxnSpPr/>
          <p:nvPr/>
        </p:nvCxnSpPr>
        <p:spPr>
          <a:xfrm>
            <a:off x="2943097" y="3945100"/>
            <a:ext cx="973868"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22F02E57-BCAA-6047-9775-0A6873A4CEE4}"/>
              </a:ext>
            </a:extLst>
          </p:cNvPr>
          <p:cNvSpPr/>
          <p:nvPr/>
        </p:nvSpPr>
        <p:spPr>
          <a:xfrm>
            <a:off x="3974806" y="2219920"/>
            <a:ext cx="410123" cy="50694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ko-KR" sz="800" dirty="0"/>
              <a:t>Ingest</a:t>
            </a:r>
            <a:endParaRPr kumimoji="1" lang="ko-KR" altLang="en-US" sz="800" dirty="0"/>
          </a:p>
        </p:txBody>
      </p:sp>
      <p:sp>
        <p:nvSpPr>
          <p:cNvPr id="31" name="직사각형 30">
            <a:extLst>
              <a:ext uri="{FF2B5EF4-FFF2-40B4-BE49-F238E27FC236}">
                <a16:creationId xmlns:a16="http://schemas.microsoft.com/office/drawing/2014/main" id="{FA04D2F0-67A2-8445-BDA7-C6B2D70DE363}"/>
              </a:ext>
            </a:extLst>
          </p:cNvPr>
          <p:cNvSpPr/>
          <p:nvPr/>
        </p:nvSpPr>
        <p:spPr>
          <a:xfrm>
            <a:off x="4488996" y="2219920"/>
            <a:ext cx="514854" cy="50694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ko-KR" sz="800" dirty="0"/>
              <a:t>Mapping</a:t>
            </a:r>
          </a:p>
        </p:txBody>
      </p:sp>
      <p:sp>
        <p:nvSpPr>
          <p:cNvPr id="32" name="직사각형 31">
            <a:extLst>
              <a:ext uri="{FF2B5EF4-FFF2-40B4-BE49-F238E27FC236}">
                <a16:creationId xmlns:a16="http://schemas.microsoft.com/office/drawing/2014/main" id="{A5A53A86-C799-A54F-8E2D-B62B1F5CC3CE}"/>
              </a:ext>
            </a:extLst>
          </p:cNvPr>
          <p:cNvSpPr/>
          <p:nvPr/>
        </p:nvSpPr>
        <p:spPr>
          <a:xfrm>
            <a:off x="5805288" y="2219920"/>
            <a:ext cx="368689" cy="50694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ko-KR" sz="800" dirty="0"/>
              <a:t>Write</a:t>
            </a:r>
            <a:endParaRPr kumimoji="1" lang="ko-KR" altLang="en-US" sz="800" dirty="0"/>
          </a:p>
        </p:txBody>
      </p:sp>
      <p:sp>
        <p:nvSpPr>
          <p:cNvPr id="34" name="직사각형 33">
            <a:extLst>
              <a:ext uri="{FF2B5EF4-FFF2-40B4-BE49-F238E27FC236}">
                <a16:creationId xmlns:a16="http://schemas.microsoft.com/office/drawing/2014/main" id="{4CB6C5AD-0E3E-C044-BFE8-0B8F4D8BD912}"/>
              </a:ext>
            </a:extLst>
          </p:cNvPr>
          <p:cNvSpPr/>
          <p:nvPr/>
        </p:nvSpPr>
        <p:spPr>
          <a:xfrm>
            <a:off x="5109301" y="2219920"/>
            <a:ext cx="601754" cy="50694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ko-KR" sz="800" dirty="0"/>
              <a:t>Transform</a:t>
            </a:r>
          </a:p>
        </p:txBody>
      </p:sp>
      <p:cxnSp>
        <p:nvCxnSpPr>
          <p:cNvPr id="35" name="직선 화살표 연결선 34">
            <a:extLst>
              <a:ext uri="{FF2B5EF4-FFF2-40B4-BE49-F238E27FC236}">
                <a16:creationId xmlns:a16="http://schemas.microsoft.com/office/drawing/2014/main" id="{8E917B78-FF17-3E4D-A887-89EDD38959B3}"/>
              </a:ext>
            </a:extLst>
          </p:cNvPr>
          <p:cNvCxnSpPr>
            <a:cxnSpLocks/>
            <a:stCxn id="24" idx="3"/>
            <a:endCxn id="31" idx="1"/>
          </p:cNvCxnSpPr>
          <p:nvPr/>
        </p:nvCxnSpPr>
        <p:spPr>
          <a:xfrm>
            <a:off x="4384929" y="2473390"/>
            <a:ext cx="104067" cy="0"/>
          </a:xfrm>
          <a:prstGeom prst="straightConnector1">
            <a:avLst/>
          </a:prstGeom>
          <a:ln>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867917-0B58-6447-B3E5-DB35971F23A3}"/>
              </a:ext>
            </a:extLst>
          </p:cNvPr>
          <p:cNvCxnSpPr>
            <a:cxnSpLocks/>
            <a:stCxn id="31" idx="3"/>
            <a:endCxn id="34" idx="1"/>
          </p:cNvCxnSpPr>
          <p:nvPr/>
        </p:nvCxnSpPr>
        <p:spPr>
          <a:xfrm>
            <a:off x="5003850" y="2473390"/>
            <a:ext cx="105451" cy="0"/>
          </a:xfrm>
          <a:prstGeom prst="straightConnector1">
            <a:avLst/>
          </a:prstGeom>
          <a:ln>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C6B5E925-56FA-A344-B39E-1141BEDAFF27}"/>
              </a:ext>
            </a:extLst>
          </p:cNvPr>
          <p:cNvCxnSpPr>
            <a:cxnSpLocks/>
            <a:stCxn id="34" idx="3"/>
            <a:endCxn id="32" idx="1"/>
          </p:cNvCxnSpPr>
          <p:nvPr/>
        </p:nvCxnSpPr>
        <p:spPr>
          <a:xfrm>
            <a:off x="5711055" y="2473390"/>
            <a:ext cx="94233" cy="0"/>
          </a:xfrm>
          <a:prstGeom prst="straightConnector1">
            <a:avLst/>
          </a:prstGeom>
          <a:ln>
            <a:solidFill>
              <a:srgbClr val="00B050"/>
            </a:solidFill>
            <a:tailEnd type="triangle" w="sm" len="sm"/>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3B951E09-8027-474C-8B42-86AA085A7DA9}"/>
              </a:ext>
            </a:extLst>
          </p:cNvPr>
          <p:cNvSpPr/>
          <p:nvPr/>
        </p:nvSpPr>
        <p:spPr>
          <a:xfrm>
            <a:off x="7425993" y="1127069"/>
            <a:ext cx="1168456" cy="3461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dirty="0">
                <a:solidFill>
                  <a:schemeClr val="accent2"/>
                </a:solidFill>
              </a:rPr>
              <a:t>Legacy HR</a:t>
            </a:r>
            <a:endParaRPr kumimoji="1" lang="ko-KR" altLang="en-US" dirty="0">
              <a:solidFill>
                <a:schemeClr val="accent2"/>
              </a:solidFill>
            </a:endParaRPr>
          </a:p>
        </p:txBody>
      </p:sp>
      <p:sp>
        <p:nvSpPr>
          <p:cNvPr id="45" name="모서리가 둥근 직사각형 44">
            <a:extLst>
              <a:ext uri="{FF2B5EF4-FFF2-40B4-BE49-F238E27FC236}">
                <a16:creationId xmlns:a16="http://schemas.microsoft.com/office/drawing/2014/main" id="{888A87A0-BC84-5944-AEDA-3CC0DD0B2D5E}"/>
              </a:ext>
            </a:extLst>
          </p:cNvPr>
          <p:cNvSpPr/>
          <p:nvPr/>
        </p:nvSpPr>
        <p:spPr>
          <a:xfrm>
            <a:off x="7562436" y="1783509"/>
            <a:ext cx="895569" cy="4122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ERP</a:t>
            </a:r>
            <a:endParaRPr kumimoji="1" lang="ko-KR" altLang="en-US" sz="1200" dirty="0"/>
          </a:p>
        </p:txBody>
      </p:sp>
      <p:sp>
        <p:nvSpPr>
          <p:cNvPr id="46" name="모서리가 둥근 직사각형 45">
            <a:extLst>
              <a:ext uri="{FF2B5EF4-FFF2-40B4-BE49-F238E27FC236}">
                <a16:creationId xmlns:a16="http://schemas.microsoft.com/office/drawing/2014/main" id="{15D041D6-3148-2340-A685-3598FA3AC8DA}"/>
              </a:ext>
            </a:extLst>
          </p:cNvPr>
          <p:cNvSpPr/>
          <p:nvPr/>
        </p:nvSpPr>
        <p:spPr>
          <a:xfrm>
            <a:off x="7562436" y="2338329"/>
            <a:ext cx="895569" cy="4122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RDBMS</a:t>
            </a:r>
            <a:endParaRPr kumimoji="1" lang="ko-KR" altLang="en-US" sz="1200" dirty="0"/>
          </a:p>
        </p:txBody>
      </p:sp>
      <p:sp>
        <p:nvSpPr>
          <p:cNvPr id="47" name="모서리가 둥근 직사각형 46">
            <a:extLst>
              <a:ext uri="{FF2B5EF4-FFF2-40B4-BE49-F238E27FC236}">
                <a16:creationId xmlns:a16="http://schemas.microsoft.com/office/drawing/2014/main" id="{DE2A9AAA-AD7D-4948-A946-FCAC7266AD2A}"/>
              </a:ext>
            </a:extLst>
          </p:cNvPr>
          <p:cNvSpPr/>
          <p:nvPr/>
        </p:nvSpPr>
        <p:spPr>
          <a:xfrm>
            <a:off x="7562435" y="2893149"/>
            <a:ext cx="895569" cy="4122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File</a:t>
            </a:r>
            <a:endParaRPr kumimoji="1" lang="ko-KR" altLang="en-US" sz="1200" dirty="0"/>
          </a:p>
        </p:txBody>
      </p:sp>
      <p:sp>
        <p:nvSpPr>
          <p:cNvPr id="48" name="모서리가 둥근 직사각형 47">
            <a:extLst>
              <a:ext uri="{FF2B5EF4-FFF2-40B4-BE49-F238E27FC236}">
                <a16:creationId xmlns:a16="http://schemas.microsoft.com/office/drawing/2014/main" id="{59E81FAF-646A-7F4B-9D64-7638B21B1C03}"/>
              </a:ext>
            </a:extLst>
          </p:cNvPr>
          <p:cNvSpPr/>
          <p:nvPr/>
        </p:nvSpPr>
        <p:spPr>
          <a:xfrm>
            <a:off x="7562434" y="3447969"/>
            <a:ext cx="895569" cy="4122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J2EE</a:t>
            </a:r>
            <a:endParaRPr kumimoji="1" lang="ko-KR" altLang="en-US" sz="1200" dirty="0"/>
          </a:p>
        </p:txBody>
      </p:sp>
      <p:sp>
        <p:nvSpPr>
          <p:cNvPr id="49" name="모서리가 둥근 직사각형 48">
            <a:extLst>
              <a:ext uri="{FF2B5EF4-FFF2-40B4-BE49-F238E27FC236}">
                <a16:creationId xmlns:a16="http://schemas.microsoft.com/office/drawing/2014/main" id="{CCF1E965-2061-E446-BA1B-B0D49D149E28}"/>
              </a:ext>
            </a:extLst>
          </p:cNvPr>
          <p:cNvSpPr/>
          <p:nvPr/>
        </p:nvSpPr>
        <p:spPr>
          <a:xfrm>
            <a:off x="7562433" y="4002789"/>
            <a:ext cx="895569" cy="4122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200" dirty="0"/>
              <a:t>WAS</a:t>
            </a:r>
            <a:endParaRPr kumimoji="1" lang="ko-KR" altLang="en-US" sz="1200" dirty="0"/>
          </a:p>
        </p:txBody>
      </p:sp>
      <p:sp>
        <p:nvSpPr>
          <p:cNvPr id="59" name="직사각형 58">
            <a:extLst>
              <a:ext uri="{FF2B5EF4-FFF2-40B4-BE49-F238E27FC236}">
                <a16:creationId xmlns:a16="http://schemas.microsoft.com/office/drawing/2014/main" id="{45394C19-299C-134C-BC87-4CF3307348F5}"/>
              </a:ext>
            </a:extLst>
          </p:cNvPr>
          <p:cNvSpPr/>
          <p:nvPr/>
        </p:nvSpPr>
        <p:spPr>
          <a:xfrm>
            <a:off x="3974806" y="3697145"/>
            <a:ext cx="410123" cy="506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ko-KR" sz="800" dirty="0"/>
              <a:t>Upload</a:t>
            </a:r>
            <a:endParaRPr kumimoji="1" lang="ko-KR" altLang="en-US" sz="800" dirty="0"/>
          </a:p>
        </p:txBody>
      </p:sp>
      <p:sp>
        <p:nvSpPr>
          <p:cNvPr id="60" name="직사각형 59">
            <a:extLst>
              <a:ext uri="{FF2B5EF4-FFF2-40B4-BE49-F238E27FC236}">
                <a16:creationId xmlns:a16="http://schemas.microsoft.com/office/drawing/2014/main" id="{739B1EF8-7666-5D47-A6D1-3D67CA2F4070}"/>
              </a:ext>
            </a:extLst>
          </p:cNvPr>
          <p:cNvSpPr/>
          <p:nvPr/>
        </p:nvSpPr>
        <p:spPr>
          <a:xfrm>
            <a:off x="4488995" y="3697145"/>
            <a:ext cx="569675" cy="506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ko-KR" sz="800" dirty="0"/>
              <a:t>Transform</a:t>
            </a:r>
          </a:p>
        </p:txBody>
      </p:sp>
      <p:sp>
        <p:nvSpPr>
          <p:cNvPr id="61" name="직사각형 60">
            <a:extLst>
              <a:ext uri="{FF2B5EF4-FFF2-40B4-BE49-F238E27FC236}">
                <a16:creationId xmlns:a16="http://schemas.microsoft.com/office/drawing/2014/main" id="{D01D295B-022F-F740-AEBA-44C57A53CC42}"/>
              </a:ext>
            </a:extLst>
          </p:cNvPr>
          <p:cNvSpPr/>
          <p:nvPr/>
        </p:nvSpPr>
        <p:spPr>
          <a:xfrm>
            <a:off x="5805288" y="3697145"/>
            <a:ext cx="368689" cy="506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ko-KR" sz="800" dirty="0"/>
              <a:t>Ingest</a:t>
            </a:r>
            <a:endParaRPr kumimoji="1" lang="ko-KR" altLang="en-US" sz="800" dirty="0"/>
          </a:p>
        </p:txBody>
      </p:sp>
      <p:sp>
        <p:nvSpPr>
          <p:cNvPr id="62" name="직사각형 61">
            <a:extLst>
              <a:ext uri="{FF2B5EF4-FFF2-40B4-BE49-F238E27FC236}">
                <a16:creationId xmlns:a16="http://schemas.microsoft.com/office/drawing/2014/main" id="{19296751-2A16-A74D-B080-4BEDBE7E9113}"/>
              </a:ext>
            </a:extLst>
          </p:cNvPr>
          <p:cNvSpPr/>
          <p:nvPr/>
        </p:nvSpPr>
        <p:spPr>
          <a:xfrm>
            <a:off x="5186367" y="3697145"/>
            <a:ext cx="524688" cy="506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ko-KR" sz="800" dirty="0"/>
              <a:t>Mapping</a:t>
            </a:r>
          </a:p>
        </p:txBody>
      </p:sp>
      <p:cxnSp>
        <p:nvCxnSpPr>
          <p:cNvPr id="63" name="직선 화살표 연결선 62">
            <a:extLst>
              <a:ext uri="{FF2B5EF4-FFF2-40B4-BE49-F238E27FC236}">
                <a16:creationId xmlns:a16="http://schemas.microsoft.com/office/drawing/2014/main" id="{4F9B438B-D607-3849-A34A-190C8BA5D049}"/>
              </a:ext>
            </a:extLst>
          </p:cNvPr>
          <p:cNvCxnSpPr>
            <a:cxnSpLocks/>
            <a:stCxn id="59" idx="3"/>
            <a:endCxn id="60" idx="1"/>
          </p:cNvCxnSpPr>
          <p:nvPr/>
        </p:nvCxnSpPr>
        <p:spPr>
          <a:xfrm>
            <a:off x="4384929" y="3950615"/>
            <a:ext cx="104066" cy="0"/>
          </a:xfrm>
          <a:prstGeom prst="straightConnector1">
            <a:avLst/>
          </a:prstGeom>
          <a:ln>
            <a:solidFill>
              <a:schemeClr val="accent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F6448A8E-6A73-E145-923B-29051BD56955}"/>
              </a:ext>
            </a:extLst>
          </p:cNvPr>
          <p:cNvCxnSpPr>
            <a:cxnSpLocks/>
            <a:stCxn id="60" idx="3"/>
            <a:endCxn id="62" idx="1"/>
          </p:cNvCxnSpPr>
          <p:nvPr/>
        </p:nvCxnSpPr>
        <p:spPr>
          <a:xfrm>
            <a:off x="5058670" y="3950615"/>
            <a:ext cx="127697" cy="0"/>
          </a:xfrm>
          <a:prstGeom prst="straightConnector1">
            <a:avLst/>
          </a:prstGeom>
          <a:ln>
            <a:solidFill>
              <a:schemeClr val="accent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EEEBB603-4AD4-994E-9399-A24C79E86D04}"/>
              </a:ext>
            </a:extLst>
          </p:cNvPr>
          <p:cNvCxnSpPr>
            <a:cxnSpLocks/>
            <a:stCxn id="62" idx="3"/>
            <a:endCxn id="61" idx="1"/>
          </p:cNvCxnSpPr>
          <p:nvPr/>
        </p:nvCxnSpPr>
        <p:spPr>
          <a:xfrm>
            <a:off x="5711055" y="3950615"/>
            <a:ext cx="94233" cy="0"/>
          </a:xfrm>
          <a:prstGeom prst="straightConnector1">
            <a:avLst/>
          </a:prstGeom>
          <a:ln>
            <a:solidFill>
              <a:schemeClr val="accent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cxnSp>
      <p:sp>
        <p:nvSpPr>
          <p:cNvPr id="70" name="삼각형 69">
            <a:extLst>
              <a:ext uri="{FF2B5EF4-FFF2-40B4-BE49-F238E27FC236}">
                <a16:creationId xmlns:a16="http://schemas.microsoft.com/office/drawing/2014/main" id="{23F0C1E3-B33D-B84B-B792-2477CCD8C05F}"/>
              </a:ext>
            </a:extLst>
          </p:cNvPr>
          <p:cNvSpPr/>
          <p:nvPr/>
        </p:nvSpPr>
        <p:spPr>
          <a:xfrm rot="16200000" flipH="1" flipV="1">
            <a:off x="3637765" y="2549635"/>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1" name="TextBox 70">
            <a:extLst>
              <a:ext uri="{FF2B5EF4-FFF2-40B4-BE49-F238E27FC236}">
                <a16:creationId xmlns:a16="http://schemas.microsoft.com/office/drawing/2014/main" id="{710C9FEB-DB83-5842-A846-95306CBC5E8B}"/>
              </a:ext>
            </a:extLst>
          </p:cNvPr>
          <p:cNvSpPr txBox="1"/>
          <p:nvPr/>
        </p:nvSpPr>
        <p:spPr>
          <a:xfrm>
            <a:off x="3179258" y="2494635"/>
            <a:ext cx="538930" cy="307777"/>
          </a:xfrm>
          <a:prstGeom prst="rect">
            <a:avLst/>
          </a:prstGeom>
          <a:noFill/>
        </p:spPr>
        <p:txBody>
          <a:bodyPr wrap="none" rtlCol="0">
            <a:spAutoFit/>
          </a:bodyPr>
          <a:lstStyle/>
          <a:p>
            <a:pPr algn="r"/>
            <a:r>
              <a:rPr kumimoji="1" lang="en-US" altLang="ko-KR" sz="700" dirty="0"/>
              <a:t>Workday</a:t>
            </a:r>
          </a:p>
          <a:p>
            <a:pPr algn="r"/>
            <a:r>
              <a:rPr kumimoji="1" lang="en-US" altLang="ko-KR" sz="700" dirty="0"/>
              <a:t>Plug-in</a:t>
            </a:r>
            <a:endParaRPr kumimoji="1" lang="ko-KR" altLang="en-US" sz="700" dirty="0"/>
          </a:p>
        </p:txBody>
      </p:sp>
      <p:sp>
        <p:nvSpPr>
          <p:cNvPr id="72" name="삼각형 71">
            <a:extLst>
              <a:ext uri="{FF2B5EF4-FFF2-40B4-BE49-F238E27FC236}">
                <a16:creationId xmlns:a16="http://schemas.microsoft.com/office/drawing/2014/main" id="{DA64EFF9-3EC0-7D40-8FDA-8423C39CE99D}"/>
              </a:ext>
            </a:extLst>
          </p:cNvPr>
          <p:cNvSpPr/>
          <p:nvPr/>
        </p:nvSpPr>
        <p:spPr>
          <a:xfrm rot="16200000" flipH="1" flipV="1">
            <a:off x="3637765" y="2214304"/>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3" name="TextBox 72">
            <a:extLst>
              <a:ext uri="{FF2B5EF4-FFF2-40B4-BE49-F238E27FC236}">
                <a16:creationId xmlns:a16="http://schemas.microsoft.com/office/drawing/2014/main" id="{15874557-2FEA-894A-9F9D-FFB56A0BACD8}"/>
              </a:ext>
            </a:extLst>
          </p:cNvPr>
          <p:cNvSpPr txBox="1"/>
          <p:nvPr/>
        </p:nvSpPr>
        <p:spPr>
          <a:xfrm>
            <a:off x="3256202" y="2159304"/>
            <a:ext cx="461986" cy="307777"/>
          </a:xfrm>
          <a:prstGeom prst="rect">
            <a:avLst/>
          </a:prstGeom>
          <a:noFill/>
        </p:spPr>
        <p:txBody>
          <a:bodyPr wrap="none" rtlCol="0">
            <a:spAutoFit/>
          </a:bodyPr>
          <a:lstStyle/>
          <a:p>
            <a:pPr algn="r"/>
            <a:r>
              <a:rPr kumimoji="1" lang="en-US" altLang="ko-KR" sz="700" dirty="0" err="1"/>
              <a:t>sFTP</a:t>
            </a:r>
            <a:endParaRPr kumimoji="1" lang="en-US" altLang="ko-KR" sz="700" dirty="0"/>
          </a:p>
          <a:p>
            <a:pPr algn="r"/>
            <a:r>
              <a:rPr kumimoji="1" lang="en-US" altLang="ko-KR" sz="700" dirty="0"/>
              <a:t>Plug-in</a:t>
            </a:r>
            <a:endParaRPr kumimoji="1" lang="ko-KR" altLang="en-US" sz="700" dirty="0"/>
          </a:p>
        </p:txBody>
      </p:sp>
      <p:sp>
        <p:nvSpPr>
          <p:cNvPr id="74" name="삼각형 73">
            <a:extLst>
              <a:ext uri="{FF2B5EF4-FFF2-40B4-BE49-F238E27FC236}">
                <a16:creationId xmlns:a16="http://schemas.microsoft.com/office/drawing/2014/main" id="{8114558F-18A4-7540-9407-909FF00CB589}"/>
              </a:ext>
            </a:extLst>
          </p:cNvPr>
          <p:cNvSpPr/>
          <p:nvPr/>
        </p:nvSpPr>
        <p:spPr>
          <a:xfrm rot="16200000" flipH="1" flipV="1">
            <a:off x="3637765" y="4022858"/>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5" name="TextBox 74">
            <a:extLst>
              <a:ext uri="{FF2B5EF4-FFF2-40B4-BE49-F238E27FC236}">
                <a16:creationId xmlns:a16="http://schemas.microsoft.com/office/drawing/2014/main" id="{B3DDECA0-FD6B-ED49-8CF6-16F4DECCB94C}"/>
              </a:ext>
            </a:extLst>
          </p:cNvPr>
          <p:cNvSpPr txBox="1"/>
          <p:nvPr/>
        </p:nvSpPr>
        <p:spPr>
          <a:xfrm>
            <a:off x="3179258" y="3967858"/>
            <a:ext cx="538930" cy="307777"/>
          </a:xfrm>
          <a:prstGeom prst="rect">
            <a:avLst/>
          </a:prstGeom>
          <a:noFill/>
        </p:spPr>
        <p:txBody>
          <a:bodyPr wrap="none" rtlCol="0">
            <a:spAutoFit/>
          </a:bodyPr>
          <a:lstStyle/>
          <a:p>
            <a:pPr algn="r"/>
            <a:r>
              <a:rPr kumimoji="1" lang="en-US" altLang="ko-KR" sz="700" dirty="0"/>
              <a:t>Workday</a:t>
            </a:r>
          </a:p>
          <a:p>
            <a:pPr algn="r"/>
            <a:r>
              <a:rPr kumimoji="1" lang="en-US" altLang="ko-KR" sz="700" dirty="0"/>
              <a:t>Plug-in</a:t>
            </a:r>
            <a:endParaRPr kumimoji="1" lang="ko-KR" altLang="en-US" sz="700" dirty="0"/>
          </a:p>
        </p:txBody>
      </p:sp>
      <p:sp>
        <p:nvSpPr>
          <p:cNvPr id="76" name="삼각형 75">
            <a:extLst>
              <a:ext uri="{FF2B5EF4-FFF2-40B4-BE49-F238E27FC236}">
                <a16:creationId xmlns:a16="http://schemas.microsoft.com/office/drawing/2014/main" id="{C15AFA6A-A48E-2E4D-A86C-239BD27BF385}"/>
              </a:ext>
            </a:extLst>
          </p:cNvPr>
          <p:cNvSpPr/>
          <p:nvPr/>
        </p:nvSpPr>
        <p:spPr>
          <a:xfrm rot="16200000" flipH="1" flipV="1">
            <a:off x="3637765" y="3687527"/>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7" name="TextBox 76">
            <a:extLst>
              <a:ext uri="{FF2B5EF4-FFF2-40B4-BE49-F238E27FC236}">
                <a16:creationId xmlns:a16="http://schemas.microsoft.com/office/drawing/2014/main" id="{A35154FE-E701-094E-ADA1-51EA3C4659D0}"/>
              </a:ext>
            </a:extLst>
          </p:cNvPr>
          <p:cNvSpPr txBox="1"/>
          <p:nvPr/>
        </p:nvSpPr>
        <p:spPr>
          <a:xfrm>
            <a:off x="3256202" y="3632527"/>
            <a:ext cx="461986" cy="307777"/>
          </a:xfrm>
          <a:prstGeom prst="rect">
            <a:avLst/>
          </a:prstGeom>
          <a:noFill/>
        </p:spPr>
        <p:txBody>
          <a:bodyPr wrap="none" rtlCol="0">
            <a:spAutoFit/>
          </a:bodyPr>
          <a:lstStyle/>
          <a:p>
            <a:pPr algn="r"/>
            <a:r>
              <a:rPr kumimoji="1" lang="en-US" altLang="ko-KR" sz="700" dirty="0" err="1"/>
              <a:t>sFTP</a:t>
            </a:r>
            <a:endParaRPr kumimoji="1" lang="en-US" altLang="ko-KR" sz="700" dirty="0"/>
          </a:p>
          <a:p>
            <a:pPr algn="r"/>
            <a:r>
              <a:rPr kumimoji="1" lang="en-US" altLang="ko-KR" sz="700" dirty="0"/>
              <a:t>Plug-in</a:t>
            </a:r>
            <a:endParaRPr kumimoji="1" lang="ko-KR" altLang="en-US" sz="700" dirty="0"/>
          </a:p>
        </p:txBody>
      </p:sp>
      <p:sp>
        <p:nvSpPr>
          <p:cNvPr id="78" name="삼각형 77">
            <a:extLst>
              <a:ext uri="{FF2B5EF4-FFF2-40B4-BE49-F238E27FC236}">
                <a16:creationId xmlns:a16="http://schemas.microsoft.com/office/drawing/2014/main" id="{AC6EA0D5-5A33-8145-8748-EDF3E08EE488}"/>
              </a:ext>
            </a:extLst>
          </p:cNvPr>
          <p:cNvSpPr/>
          <p:nvPr/>
        </p:nvSpPr>
        <p:spPr>
          <a:xfrm rot="5400000" flipV="1">
            <a:off x="6265168" y="2091872"/>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9" name="TextBox 78">
            <a:extLst>
              <a:ext uri="{FF2B5EF4-FFF2-40B4-BE49-F238E27FC236}">
                <a16:creationId xmlns:a16="http://schemas.microsoft.com/office/drawing/2014/main" id="{62941B79-98AB-A341-ABBD-759D2EB9D33F}"/>
              </a:ext>
            </a:extLst>
          </p:cNvPr>
          <p:cNvSpPr txBox="1"/>
          <p:nvPr/>
        </p:nvSpPr>
        <p:spPr>
          <a:xfrm>
            <a:off x="6424173" y="2036873"/>
            <a:ext cx="506870" cy="307777"/>
          </a:xfrm>
          <a:prstGeom prst="rect">
            <a:avLst/>
          </a:prstGeom>
          <a:noFill/>
        </p:spPr>
        <p:txBody>
          <a:bodyPr wrap="none" rtlCol="0">
            <a:spAutoFit/>
          </a:bodyPr>
          <a:lstStyle/>
          <a:p>
            <a:r>
              <a:rPr kumimoji="1" lang="en-US" altLang="ko-KR" sz="700" dirty="0"/>
              <a:t>RDBMS</a:t>
            </a:r>
          </a:p>
          <a:p>
            <a:r>
              <a:rPr kumimoji="1" lang="en-US" altLang="ko-KR" sz="700" dirty="0"/>
              <a:t>Plug-in</a:t>
            </a:r>
            <a:endParaRPr kumimoji="1" lang="ko-KR" altLang="en-US" sz="700" dirty="0"/>
          </a:p>
        </p:txBody>
      </p:sp>
      <p:sp>
        <p:nvSpPr>
          <p:cNvPr id="80" name="삼각형 79">
            <a:extLst>
              <a:ext uri="{FF2B5EF4-FFF2-40B4-BE49-F238E27FC236}">
                <a16:creationId xmlns:a16="http://schemas.microsoft.com/office/drawing/2014/main" id="{F5CB8034-4F6A-3941-AB65-B49B75F98557}"/>
              </a:ext>
            </a:extLst>
          </p:cNvPr>
          <p:cNvSpPr/>
          <p:nvPr/>
        </p:nvSpPr>
        <p:spPr>
          <a:xfrm rot="5400000" flipV="1">
            <a:off x="6265169" y="2387785"/>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1" name="TextBox 80">
            <a:extLst>
              <a:ext uri="{FF2B5EF4-FFF2-40B4-BE49-F238E27FC236}">
                <a16:creationId xmlns:a16="http://schemas.microsoft.com/office/drawing/2014/main" id="{27D800E1-709D-7F4F-A02B-A533715B11D1}"/>
              </a:ext>
            </a:extLst>
          </p:cNvPr>
          <p:cNvSpPr txBox="1"/>
          <p:nvPr/>
        </p:nvSpPr>
        <p:spPr>
          <a:xfrm>
            <a:off x="6424174" y="2332786"/>
            <a:ext cx="461986" cy="307777"/>
          </a:xfrm>
          <a:prstGeom prst="rect">
            <a:avLst/>
          </a:prstGeom>
          <a:noFill/>
        </p:spPr>
        <p:txBody>
          <a:bodyPr wrap="none" rtlCol="0">
            <a:spAutoFit/>
          </a:bodyPr>
          <a:lstStyle/>
          <a:p>
            <a:r>
              <a:rPr kumimoji="1" lang="en-US" altLang="ko-KR" sz="700" dirty="0"/>
              <a:t>XML</a:t>
            </a:r>
          </a:p>
          <a:p>
            <a:r>
              <a:rPr kumimoji="1" lang="en-US" altLang="ko-KR" sz="700" dirty="0"/>
              <a:t>Plug-in</a:t>
            </a:r>
            <a:endParaRPr kumimoji="1" lang="ko-KR" altLang="en-US" sz="700" dirty="0"/>
          </a:p>
        </p:txBody>
      </p:sp>
      <p:sp>
        <p:nvSpPr>
          <p:cNvPr id="82" name="삼각형 81">
            <a:extLst>
              <a:ext uri="{FF2B5EF4-FFF2-40B4-BE49-F238E27FC236}">
                <a16:creationId xmlns:a16="http://schemas.microsoft.com/office/drawing/2014/main" id="{A230AC90-F15A-9641-A816-5B51C5F09CE2}"/>
              </a:ext>
            </a:extLst>
          </p:cNvPr>
          <p:cNvSpPr/>
          <p:nvPr/>
        </p:nvSpPr>
        <p:spPr>
          <a:xfrm rot="5400000" flipV="1">
            <a:off x="6265170" y="2673968"/>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3" name="TextBox 82">
            <a:extLst>
              <a:ext uri="{FF2B5EF4-FFF2-40B4-BE49-F238E27FC236}">
                <a16:creationId xmlns:a16="http://schemas.microsoft.com/office/drawing/2014/main" id="{C8122B4E-65AD-8242-A02D-0FD7E8FE9892}"/>
              </a:ext>
            </a:extLst>
          </p:cNvPr>
          <p:cNvSpPr txBox="1"/>
          <p:nvPr/>
        </p:nvSpPr>
        <p:spPr>
          <a:xfrm>
            <a:off x="6424175" y="2618969"/>
            <a:ext cx="473206" cy="307777"/>
          </a:xfrm>
          <a:prstGeom prst="rect">
            <a:avLst/>
          </a:prstGeom>
          <a:noFill/>
        </p:spPr>
        <p:txBody>
          <a:bodyPr wrap="none" rtlCol="0">
            <a:spAutoFit/>
          </a:bodyPr>
          <a:lstStyle/>
          <a:p>
            <a:r>
              <a:rPr kumimoji="1" lang="en-US" altLang="ko-KR" sz="700" dirty="0"/>
              <a:t>TCP/IP</a:t>
            </a:r>
          </a:p>
          <a:p>
            <a:r>
              <a:rPr kumimoji="1" lang="en-US" altLang="ko-KR" sz="700" dirty="0"/>
              <a:t>Plug-in</a:t>
            </a:r>
            <a:endParaRPr kumimoji="1" lang="ko-KR" altLang="en-US" sz="700" dirty="0"/>
          </a:p>
        </p:txBody>
      </p:sp>
      <p:sp>
        <p:nvSpPr>
          <p:cNvPr id="84" name="삼각형 83">
            <a:extLst>
              <a:ext uri="{FF2B5EF4-FFF2-40B4-BE49-F238E27FC236}">
                <a16:creationId xmlns:a16="http://schemas.microsoft.com/office/drawing/2014/main" id="{542AC5AF-263C-054A-B0D6-45FDAC8CFC94}"/>
              </a:ext>
            </a:extLst>
          </p:cNvPr>
          <p:cNvSpPr/>
          <p:nvPr/>
        </p:nvSpPr>
        <p:spPr>
          <a:xfrm rot="5400000" flipV="1">
            <a:off x="6265170" y="3554079"/>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5" name="TextBox 84">
            <a:extLst>
              <a:ext uri="{FF2B5EF4-FFF2-40B4-BE49-F238E27FC236}">
                <a16:creationId xmlns:a16="http://schemas.microsoft.com/office/drawing/2014/main" id="{1EBF2F39-3589-5248-B79B-15924B50B508}"/>
              </a:ext>
            </a:extLst>
          </p:cNvPr>
          <p:cNvSpPr txBox="1"/>
          <p:nvPr/>
        </p:nvSpPr>
        <p:spPr>
          <a:xfrm>
            <a:off x="6424175" y="3499080"/>
            <a:ext cx="506870" cy="307777"/>
          </a:xfrm>
          <a:prstGeom prst="rect">
            <a:avLst/>
          </a:prstGeom>
          <a:noFill/>
        </p:spPr>
        <p:txBody>
          <a:bodyPr wrap="none" rtlCol="0">
            <a:spAutoFit/>
          </a:bodyPr>
          <a:lstStyle/>
          <a:p>
            <a:r>
              <a:rPr kumimoji="1" lang="en-US" altLang="ko-KR" sz="700" dirty="0"/>
              <a:t>RDBMS</a:t>
            </a:r>
          </a:p>
          <a:p>
            <a:r>
              <a:rPr kumimoji="1" lang="en-US" altLang="ko-KR" sz="700" dirty="0"/>
              <a:t>Plug-in</a:t>
            </a:r>
            <a:endParaRPr kumimoji="1" lang="ko-KR" altLang="en-US" sz="700" dirty="0"/>
          </a:p>
        </p:txBody>
      </p:sp>
      <p:sp>
        <p:nvSpPr>
          <p:cNvPr id="86" name="삼각형 85">
            <a:extLst>
              <a:ext uri="{FF2B5EF4-FFF2-40B4-BE49-F238E27FC236}">
                <a16:creationId xmlns:a16="http://schemas.microsoft.com/office/drawing/2014/main" id="{F8D83110-7CEA-1440-97C6-7592DFE7E7E5}"/>
              </a:ext>
            </a:extLst>
          </p:cNvPr>
          <p:cNvSpPr/>
          <p:nvPr/>
        </p:nvSpPr>
        <p:spPr>
          <a:xfrm rot="5400000" flipV="1">
            <a:off x="6265171" y="3849992"/>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7" name="TextBox 86">
            <a:extLst>
              <a:ext uri="{FF2B5EF4-FFF2-40B4-BE49-F238E27FC236}">
                <a16:creationId xmlns:a16="http://schemas.microsoft.com/office/drawing/2014/main" id="{68AF0643-2DCF-DC4C-8533-9556632E8FD0}"/>
              </a:ext>
            </a:extLst>
          </p:cNvPr>
          <p:cNvSpPr txBox="1"/>
          <p:nvPr/>
        </p:nvSpPr>
        <p:spPr>
          <a:xfrm>
            <a:off x="6424176" y="3794993"/>
            <a:ext cx="461986" cy="307777"/>
          </a:xfrm>
          <a:prstGeom prst="rect">
            <a:avLst/>
          </a:prstGeom>
          <a:noFill/>
        </p:spPr>
        <p:txBody>
          <a:bodyPr wrap="none" rtlCol="0">
            <a:spAutoFit/>
          </a:bodyPr>
          <a:lstStyle/>
          <a:p>
            <a:r>
              <a:rPr kumimoji="1" lang="en-US" altLang="ko-KR" sz="700" dirty="0"/>
              <a:t>XML</a:t>
            </a:r>
          </a:p>
          <a:p>
            <a:r>
              <a:rPr kumimoji="1" lang="en-US" altLang="ko-KR" sz="700" dirty="0"/>
              <a:t>Plug-in</a:t>
            </a:r>
            <a:endParaRPr kumimoji="1" lang="ko-KR" altLang="en-US" sz="700" dirty="0"/>
          </a:p>
        </p:txBody>
      </p:sp>
      <p:sp>
        <p:nvSpPr>
          <p:cNvPr id="88" name="삼각형 87">
            <a:extLst>
              <a:ext uri="{FF2B5EF4-FFF2-40B4-BE49-F238E27FC236}">
                <a16:creationId xmlns:a16="http://schemas.microsoft.com/office/drawing/2014/main" id="{265348E0-A6AE-B144-B353-59AFDD8BFF68}"/>
              </a:ext>
            </a:extLst>
          </p:cNvPr>
          <p:cNvSpPr/>
          <p:nvPr/>
        </p:nvSpPr>
        <p:spPr>
          <a:xfrm rot="5400000" flipV="1">
            <a:off x="6265172" y="4136175"/>
            <a:ext cx="227066" cy="186929"/>
          </a:xfrm>
          <a:prstGeom prst="triangl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9" name="TextBox 88">
            <a:extLst>
              <a:ext uri="{FF2B5EF4-FFF2-40B4-BE49-F238E27FC236}">
                <a16:creationId xmlns:a16="http://schemas.microsoft.com/office/drawing/2014/main" id="{9540A26C-7661-1345-8128-8E4647335916}"/>
              </a:ext>
            </a:extLst>
          </p:cNvPr>
          <p:cNvSpPr txBox="1"/>
          <p:nvPr/>
        </p:nvSpPr>
        <p:spPr>
          <a:xfrm>
            <a:off x="6424177" y="4081176"/>
            <a:ext cx="473206" cy="307777"/>
          </a:xfrm>
          <a:prstGeom prst="rect">
            <a:avLst/>
          </a:prstGeom>
          <a:noFill/>
        </p:spPr>
        <p:txBody>
          <a:bodyPr wrap="none" rtlCol="0">
            <a:spAutoFit/>
          </a:bodyPr>
          <a:lstStyle/>
          <a:p>
            <a:r>
              <a:rPr kumimoji="1" lang="en-US" altLang="ko-KR" sz="700" dirty="0"/>
              <a:t>TCP/IP</a:t>
            </a:r>
          </a:p>
          <a:p>
            <a:r>
              <a:rPr kumimoji="1" lang="en-US" altLang="ko-KR" sz="700" dirty="0"/>
              <a:t>Plug-in</a:t>
            </a:r>
            <a:endParaRPr kumimoji="1" lang="ko-KR" altLang="en-US" sz="700" dirty="0"/>
          </a:p>
        </p:txBody>
      </p:sp>
      <p:sp>
        <p:nvSpPr>
          <p:cNvPr id="90" name="직사각형 89">
            <a:extLst>
              <a:ext uri="{FF2B5EF4-FFF2-40B4-BE49-F238E27FC236}">
                <a16:creationId xmlns:a16="http://schemas.microsoft.com/office/drawing/2014/main" id="{BABF8558-F1A3-A04E-A66B-F47C27189848}"/>
              </a:ext>
            </a:extLst>
          </p:cNvPr>
          <p:cNvSpPr/>
          <p:nvPr/>
        </p:nvSpPr>
        <p:spPr>
          <a:xfrm>
            <a:off x="7400545" y="1545831"/>
            <a:ext cx="1213906" cy="305985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91" name="직선 화살표 연결선 90">
            <a:extLst>
              <a:ext uri="{FF2B5EF4-FFF2-40B4-BE49-F238E27FC236}">
                <a16:creationId xmlns:a16="http://schemas.microsoft.com/office/drawing/2014/main" id="{F986643F-56E9-9F45-954B-CAFA3C98F18D}"/>
              </a:ext>
            </a:extLst>
          </p:cNvPr>
          <p:cNvCxnSpPr>
            <a:cxnSpLocks/>
          </p:cNvCxnSpPr>
          <p:nvPr/>
        </p:nvCxnSpPr>
        <p:spPr>
          <a:xfrm>
            <a:off x="6826165" y="2473390"/>
            <a:ext cx="574380"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4F5B9931-C941-E046-8FD4-F60F685438AE}"/>
              </a:ext>
            </a:extLst>
          </p:cNvPr>
          <p:cNvCxnSpPr>
            <a:cxnSpLocks/>
          </p:cNvCxnSpPr>
          <p:nvPr/>
        </p:nvCxnSpPr>
        <p:spPr>
          <a:xfrm>
            <a:off x="6826165" y="3945100"/>
            <a:ext cx="574380"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8404EC3-F3D5-5640-A750-B09458777041}"/>
              </a:ext>
            </a:extLst>
          </p:cNvPr>
          <p:cNvSpPr txBox="1"/>
          <p:nvPr/>
        </p:nvSpPr>
        <p:spPr>
          <a:xfrm>
            <a:off x="1227856" y="2944008"/>
            <a:ext cx="923651" cy="523220"/>
          </a:xfrm>
          <a:prstGeom prst="rect">
            <a:avLst/>
          </a:prstGeom>
          <a:noFill/>
        </p:spPr>
        <p:txBody>
          <a:bodyPr wrap="none" rtlCol="0">
            <a:spAutoFit/>
          </a:bodyPr>
          <a:lstStyle/>
          <a:p>
            <a:r>
              <a:rPr kumimoji="1" lang="en-US" altLang="ko-KR" sz="2800" dirty="0"/>
              <a:t>XML</a:t>
            </a:r>
            <a:endParaRPr kumimoji="1" lang="ko-KR" altLang="en-US" sz="2800" dirty="0"/>
          </a:p>
        </p:txBody>
      </p:sp>
    </p:spTree>
    <p:extLst>
      <p:ext uri="{BB962C8B-B14F-4D97-AF65-F5344CB8AC3E}">
        <p14:creationId xmlns:p14="http://schemas.microsoft.com/office/powerpoint/2010/main" val="63981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57</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Things to Consider</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5007024D-B665-6E44-87B4-5AFB858D84D5}"/>
              </a:ext>
            </a:extLst>
          </p:cNvPr>
          <p:cNvPicPr>
            <a:picLocks noChangeAspect="1"/>
          </p:cNvPicPr>
          <p:nvPr/>
        </p:nvPicPr>
        <p:blipFill>
          <a:blip r:embed="rId3"/>
          <a:stretch>
            <a:fillRect/>
          </a:stretch>
        </p:blipFill>
        <p:spPr>
          <a:xfrm>
            <a:off x="7592244" y="142789"/>
            <a:ext cx="1357198" cy="683295"/>
          </a:xfrm>
          <a:prstGeom prst="rect">
            <a:avLst/>
          </a:prstGeom>
        </p:spPr>
      </p:pic>
      <p:sp>
        <p:nvSpPr>
          <p:cNvPr id="8" name="TextBox 7">
            <a:extLst>
              <a:ext uri="{FF2B5EF4-FFF2-40B4-BE49-F238E27FC236}">
                <a16:creationId xmlns:a16="http://schemas.microsoft.com/office/drawing/2014/main" id="{6499DB4D-6808-7E49-B471-204B9491401C}"/>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rgbClr val="00B050"/>
                </a:solidFill>
              </a:rPr>
              <a:t>Workday</a:t>
            </a:r>
          </a:p>
          <a:p>
            <a:r>
              <a:rPr kumimoji="1" lang="en-US" altLang="ko-KR" sz="1000" dirty="0">
                <a:solidFill>
                  <a:srgbClr val="00B050"/>
                </a:solidFill>
              </a:rPr>
              <a:t>Integration</a:t>
            </a:r>
            <a:endParaRPr kumimoji="1" lang="ko-KR" altLang="en-US" sz="1000" dirty="0">
              <a:solidFill>
                <a:srgbClr val="00B050"/>
              </a:solidFill>
            </a:endParaRPr>
          </a:p>
        </p:txBody>
      </p:sp>
      <p:sp>
        <p:nvSpPr>
          <p:cNvPr id="9" name="TextBox 8">
            <a:extLst>
              <a:ext uri="{FF2B5EF4-FFF2-40B4-BE49-F238E27FC236}">
                <a16:creationId xmlns:a16="http://schemas.microsoft.com/office/drawing/2014/main" id="{47231BC2-9AEE-5B44-939A-52533BBBC7F5}"/>
              </a:ext>
            </a:extLst>
          </p:cNvPr>
          <p:cNvSpPr txBox="1"/>
          <p:nvPr/>
        </p:nvSpPr>
        <p:spPr>
          <a:xfrm>
            <a:off x="630925" y="1175085"/>
            <a:ext cx="6865982" cy="1685333"/>
          </a:xfrm>
          <a:prstGeom prst="rect">
            <a:avLst/>
          </a:prstGeom>
          <a:noFill/>
        </p:spPr>
        <p:txBody>
          <a:bodyPr wrap="none" rtlCol="0">
            <a:spAutoFit/>
          </a:bodyPr>
          <a:lstStyle/>
          <a:p>
            <a:pPr marL="457200" indent="-457200">
              <a:lnSpc>
                <a:spcPct val="150000"/>
              </a:lnSpc>
              <a:buClr>
                <a:srgbClr val="00B050"/>
              </a:buClr>
              <a:buAutoNum type="arabicPeriod"/>
            </a:pPr>
            <a:r>
              <a:rPr kumimoji="1" lang="en-US" altLang="ko-KR" sz="2400" b="1" dirty="0">
                <a:solidFill>
                  <a:srgbClr val="00B050"/>
                </a:solidFill>
              </a:rPr>
              <a:t>Easy Integration</a:t>
            </a:r>
            <a:r>
              <a:rPr kumimoji="1" lang="ko-KR" altLang="en-US" sz="2400" b="1" dirty="0">
                <a:solidFill>
                  <a:srgbClr val="00B05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OOTB</a:t>
            </a:r>
            <a:r>
              <a:rPr kumimoji="1" lang="ko-KR" altLang="en-US" sz="2400" dirty="0">
                <a:solidFill>
                  <a:schemeClr val="tx1"/>
                </a:solidFill>
              </a:rPr>
              <a:t> </a:t>
            </a:r>
            <a:r>
              <a:rPr kumimoji="1" lang="en-US" altLang="ko-KR" sz="2400" dirty="0">
                <a:solidFill>
                  <a:schemeClr val="tx1"/>
                </a:solidFill>
              </a:rPr>
              <a:t>Workday </a:t>
            </a:r>
            <a:r>
              <a:rPr kumimoji="1" lang="ko-KR" altLang="en-US" sz="2400" dirty="0">
                <a:solidFill>
                  <a:schemeClr val="tx1"/>
                </a:solidFill>
              </a:rPr>
              <a:t>연계 지원</a:t>
            </a:r>
            <a:endParaRPr kumimoji="1" lang="en-US" altLang="ko-KR" sz="2400" dirty="0">
              <a:solidFill>
                <a:schemeClr val="tx1"/>
              </a:solidFill>
            </a:endParaRPr>
          </a:p>
          <a:p>
            <a:pPr marL="457200" indent="-457200">
              <a:lnSpc>
                <a:spcPct val="150000"/>
              </a:lnSpc>
              <a:buClr>
                <a:srgbClr val="00B050"/>
              </a:buClr>
              <a:buFont typeface="Arial"/>
              <a:buAutoNum type="arabicPeriod"/>
            </a:pPr>
            <a:r>
              <a:rPr kumimoji="1" lang="en-US" altLang="ko-KR" sz="2400" b="1" dirty="0">
                <a:solidFill>
                  <a:srgbClr val="00B050"/>
                </a:solidFill>
              </a:rPr>
              <a:t>Usability</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실용성을 고려한 통합</a:t>
            </a:r>
            <a:endParaRPr kumimoji="1" lang="en-US" altLang="ko-KR" sz="2400" b="1" dirty="0">
              <a:solidFill>
                <a:schemeClr val="accent2"/>
              </a:solidFill>
            </a:endParaRPr>
          </a:p>
          <a:p>
            <a:pPr marL="457200" indent="-457200">
              <a:lnSpc>
                <a:spcPct val="150000"/>
              </a:lnSpc>
              <a:buClr>
                <a:srgbClr val="00B050"/>
              </a:buClr>
              <a:buFont typeface="Arial"/>
              <a:buAutoNum type="arabicPeriod"/>
            </a:pPr>
            <a:r>
              <a:rPr kumimoji="1" lang="en-US" altLang="ko-KR" sz="2400" b="1" dirty="0">
                <a:solidFill>
                  <a:srgbClr val="00B050"/>
                </a:solidFill>
              </a:rPr>
              <a:t>Experience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Workday </a:t>
            </a:r>
            <a:r>
              <a:rPr kumimoji="1" lang="ko-KR" altLang="en-US" sz="2400" dirty="0">
                <a:solidFill>
                  <a:schemeClr val="tx1"/>
                </a:solidFill>
              </a:rPr>
              <a:t>통합 경험</a:t>
            </a:r>
            <a:endParaRPr kumimoji="1" lang="en-US" altLang="ko-KR" sz="2400" b="1" dirty="0">
              <a:solidFill>
                <a:srgbClr val="00B0F0"/>
              </a:solidFill>
            </a:endParaRPr>
          </a:p>
        </p:txBody>
      </p:sp>
    </p:spTree>
    <p:extLst>
      <p:ext uri="{BB962C8B-B14F-4D97-AF65-F5344CB8AC3E}">
        <p14:creationId xmlns:p14="http://schemas.microsoft.com/office/powerpoint/2010/main" val="2871212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58</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altLang="ko-KR" sz="2400" dirty="0">
                <a:solidFill>
                  <a:schemeClr val="dk1"/>
                </a:solidFill>
              </a:rPr>
              <a:t>1.</a:t>
            </a:r>
            <a:r>
              <a:rPr lang="ko-KR" altLang="en-US" sz="2400" dirty="0">
                <a:solidFill>
                  <a:schemeClr val="dk1"/>
                </a:solidFill>
              </a:rPr>
              <a:t> </a:t>
            </a:r>
            <a:r>
              <a:rPr lang="en-US" altLang="ko-KR" sz="2400" dirty="0">
                <a:solidFill>
                  <a:schemeClr val="dk1"/>
                </a:solidFill>
              </a:rPr>
              <a:t>Easy Integration</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5007024D-B665-6E44-87B4-5AFB858D84D5}"/>
              </a:ext>
            </a:extLst>
          </p:cNvPr>
          <p:cNvPicPr>
            <a:picLocks noChangeAspect="1"/>
          </p:cNvPicPr>
          <p:nvPr/>
        </p:nvPicPr>
        <p:blipFill>
          <a:blip r:embed="rId3"/>
          <a:stretch>
            <a:fillRect/>
          </a:stretch>
        </p:blipFill>
        <p:spPr>
          <a:xfrm>
            <a:off x="7592244" y="142789"/>
            <a:ext cx="1357198" cy="683295"/>
          </a:xfrm>
          <a:prstGeom prst="rect">
            <a:avLst/>
          </a:prstGeom>
        </p:spPr>
      </p:pic>
      <p:sp>
        <p:nvSpPr>
          <p:cNvPr id="8" name="TextBox 7">
            <a:extLst>
              <a:ext uri="{FF2B5EF4-FFF2-40B4-BE49-F238E27FC236}">
                <a16:creationId xmlns:a16="http://schemas.microsoft.com/office/drawing/2014/main" id="{6499DB4D-6808-7E49-B471-204B9491401C}"/>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rgbClr val="00B050"/>
                </a:solidFill>
              </a:rPr>
              <a:t>Workday</a:t>
            </a:r>
          </a:p>
          <a:p>
            <a:r>
              <a:rPr kumimoji="1" lang="en-US" altLang="ko-KR" sz="1000" dirty="0">
                <a:solidFill>
                  <a:srgbClr val="00B050"/>
                </a:solidFill>
              </a:rPr>
              <a:t>Integration</a:t>
            </a:r>
            <a:endParaRPr kumimoji="1" lang="ko-KR" altLang="en-US" sz="1000" dirty="0">
              <a:solidFill>
                <a:srgbClr val="00B050"/>
              </a:solidFill>
            </a:endParaRPr>
          </a:p>
        </p:txBody>
      </p:sp>
      <p:pic>
        <p:nvPicPr>
          <p:cNvPr id="12" name="그림 11">
            <a:extLst>
              <a:ext uri="{FF2B5EF4-FFF2-40B4-BE49-F238E27FC236}">
                <a16:creationId xmlns:a16="http://schemas.microsoft.com/office/drawing/2014/main" id="{610E8E70-C77E-B541-AD08-BDBD089FD76C}"/>
              </a:ext>
            </a:extLst>
          </p:cNvPr>
          <p:cNvPicPr>
            <a:picLocks noChangeAspect="1"/>
          </p:cNvPicPr>
          <p:nvPr/>
        </p:nvPicPr>
        <p:blipFill>
          <a:blip r:embed="rId4"/>
          <a:stretch>
            <a:fillRect/>
          </a:stretch>
        </p:blipFill>
        <p:spPr>
          <a:xfrm>
            <a:off x="1275371" y="927257"/>
            <a:ext cx="6593258" cy="3709405"/>
          </a:xfrm>
          <a:prstGeom prst="rect">
            <a:avLst/>
          </a:prstGeom>
        </p:spPr>
      </p:pic>
    </p:spTree>
    <p:extLst>
      <p:ext uri="{BB962C8B-B14F-4D97-AF65-F5344CB8AC3E}">
        <p14:creationId xmlns:p14="http://schemas.microsoft.com/office/powerpoint/2010/main" val="278869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59</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altLang="ko-KR" sz="2400" dirty="0">
                <a:solidFill>
                  <a:schemeClr val="dk1"/>
                </a:solidFill>
              </a:rPr>
              <a:t>1.</a:t>
            </a:r>
            <a:r>
              <a:rPr lang="ko-KR" altLang="en-US" sz="2400" dirty="0">
                <a:solidFill>
                  <a:schemeClr val="dk1"/>
                </a:solidFill>
              </a:rPr>
              <a:t> </a:t>
            </a:r>
            <a:r>
              <a:rPr lang="en-US" altLang="ko-KR" sz="2400" dirty="0">
                <a:solidFill>
                  <a:schemeClr val="dk1"/>
                </a:solidFill>
              </a:rPr>
              <a:t>Easy Integration</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5007024D-B665-6E44-87B4-5AFB858D84D5}"/>
              </a:ext>
            </a:extLst>
          </p:cNvPr>
          <p:cNvPicPr>
            <a:picLocks noChangeAspect="1"/>
          </p:cNvPicPr>
          <p:nvPr/>
        </p:nvPicPr>
        <p:blipFill>
          <a:blip r:embed="rId3"/>
          <a:stretch>
            <a:fillRect/>
          </a:stretch>
        </p:blipFill>
        <p:spPr>
          <a:xfrm>
            <a:off x="7592244" y="142789"/>
            <a:ext cx="1357198" cy="683295"/>
          </a:xfrm>
          <a:prstGeom prst="rect">
            <a:avLst/>
          </a:prstGeom>
        </p:spPr>
      </p:pic>
      <p:sp>
        <p:nvSpPr>
          <p:cNvPr id="8" name="TextBox 7">
            <a:extLst>
              <a:ext uri="{FF2B5EF4-FFF2-40B4-BE49-F238E27FC236}">
                <a16:creationId xmlns:a16="http://schemas.microsoft.com/office/drawing/2014/main" id="{6499DB4D-6808-7E49-B471-204B9491401C}"/>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rgbClr val="00B050"/>
                </a:solidFill>
              </a:rPr>
              <a:t>Workday</a:t>
            </a:r>
          </a:p>
          <a:p>
            <a:r>
              <a:rPr kumimoji="1" lang="en-US" altLang="ko-KR" sz="1000" dirty="0">
                <a:solidFill>
                  <a:srgbClr val="00B050"/>
                </a:solidFill>
              </a:rPr>
              <a:t>Integration</a:t>
            </a:r>
            <a:endParaRPr kumimoji="1" lang="ko-KR" altLang="en-US" sz="1000" dirty="0">
              <a:solidFill>
                <a:srgbClr val="00B050"/>
              </a:solidFill>
            </a:endParaRPr>
          </a:p>
        </p:txBody>
      </p:sp>
      <p:pic>
        <p:nvPicPr>
          <p:cNvPr id="3" name="그림 2">
            <a:extLst>
              <a:ext uri="{FF2B5EF4-FFF2-40B4-BE49-F238E27FC236}">
                <a16:creationId xmlns:a16="http://schemas.microsoft.com/office/drawing/2014/main" id="{E7905254-9DC4-0849-825B-665328735353}"/>
              </a:ext>
            </a:extLst>
          </p:cNvPr>
          <p:cNvPicPr>
            <a:picLocks noChangeAspect="1"/>
          </p:cNvPicPr>
          <p:nvPr/>
        </p:nvPicPr>
        <p:blipFill>
          <a:blip r:embed="rId4"/>
          <a:stretch>
            <a:fillRect/>
          </a:stretch>
        </p:blipFill>
        <p:spPr>
          <a:xfrm>
            <a:off x="493710" y="993056"/>
            <a:ext cx="5284433" cy="3669310"/>
          </a:xfrm>
          <a:prstGeom prst="rect">
            <a:avLst/>
          </a:prstGeom>
        </p:spPr>
      </p:pic>
      <p:pic>
        <p:nvPicPr>
          <p:cNvPr id="9" name="그림 8">
            <a:extLst>
              <a:ext uri="{FF2B5EF4-FFF2-40B4-BE49-F238E27FC236}">
                <a16:creationId xmlns:a16="http://schemas.microsoft.com/office/drawing/2014/main" id="{AF4495BC-1BE7-AD4F-8984-FE6CC4048AB3}"/>
              </a:ext>
            </a:extLst>
          </p:cNvPr>
          <p:cNvPicPr>
            <a:picLocks noChangeAspect="1"/>
          </p:cNvPicPr>
          <p:nvPr/>
        </p:nvPicPr>
        <p:blipFill>
          <a:blip r:embed="rId5"/>
          <a:stretch>
            <a:fillRect/>
          </a:stretch>
        </p:blipFill>
        <p:spPr>
          <a:xfrm>
            <a:off x="752769" y="1099135"/>
            <a:ext cx="731123" cy="193612"/>
          </a:xfrm>
          <a:prstGeom prst="rect">
            <a:avLst/>
          </a:prstGeom>
          <a:solidFill>
            <a:schemeClr val="bg1"/>
          </a:solidFill>
        </p:spPr>
      </p:pic>
      <p:sp>
        <p:nvSpPr>
          <p:cNvPr id="10" name="TextBox 9">
            <a:extLst>
              <a:ext uri="{FF2B5EF4-FFF2-40B4-BE49-F238E27FC236}">
                <a16:creationId xmlns:a16="http://schemas.microsoft.com/office/drawing/2014/main" id="{23E7FEA4-DF35-C148-A766-BE22D5395467}"/>
              </a:ext>
            </a:extLst>
          </p:cNvPr>
          <p:cNvSpPr txBox="1"/>
          <p:nvPr/>
        </p:nvSpPr>
        <p:spPr>
          <a:xfrm>
            <a:off x="1444163" y="1048708"/>
            <a:ext cx="1420582" cy="307777"/>
          </a:xfrm>
          <a:prstGeom prst="rect">
            <a:avLst/>
          </a:prstGeom>
          <a:solidFill>
            <a:schemeClr val="bg1"/>
          </a:solidFill>
        </p:spPr>
        <p:txBody>
          <a:bodyPr wrap="none" rtlCol="0">
            <a:spAutoFit/>
          </a:bodyPr>
          <a:lstStyle/>
          <a:p>
            <a:r>
              <a:rPr kumimoji="1" lang="en-US" altLang="ko-KR" dirty="0" err="1">
                <a:solidFill>
                  <a:srgbClr val="318CDD"/>
                </a:solidFill>
              </a:rPr>
              <a:t>BusinessWorks</a:t>
            </a:r>
            <a:endParaRPr kumimoji="1" lang="ko-KR" altLang="en-US" dirty="0">
              <a:solidFill>
                <a:srgbClr val="318CDD"/>
              </a:solidFill>
            </a:endParaRPr>
          </a:p>
        </p:txBody>
      </p:sp>
      <p:sp>
        <p:nvSpPr>
          <p:cNvPr id="13" name="Title 2">
            <a:extLst>
              <a:ext uri="{FF2B5EF4-FFF2-40B4-BE49-F238E27FC236}">
                <a16:creationId xmlns:a16="http://schemas.microsoft.com/office/drawing/2014/main" id="{EEACEBE3-A15D-1846-9137-533F253855C8}"/>
              </a:ext>
            </a:extLst>
          </p:cNvPr>
          <p:cNvSpPr txBox="1">
            <a:spLocks/>
          </p:cNvSpPr>
          <p:nvPr/>
        </p:nvSpPr>
        <p:spPr>
          <a:xfrm>
            <a:off x="5627974" y="2745403"/>
            <a:ext cx="3060990" cy="1256006"/>
          </a:xfrm>
          <a:prstGeom prst="rect">
            <a:avLst/>
          </a:prstGeom>
          <a:solidFill>
            <a:srgbClr val="5499C2"/>
          </a:solidFill>
        </p:spPr>
        <p:txBody>
          <a:bodyPr vert="horz" lIns="146304" tIns="73152" rIns="146304" bIns="73152"/>
          <a:lstStyle>
            <a:defPPr>
              <a:defRPr lang="en-US"/>
            </a:defPPr>
            <a:lvl1pPr algn="l" eaLnBrk="0" hangingPunct="0">
              <a:defRPr sz="2800">
                <a:solidFill>
                  <a:schemeClr val="tx1"/>
                </a:solidFill>
                <a:latin typeface="Arial" pitchFamily="34" charset="0"/>
                <a:ea typeface="ＭＳ Ｐゴシック" charset="0"/>
                <a:cs typeface="Arial" pitchFamily="34" charset="0"/>
              </a:defRPr>
            </a:lvl1pPr>
            <a:lvl2pPr marL="233363" lvl="1" indent="-233363" algn="l" eaLnBrk="0" hangingPunct="0">
              <a:spcBef>
                <a:spcPct val="20000"/>
              </a:spcBef>
              <a:buClr>
                <a:schemeClr val="bg1"/>
              </a:buClr>
              <a:buSzPct val="100000"/>
              <a:buFont typeface="Wingdings" charset="2"/>
              <a:buChar char="§"/>
              <a:defRPr sz="1600">
                <a:solidFill>
                  <a:srgbClr val="FFFFFF"/>
                </a:solidFill>
                <a:latin typeface="Arial"/>
                <a:ea typeface="Arial" charset="0"/>
                <a:cs typeface="Arial"/>
              </a:defRPr>
            </a:lvl2pPr>
            <a:lvl3pPr eaLnBrk="0" hangingPunct="0">
              <a:defRPr sz="2800">
                <a:solidFill>
                  <a:schemeClr val="tx1"/>
                </a:solidFill>
                <a:latin typeface="Arial" charset="0"/>
                <a:ea typeface="ＭＳ Ｐゴシック" charset="0"/>
                <a:cs typeface="Arial" charset="0"/>
              </a:defRPr>
            </a:lvl3pPr>
            <a:lvl4pPr eaLnBrk="0" hangingPunct="0">
              <a:defRPr sz="2800">
                <a:solidFill>
                  <a:schemeClr val="tx1"/>
                </a:solidFill>
                <a:latin typeface="Arial" charset="0"/>
                <a:ea typeface="ＭＳ Ｐゴシック" charset="0"/>
                <a:cs typeface="Arial" charset="0"/>
              </a:defRPr>
            </a:lvl4pPr>
            <a:lvl5pPr eaLnBrk="0" hangingPunct="0">
              <a:defRPr sz="2800">
                <a:solidFill>
                  <a:schemeClr val="tx1"/>
                </a:solidFill>
                <a:latin typeface="Arial" charset="0"/>
                <a:ea typeface="ＭＳ Ｐゴシック" charset="0"/>
                <a:cs typeface="Arial" charset="0"/>
              </a:defRPr>
            </a:lvl5pPr>
            <a:lvl6pPr marL="286984" algn="ctr" fontAlgn="base">
              <a:spcBef>
                <a:spcPct val="0"/>
              </a:spcBef>
              <a:spcAft>
                <a:spcPct val="0"/>
              </a:spcAft>
              <a:defRPr sz="2800">
                <a:solidFill>
                  <a:schemeClr val="tx1"/>
                </a:solidFill>
                <a:latin typeface="Calibri" charset="0"/>
              </a:defRPr>
            </a:lvl6pPr>
            <a:lvl7pPr marL="573969" algn="ctr" fontAlgn="base">
              <a:spcBef>
                <a:spcPct val="0"/>
              </a:spcBef>
              <a:spcAft>
                <a:spcPct val="0"/>
              </a:spcAft>
              <a:defRPr sz="2800">
                <a:solidFill>
                  <a:schemeClr val="tx1"/>
                </a:solidFill>
                <a:latin typeface="Calibri" charset="0"/>
              </a:defRPr>
            </a:lvl7pPr>
            <a:lvl8pPr marL="860953" algn="ctr" fontAlgn="base">
              <a:spcBef>
                <a:spcPct val="0"/>
              </a:spcBef>
              <a:spcAft>
                <a:spcPct val="0"/>
              </a:spcAft>
              <a:defRPr sz="2800">
                <a:solidFill>
                  <a:schemeClr val="tx1"/>
                </a:solidFill>
                <a:latin typeface="Calibri" charset="0"/>
              </a:defRPr>
            </a:lvl8pPr>
            <a:lvl9pPr marL="1147938" algn="ctr" fontAlgn="base">
              <a:spcBef>
                <a:spcPct val="0"/>
              </a:spcBef>
              <a:spcAft>
                <a:spcPct val="0"/>
              </a:spcAft>
              <a:defRPr sz="2800">
                <a:solidFill>
                  <a:schemeClr val="tx1"/>
                </a:solidFill>
                <a:latin typeface="Calibri" charset="0"/>
              </a:defRPr>
            </a:lvl9pPr>
          </a:lstStyle>
          <a:p>
            <a:pPr lvl="1" defTabSz="1463040" fontAlgn="base">
              <a:spcAft>
                <a:spcPct val="0"/>
              </a:spcAft>
              <a:buClr>
                <a:prstClr val="white"/>
              </a:buClr>
            </a:pPr>
            <a:r>
              <a:rPr lang="en-US" sz="1500" kern="1200" dirty="0">
                <a:latin typeface="+mj-lt"/>
                <a:sym typeface="Gill Sans Light" charset="0"/>
              </a:rPr>
              <a:t>Drag-and-Drop</a:t>
            </a:r>
          </a:p>
          <a:p>
            <a:pPr lvl="1" defTabSz="1463040" fontAlgn="base">
              <a:spcAft>
                <a:spcPct val="0"/>
              </a:spcAft>
              <a:buClr>
                <a:prstClr val="white"/>
              </a:buClr>
            </a:pPr>
            <a:r>
              <a:rPr lang="en-US" sz="1500" kern="1200" dirty="0">
                <a:latin typeface="+mj-lt"/>
                <a:sym typeface="Gill Sans Light" charset="0"/>
              </a:rPr>
              <a:t>No coding required</a:t>
            </a:r>
          </a:p>
          <a:p>
            <a:pPr lvl="1" defTabSz="1463040" fontAlgn="base">
              <a:spcAft>
                <a:spcPct val="0"/>
              </a:spcAft>
              <a:buClr>
                <a:prstClr val="white"/>
              </a:buClr>
            </a:pPr>
            <a:r>
              <a:rPr lang="en-US" sz="1500" kern="1200" dirty="0">
                <a:latin typeface="+mj-lt"/>
                <a:sym typeface="Gill Sans Light" charset="0"/>
              </a:rPr>
              <a:t>No need to build SOAP client</a:t>
            </a:r>
          </a:p>
          <a:p>
            <a:pPr lvl="1" defTabSz="1463040" fontAlgn="base">
              <a:spcAft>
                <a:spcPct val="0"/>
              </a:spcAft>
              <a:buClr>
                <a:prstClr val="white"/>
              </a:buClr>
            </a:pPr>
            <a:r>
              <a:rPr lang="en-US" sz="1500" kern="1200" dirty="0">
                <a:latin typeface="+mj-lt"/>
                <a:sym typeface="Gill Sans Light" charset="0"/>
              </a:rPr>
              <a:t>Easy input-output mapping</a:t>
            </a:r>
          </a:p>
        </p:txBody>
      </p:sp>
    </p:spTree>
    <p:extLst>
      <p:ext uri="{BB962C8B-B14F-4D97-AF65-F5344CB8AC3E}">
        <p14:creationId xmlns:p14="http://schemas.microsoft.com/office/powerpoint/2010/main" val="2606026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Google Shape;8958;p624">
            <a:extLst>
              <a:ext uri="{FF2B5EF4-FFF2-40B4-BE49-F238E27FC236}">
                <a16:creationId xmlns:a16="http://schemas.microsoft.com/office/drawing/2014/main" id="{07A45064-74B8-E241-96AD-559D99D47EAA}"/>
              </a:ext>
            </a:extLst>
          </p:cNvPr>
          <p:cNvSpPr txBox="1">
            <a:spLocks noGrp="1"/>
          </p:cNvSpPr>
          <p:nvPr>
            <p:ph type="title"/>
          </p:nvPr>
        </p:nvSpPr>
        <p:spPr>
          <a:xfrm>
            <a:off x="630925" y="274323"/>
            <a:ext cx="7886700" cy="5214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900"/>
              <a:buNone/>
            </a:pPr>
            <a:r>
              <a:rPr lang="en-US" sz="2400" dirty="0">
                <a:solidFill>
                  <a:schemeClr val="dk1"/>
                </a:solidFill>
                <a:latin typeface="+mj-lt"/>
              </a:rPr>
              <a:t>TIBCO</a:t>
            </a:r>
            <a:r>
              <a:rPr lang="en-US" altLang="ko-KR" sz="2400" dirty="0">
                <a:solidFill>
                  <a:schemeClr val="dk1"/>
                </a:solidFill>
                <a:latin typeface="+mj-lt"/>
              </a:rPr>
              <a:t>,</a:t>
            </a:r>
            <a:r>
              <a:rPr lang="ko-KR" altLang="en-US" sz="2400" dirty="0">
                <a:solidFill>
                  <a:schemeClr val="dk1"/>
                </a:solidFill>
                <a:latin typeface="+mj-lt"/>
              </a:rPr>
              <a:t> </a:t>
            </a:r>
            <a:r>
              <a:rPr lang="en-US" altLang="ko-KR" sz="2400" dirty="0">
                <a:solidFill>
                  <a:schemeClr val="dk1"/>
                </a:solidFill>
                <a:latin typeface="+mj-lt"/>
              </a:rPr>
              <a:t>Global Leader in Charity?</a:t>
            </a:r>
            <a:endParaRPr sz="2400" dirty="0">
              <a:solidFill>
                <a:schemeClr val="dk1"/>
              </a:solidFill>
              <a:latin typeface="+mj-lt"/>
            </a:endParaRPr>
          </a:p>
          <a:p>
            <a:pPr marL="0" lvl="0" indent="0" algn="l" rtl="0">
              <a:lnSpc>
                <a:spcPct val="90000"/>
              </a:lnSpc>
              <a:spcBef>
                <a:spcPts val="0"/>
              </a:spcBef>
              <a:spcAft>
                <a:spcPts val="0"/>
              </a:spcAft>
              <a:buClr>
                <a:schemeClr val="dk1"/>
              </a:buClr>
              <a:buSzPts val="2900"/>
              <a:buNone/>
            </a:pPr>
            <a:endParaRPr sz="1400" dirty="0">
              <a:solidFill>
                <a:schemeClr val="dk1"/>
              </a:solidFill>
              <a:latin typeface="+mj-lt"/>
            </a:endParaRPr>
          </a:p>
          <a:p>
            <a:pPr marL="0" lvl="0" indent="0" algn="l" rtl="0">
              <a:lnSpc>
                <a:spcPct val="90000"/>
              </a:lnSpc>
              <a:spcBef>
                <a:spcPts val="0"/>
              </a:spcBef>
              <a:spcAft>
                <a:spcPts val="0"/>
              </a:spcAft>
              <a:buClr>
                <a:schemeClr val="dk1"/>
              </a:buClr>
              <a:buSzPts val="2900"/>
              <a:buNone/>
            </a:pPr>
            <a:endParaRPr sz="1400" b="0" i="0" u="none" strike="noStrike" cap="none" dirty="0">
              <a:solidFill>
                <a:srgbClr val="333333"/>
              </a:solidFill>
              <a:latin typeface="+mj-lt"/>
              <a:ea typeface="Verdana"/>
              <a:cs typeface="Verdana"/>
              <a:sym typeface="Verdana"/>
            </a:endParaRPr>
          </a:p>
        </p:txBody>
      </p:sp>
      <p:pic>
        <p:nvPicPr>
          <p:cNvPr id="6" name="그림 5">
            <a:extLst>
              <a:ext uri="{FF2B5EF4-FFF2-40B4-BE49-F238E27FC236}">
                <a16:creationId xmlns:a16="http://schemas.microsoft.com/office/drawing/2014/main" id="{E7B3303D-5C78-1943-93BD-7BBBA5D09E7F}"/>
              </a:ext>
            </a:extLst>
          </p:cNvPr>
          <p:cNvPicPr>
            <a:picLocks noChangeAspect="1"/>
          </p:cNvPicPr>
          <p:nvPr/>
        </p:nvPicPr>
        <p:blipFill>
          <a:blip r:embed="rId2"/>
          <a:stretch>
            <a:fillRect/>
          </a:stretch>
        </p:blipFill>
        <p:spPr>
          <a:xfrm>
            <a:off x="630925" y="900706"/>
            <a:ext cx="3584845" cy="3780295"/>
          </a:xfrm>
          <a:prstGeom prst="rect">
            <a:avLst/>
          </a:prstGeom>
        </p:spPr>
      </p:pic>
      <p:sp>
        <p:nvSpPr>
          <p:cNvPr id="7" name="직사각형 6">
            <a:extLst>
              <a:ext uri="{FF2B5EF4-FFF2-40B4-BE49-F238E27FC236}">
                <a16:creationId xmlns:a16="http://schemas.microsoft.com/office/drawing/2014/main" id="{522F3B68-AA8B-4642-BE17-6E2A10A1FF20}"/>
              </a:ext>
            </a:extLst>
          </p:cNvPr>
          <p:cNvSpPr/>
          <p:nvPr/>
        </p:nvSpPr>
        <p:spPr>
          <a:xfrm>
            <a:off x="4771835" y="1270706"/>
            <a:ext cx="3911938" cy="2893100"/>
          </a:xfrm>
          <a:prstGeom prst="rect">
            <a:avLst/>
          </a:prstGeom>
        </p:spPr>
        <p:txBody>
          <a:bodyPr wrap="square">
            <a:spAutoFit/>
          </a:bodyPr>
          <a:lstStyle/>
          <a:p>
            <a:pPr fontAlgn="base" latinLnBrk="1">
              <a:spcBef>
                <a:spcPct val="0"/>
              </a:spcBef>
              <a:spcAft>
                <a:spcPct val="0"/>
              </a:spcAft>
              <a:buClrTx/>
              <a:buFontTx/>
              <a:buNone/>
            </a:pPr>
            <a:r>
              <a:rPr kumimoji="1" lang="ko-KR" altLang="en-US" sz="1300" kern="1200" dirty="0">
                <a:latin typeface="맑은 고딕" pitchFamily="50" charset="-127"/>
                <a:ea typeface="맑은 고딕" pitchFamily="50" charset="-127"/>
                <a:cs typeface="+mn-cs"/>
              </a:rPr>
              <a:t>미국의 흑인 억만장자가 대학 졸업식 축사를 하면서 졸업생 수백명의 학자금 대출을 모두 갚아주겠다고 깜짝 발표했다고 </a:t>
            </a:r>
            <a:r>
              <a:rPr kumimoji="1" lang="en-US" altLang="ko-KR" sz="1300" kern="1200" dirty="0">
                <a:latin typeface="맑은 고딕" pitchFamily="50" charset="-127"/>
                <a:ea typeface="맑은 고딕" pitchFamily="50" charset="-127"/>
                <a:cs typeface="+mn-cs"/>
              </a:rPr>
              <a:t>CNN </a:t>
            </a:r>
            <a:r>
              <a:rPr kumimoji="1" lang="ko-KR" altLang="en-US" sz="1300" kern="1200" dirty="0">
                <a:latin typeface="맑은 고딕" pitchFamily="50" charset="-127"/>
                <a:ea typeface="맑은 고딕" pitchFamily="50" charset="-127"/>
                <a:cs typeface="+mn-cs"/>
              </a:rPr>
              <a:t>등이 </a:t>
            </a:r>
            <a:r>
              <a:rPr kumimoji="1" lang="en-US" altLang="ko-KR" sz="1300" kern="1200" dirty="0">
                <a:latin typeface="맑은 고딕" pitchFamily="50" charset="-127"/>
                <a:ea typeface="맑은 고딕" pitchFamily="50" charset="-127"/>
                <a:cs typeface="+mn-cs"/>
              </a:rPr>
              <a:t>19</a:t>
            </a:r>
            <a:r>
              <a:rPr kumimoji="1" lang="ko-KR" altLang="en-US" sz="1300" kern="1200" dirty="0">
                <a:latin typeface="맑은 고딕" pitchFamily="50" charset="-127"/>
                <a:ea typeface="맑은 고딕" pitchFamily="50" charset="-127"/>
                <a:cs typeface="+mn-cs"/>
              </a:rPr>
              <a:t>일</a:t>
            </a:r>
            <a:r>
              <a:rPr kumimoji="1" lang="en-US" altLang="ko-KR" sz="1300" kern="1200" dirty="0">
                <a:latin typeface="맑은 고딕" pitchFamily="50" charset="-127"/>
                <a:ea typeface="맑은 고딕" pitchFamily="50" charset="-127"/>
                <a:cs typeface="+mn-cs"/>
              </a:rPr>
              <a:t>(</a:t>
            </a:r>
            <a:r>
              <a:rPr kumimoji="1" lang="ko-KR" altLang="en-US" sz="1300" kern="1200" dirty="0">
                <a:latin typeface="맑은 고딕" pitchFamily="50" charset="-127"/>
                <a:ea typeface="맑은 고딕" pitchFamily="50" charset="-127"/>
                <a:cs typeface="+mn-cs"/>
              </a:rPr>
              <a:t>현지시간</a:t>
            </a:r>
            <a:r>
              <a:rPr kumimoji="1" lang="en-US" altLang="ko-KR" sz="1300" kern="1200" dirty="0">
                <a:latin typeface="맑은 고딕" pitchFamily="50" charset="-127"/>
                <a:ea typeface="맑은 고딕" pitchFamily="50" charset="-127"/>
                <a:cs typeface="+mn-cs"/>
              </a:rPr>
              <a:t>) </a:t>
            </a:r>
            <a:r>
              <a:rPr kumimoji="1" lang="ko-KR" altLang="en-US" sz="1300" kern="1200" dirty="0">
                <a:latin typeface="맑은 고딕" pitchFamily="50" charset="-127"/>
                <a:ea typeface="맑은 고딕" pitchFamily="50" charset="-127"/>
                <a:cs typeface="+mn-cs"/>
              </a:rPr>
              <a:t>보도했다</a:t>
            </a:r>
            <a:r>
              <a:rPr kumimoji="1" lang="en-US" altLang="ko-KR" sz="1300" kern="1200" dirty="0">
                <a:latin typeface="맑은 고딕" pitchFamily="50" charset="-127"/>
                <a:ea typeface="맑은 고딕" pitchFamily="50" charset="-127"/>
                <a:cs typeface="+mn-cs"/>
              </a:rPr>
              <a:t>.</a:t>
            </a:r>
          </a:p>
          <a:p>
            <a:pPr fontAlgn="base" latinLnBrk="1">
              <a:spcBef>
                <a:spcPct val="0"/>
              </a:spcBef>
              <a:spcAft>
                <a:spcPct val="0"/>
              </a:spcAft>
              <a:buClrTx/>
              <a:buFontTx/>
              <a:buNone/>
            </a:pPr>
            <a:r>
              <a:rPr kumimoji="1" lang="en-US" altLang="ko-KR" sz="1300" kern="1200" dirty="0">
                <a:latin typeface="맑은 고딕" pitchFamily="50" charset="-127"/>
                <a:ea typeface="맑은 고딕" pitchFamily="50" charset="-127"/>
                <a:cs typeface="+mn-cs"/>
              </a:rPr>
              <a:t> </a:t>
            </a:r>
          </a:p>
          <a:p>
            <a:pPr fontAlgn="base" latinLnBrk="1">
              <a:spcBef>
                <a:spcPct val="0"/>
              </a:spcBef>
              <a:spcAft>
                <a:spcPct val="0"/>
              </a:spcAft>
              <a:buClrTx/>
              <a:buFontTx/>
              <a:buNone/>
            </a:pPr>
            <a:r>
              <a:rPr kumimoji="1" lang="ko-KR" altLang="en-US" sz="1300" kern="1200" dirty="0">
                <a:latin typeface="맑은 고딕" pitchFamily="50" charset="-127"/>
                <a:ea typeface="맑은 고딕" pitchFamily="50" charset="-127"/>
                <a:cs typeface="+mn-cs"/>
              </a:rPr>
              <a:t>로버트 </a:t>
            </a:r>
            <a:r>
              <a:rPr kumimoji="1" lang="en-US" altLang="ko-KR" sz="1300" kern="1200" dirty="0">
                <a:latin typeface="맑은 고딕" pitchFamily="50" charset="-127"/>
                <a:ea typeface="맑은 고딕" pitchFamily="50" charset="-127"/>
                <a:cs typeface="+mn-cs"/>
              </a:rPr>
              <a:t>F </a:t>
            </a:r>
            <a:r>
              <a:rPr kumimoji="1" lang="ko-KR" altLang="en-US" sz="1300" kern="1200" dirty="0">
                <a:latin typeface="맑은 고딕" pitchFamily="50" charset="-127"/>
                <a:ea typeface="맑은 고딕" pitchFamily="50" charset="-127"/>
                <a:cs typeface="+mn-cs"/>
              </a:rPr>
              <a:t>스미스</a:t>
            </a:r>
            <a:r>
              <a:rPr kumimoji="1" lang="en-US" altLang="ko-KR" sz="1300" kern="1200" dirty="0">
                <a:latin typeface="맑은 고딕" pitchFamily="50" charset="-127"/>
                <a:ea typeface="맑은 고딕" pitchFamily="50" charset="-127"/>
                <a:cs typeface="+mn-cs"/>
              </a:rPr>
              <a:t>(56)</a:t>
            </a:r>
            <a:r>
              <a:rPr kumimoji="1" lang="ko-KR" altLang="en-US" sz="1300" kern="1200" dirty="0">
                <a:latin typeface="맑은 고딕" pitchFamily="50" charset="-127"/>
                <a:ea typeface="맑은 고딕" pitchFamily="50" charset="-127"/>
                <a:cs typeface="+mn-cs"/>
              </a:rPr>
              <a:t>는 이날 조지아주 애틀랜타에 있는 모어하우스 대학 졸업식에서 연설을 하며 </a:t>
            </a:r>
            <a:br>
              <a:rPr kumimoji="1" lang="en-US" altLang="ko-KR" sz="1300" kern="1200" dirty="0">
                <a:latin typeface="맑은 고딕" pitchFamily="50" charset="-127"/>
                <a:ea typeface="맑은 고딕" pitchFamily="50" charset="-127"/>
                <a:cs typeface="+mn-cs"/>
              </a:rPr>
            </a:br>
            <a:r>
              <a:rPr kumimoji="1" lang="ko-KR" altLang="en-US" sz="1300" kern="1200" dirty="0">
                <a:latin typeface="맑은 고딕" pitchFamily="50" charset="-127"/>
                <a:ea typeface="맑은 고딕" pitchFamily="50" charset="-127"/>
                <a:cs typeface="+mn-cs"/>
              </a:rPr>
              <a:t>“우리 가족은 여러분의 버스에 연료를 약간 넣어</a:t>
            </a:r>
            <a:br>
              <a:rPr kumimoji="1" lang="en-US" altLang="ko-KR" sz="1300" kern="1200" dirty="0">
                <a:latin typeface="맑은 고딕" pitchFamily="50" charset="-127"/>
                <a:ea typeface="맑은 고딕" pitchFamily="50" charset="-127"/>
                <a:cs typeface="+mn-cs"/>
              </a:rPr>
            </a:br>
            <a:r>
              <a:rPr kumimoji="1" lang="ko-KR" altLang="en-US" sz="1300" kern="1200" dirty="0">
                <a:latin typeface="맑은 고딕" pitchFamily="50" charset="-127"/>
                <a:ea typeface="맑은 고딕" pitchFamily="50" charset="-127"/>
                <a:cs typeface="+mn-cs"/>
              </a:rPr>
              <a:t>주려고 </a:t>
            </a:r>
            <a:r>
              <a:rPr kumimoji="1" lang="ko-KR" altLang="en-US" sz="1300" kern="1200" dirty="0" err="1">
                <a:latin typeface="맑은 고딕" pitchFamily="50" charset="-127"/>
                <a:ea typeface="맑은 고딕" pitchFamily="50" charset="-127"/>
                <a:cs typeface="+mn-cs"/>
              </a:rPr>
              <a:t>한다”면서</a:t>
            </a:r>
            <a:r>
              <a:rPr kumimoji="1" lang="ko-KR" altLang="en-US" sz="1300" kern="1200" dirty="0">
                <a:latin typeface="맑은 고딕" pitchFamily="50" charset="-127"/>
                <a:ea typeface="맑은 고딕" pitchFamily="50" charset="-127"/>
                <a:cs typeface="+mn-cs"/>
              </a:rPr>
              <a:t> “여러분의 학자금 대출을 갚기 위해 지원금을 조성하고 있다”고 밝혔다</a:t>
            </a:r>
            <a:r>
              <a:rPr kumimoji="1" lang="en-US" altLang="ko-KR" sz="1300" kern="1200" dirty="0">
                <a:latin typeface="맑은 고딕" pitchFamily="50" charset="-127"/>
                <a:ea typeface="맑은 고딕" pitchFamily="50" charset="-127"/>
                <a:cs typeface="+mn-cs"/>
              </a:rPr>
              <a:t>. </a:t>
            </a:r>
          </a:p>
          <a:p>
            <a:pPr fontAlgn="base" latinLnBrk="1">
              <a:spcBef>
                <a:spcPct val="0"/>
              </a:spcBef>
              <a:spcAft>
                <a:spcPct val="0"/>
              </a:spcAft>
              <a:buClrTx/>
              <a:buFontTx/>
              <a:buNone/>
            </a:pPr>
            <a:endParaRPr kumimoji="1" lang="en-US" altLang="ko-KR" sz="1300" kern="1200" dirty="0">
              <a:latin typeface="맑은 고딕" pitchFamily="50" charset="-127"/>
              <a:ea typeface="맑은 고딕" pitchFamily="50" charset="-127"/>
              <a:cs typeface="+mn-cs"/>
            </a:endParaRPr>
          </a:p>
          <a:p>
            <a:pPr fontAlgn="base" latinLnBrk="1">
              <a:spcBef>
                <a:spcPct val="0"/>
              </a:spcBef>
              <a:spcAft>
                <a:spcPct val="0"/>
              </a:spcAft>
              <a:buClrTx/>
              <a:buFontTx/>
              <a:buNone/>
            </a:pPr>
            <a:r>
              <a:rPr kumimoji="1" lang="ko-KR" altLang="en-US" sz="1300" kern="1200" dirty="0">
                <a:latin typeface="맑은 고딕" pitchFamily="50" charset="-127"/>
                <a:ea typeface="맑은 고딕" pitchFamily="50" charset="-127"/>
                <a:cs typeface="+mn-cs"/>
              </a:rPr>
              <a:t>데이비드 토머스 모어하우스대 총장은 졸업생 </a:t>
            </a:r>
            <a:r>
              <a:rPr kumimoji="1" lang="en-US" altLang="ko-KR" sz="1300" kern="1200" dirty="0">
                <a:latin typeface="맑은 고딕" pitchFamily="50" charset="-127"/>
                <a:ea typeface="맑은 고딕" pitchFamily="50" charset="-127"/>
                <a:cs typeface="+mn-cs"/>
              </a:rPr>
              <a:t>396</a:t>
            </a:r>
            <a:r>
              <a:rPr kumimoji="1" lang="ko-KR" altLang="en-US" sz="1300" kern="1200" dirty="0">
                <a:latin typeface="맑은 고딕" pitchFamily="50" charset="-127"/>
                <a:ea typeface="맑은 고딕" pitchFamily="50" charset="-127"/>
                <a:cs typeface="+mn-cs"/>
              </a:rPr>
              <a:t>명의 학자금 대출이 약 </a:t>
            </a:r>
            <a:r>
              <a:rPr kumimoji="1" lang="en-US" altLang="ko-KR" sz="1300" kern="1200" dirty="0">
                <a:latin typeface="맑은 고딕" pitchFamily="50" charset="-127"/>
                <a:ea typeface="맑은 고딕" pitchFamily="50" charset="-127"/>
                <a:cs typeface="+mn-cs"/>
              </a:rPr>
              <a:t>4000</a:t>
            </a:r>
            <a:r>
              <a:rPr kumimoji="1" lang="ko-KR" altLang="en-US" sz="1300" kern="1200" dirty="0">
                <a:latin typeface="맑은 고딕" pitchFamily="50" charset="-127"/>
                <a:ea typeface="맑은 고딕" pitchFamily="50" charset="-127"/>
                <a:cs typeface="+mn-cs"/>
              </a:rPr>
              <a:t>만달러</a:t>
            </a:r>
            <a:r>
              <a:rPr kumimoji="1" lang="en-US" altLang="ko-KR" sz="1300" kern="1200" dirty="0">
                <a:latin typeface="맑은 고딕" pitchFamily="50" charset="-127"/>
                <a:ea typeface="맑은 고딕" pitchFamily="50" charset="-127"/>
                <a:cs typeface="+mn-cs"/>
              </a:rPr>
              <a:t>(</a:t>
            </a:r>
            <a:r>
              <a:rPr kumimoji="1" lang="ko-KR" altLang="en-US" sz="1300" kern="1200" dirty="0">
                <a:latin typeface="맑은 고딕" pitchFamily="50" charset="-127"/>
                <a:ea typeface="맑은 고딕" pitchFamily="50" charset="-127"/>
                <a:cs typeface="+mn-cs"/>
              </a:rPr>
              <a:t>약 </a:t>
            </a:r>
            <a:r>
              <a:rPr kumimoji="1" lang="en-US" altLang="ko-KR" sz="1300" kern="1200" dirty="0">
                <a:latin typeface="맑은 고딕" pitchFamily="50" charset="-127"/>
                <a:ea typeface="맑은 고딕" pitchFamily="50" charset="-127"/>
                <a:cs typeface="+mn-cs"/>
              </a:rPr>
              <a:t>477</a:t>
            </a:r>
            <a:r>
              <a:rPr kumimoji="1" lang="ko-KR" altLang="en-US" sz="1300" kern="1200" dirty="0">
                <a:latin typeface="맑은 고딕" pitchFamily="50" charset="-127"/>
                <a:ea typeface="맑은 고딕" pitchFamily="50" charset="-127"/>
                <a:cs typeface="+mn-cs"/>
              </a:rPr>
              <a:t>억원</a:t>
            </a:r>
            <a:r>
              <a:rPr kumimoji="1" lang="en-US" altLang="ko-KR" sz="1300" kern="1200" dirty="0">
                <a:latin typeface="맑은 고딕" pitchFamily="50" charset="-127"/>
                <a:ea typeface="맑은 고딕" pitchFamily="50" charset="-127"/>
                <a:cs typeface="+mn-cs"/>
              </a:rPr>
              <a:t>)</a:t>
            </a:r>
            <a:r>
              <a:rPr kumimoji="1" lang="ko-KR" altLang="en-US" sz="1300" kern="1200" dirty="0">
                <a:latin typeface="맑은 고딕" pitchFamily="50" charset="-127"/>
                <a:ea typeface="맑은 고딕" pitchFamily="50" charset="-127"/>
                <a:cs typeface="+mn-cs"/>
              </a:rPr>
              <a:t>에 달한다고 추산했다</a:t>
            </a:r>
            <a:r>
              <a:rPr kumimoji="1" lang="en-US" altLang="ko-KR" sz="1300" kern="1200" dirty="0">
                <a:latin typeface="맑은 고딕" pitchFamily="50" charset="-127"/>
                <a:ea typeface="맑은 고딕" pitchFamily="50" charset="-127"/>
                <a:cs typeface="+mn-cs"/>
              </a:rPr>
              <a:t>.</a:t>
            </a:r>
          </a:p>
        </p:txBody>
      </p:sp>
    </p:spTree>
    <p:extLst>
      <p:ext uri="{BB962C8B-B14F-4D97-AF65-F5344CB8AC3E}">
        <p14:creationId xmlns:p14="http://schemas.microsoft.com/office/powerpoint/2010/main" val="142515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60</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altLang="ko-KR" sz="2400" dirty="0">
                <a:solidFill>
                  <a:schemeClr val="dk1"/>
                </a:solidFill>
              </a:rPr>
              <a:t>2. Usability</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5007024D-B665-6E44-87B4-5AFB858D84D5}"/>
              </a:ext>
            </a:extLst>
          </p:cNvPr>
          <p:cNvPicPr>
            <a:picLocks noChangeAspect="1"/>
          </p:cNvPicPr>
          <p:nvPr/>
        </p:nvPicPr>
        <p:blipFill>
          <a:blip r:embed="rId3"/>
          <a:stretch>
            <a:fillRect/>
          </a:stretch>
        </p:blipFill>
        <p:spPr>
          <a:xfrm>
            <a:off x="7592244" y="142789"/>
            <a:ext cx="1357198" cy="683295"/>
          </a:xfrm>
          <a:prstGeom prst="rect">
            <a:avLst/>
          </a:prstGeom>
        </p:spPr>
      </p:pic>
      <p:sp>
        <p:nvSpPr>
          <p:cNvPr id="8" name="TextBox 7">
            <a:extLst>
              <a:ext uri="{FF2B5EF4-FFF2-40B4-BE49-F238E27FC236}">
                <a16:creationId xmlns:a16="http://schemas.microsoft.com/office/drawing/2014/main" id="{6499DB4D-6808-7E49-B471-204B9491401C}"/>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rgbClr val="00B050"/>
                </a:solidFill>
              </a:rPr>
              <a:t>Workday</a:t>
            </a:r>
          </a:p>
          <a:p>
            <a:r>
              <a:rPr kumimoji="1" lang="en-US" altLang="ko-KR" sz="1000" dirty="0">
                <a:solidFill>
                  <a:srgbClr val="00B050"/>
                </a:solidFill>
              </a:rPr>
              <a:t>Integration</a:t>
            </a:r>
            <a:endParaRPr kumimoji="1" lang="ko-KR" altLang="en-US" sz="1000" dirty="0">
              <a:solidFill>
                <a:srgbClr val="00B050"/>
              </a:solidFill>
            </a:endParaRPr>
          </a:p>
        </p:txBody>
      </p:sp>
      <p:pic>
        <p:nvPicPr>
          <p:cNvPr id="2" name="그림 1">
            <a:extLst>
              <a:ext uri="{FF2B5EF4-FFF2-40B4-BE49-F238E27FC236}">
                <a16:creationId xmlns:a16="http://schemas.microsoft.com/office/drawing/2014/main" id="{4D28E7A8-3CDF-0648-B03F-8B7E6F2F277A}"/>
              </a:ext>
            </a:extLst>
          </p:cNvPr>
          <p:cNvPicPr>
            <a:picLocks noChangeAspect="1"/>
          </p:cNvPicPr>
          <p:nvPr/>
        </p:nvPicPr>
        <p:blipFill>
          <a:blip r:embed="rId4"/>
          <a:stretch>
            <a:fillRect/>
          </a:stretch>
        </p:blipFill>
        <p:spPr>
          <a:xfrm>
            <a:off x="614499" y="795723"/>
            <a:ext cx="4581658" cy="3974295"/>
          </a:xfrm>
          <a:prstGeom prst="rect">
            <a:avLst/>
          </a:prstGeom>
        </p:spPr>
      </p:pic>
      <p:sp>
        <p:nvSpPr>
          <p:cNvPr id="9" name="Title 2">
            <a:extLst>
              <a:ext uri="{FF2B5EF4-FFF2-40B4-BE49-F238E27FC236}">
                <a16:creationId xmlns:a16="http://schemas.microsoft.com/office/drawing/2014/main" id="{DD2B7E4F-62A6-2F41-A8B2-841E14EB5B42}"/>
              </a:ext>
            </a:extLst>
          </p:cNvPr>
          <p:cNvSpPr txBox="1">
            <a:spLocks/>
          </p:cNvSpPr>
          <p:nvPr/>
        </p:nvSpPr>
        <p:spPr>
          <a:xfrm>
            <a:off x="5627974" y="2745403"/>
            <a:ext cx="3060990" cy="1256006"/>
          </a:xfrm>
          <a:prstGeom prst="rect">
            <a:avLst/>
          </a:prstGeom>
          <a:solidFill>
            <a:srgbClr val="5499C2"/>
          </a:solidFill>
        </p:spPr>
        <p:txBody>
          <a:bodyPr vert="horz" lIns="146304" tIns="73152" rIns="146304" bIns="73152"/>
          <a:lstStyle>
            <a:defPPr>
              <a:defRPr lang="en-US"/>
            </a:defPPr>
            <a:lvl1pPr algn="l" eaLnBrk="0" hangingPunct="0">
              <a:defRPr sz="2800">
                <a:solidFill>
                  <a:schemeClr val="tx1"/>
                </a:solidFill>
                <a:latin typeface="Arial" pitchFamily="34" charset="0"/>
                <a:ea typeface="ＭＳ Ｐゴシック" charset="0"/>
                <a:cs typeface="Arial" pitchFamily="34" charset="0"/>
              </a:defRPr>
            </a:lvl1pPr>
            <a:lvl2pPr marL="233363" lvl="1" indent="-233363" algn="l" eaLnBrk="0" hangingPunct="0">
              <a:spcBef>
                <a:spcPct val="20000"/>
              </a:spcBef>
              <a:buClr>
                <a:schemeClr val="bg1"/>
              </a:buClr>
              <a:buSzPct val="100000"/>
              <a:buFont typeface="Wingdings" charset="2"/>
              <a:buChar char="§"/>
              <a:defRPr sz="1600">
                <a:solidFill>
                  <a:srgbClr val="FFFFFF"/>
                </a:solidFill>
                <a:latin typeface="Arial"/>
                <a:ea typeface="Arial" charset="0"/>
                <a:cs typeface="Arial"/>
              </a:defRPr>
            </a:lvl2pPr>
            <a:lvl3pPr eaLnBrk="0" hangingPunct="0">
              <a:defRPr sz="2800">
                <a:solidFill>
                  <a:schemeClr val="tx1"/>
                </a:solidFill>
                <a:latin typeface="Arial" charset="0"/>
                <a:ea typeface="ＭＳ Ｐゴシック" charset="0"/>
                <a:cs typeface="Arial" charset="0"/>
              </a:defRPr>
            </a:lvl3pPr>
            <a:lvl4pPr eaLnBrk="0" hangingPunct="0">
              <a:defRPr sz="2800">
                <a:solidFill>
                  <a:schemeClr val="tx1"/>
                </a:solidFill>
                <a:latin typeface="Arial" charset="0"/>
                <a:ea typeface="ＭＳ Ｐゴシック" charset="0"/>
                <a:cs typeface="Arial" charset="0"/>
              </a:defRPr>
            </a:lvl4pPr>
            <a:lvl5pPr eaLnBrk="0" hangingPunct="0">
              <a:defRPr sz="2800">
                <a:solidFill>
                  <a:schemeClr val="tx1"/>
                </a:solidFill>
                <a:latin typeface="Arial" charset="0"/>
                <a:ea typeface="ＭＳ Ｐゴシック" charset="0"/>
                <a:cs typeface="Arial" charset="0"/>
              </a:defRPr>
            </a:lvl5pPr>
            <a:lvl6pPr marL="286984" algn="ctr" fontAlgn="base">
              <a:spcBef>
                <a:spcPct val="0"/>
              </a:spcBef>
              <a:spcAft>
                <a:spcPct val="0"/>
              </a:spcAft>
              <a:defRPr sz="2800">
                <a:solidFill>
                  <a:schemeClr val="tx1"/>
                </a:solidFill>
                <a:latin typeface="Calibri" charset="0"/>
              </a:defRPr>
            </a:lvl6pPr>
            <a:lvl7pPr marL="573969" algn="ctr" fontAlgn="base">
              <a:spcBef>
                <a:spcPct val="0"/>
              </a:spcBef>
              <a:spcAft>
                <a:spcPct val="0"/>
              </a:spcAft>
              <a:defRPr sz="2800">
                <a:solidFill>
                  <a:schemeClr val="tx1"/>
                </a:solidFill>
                <a:latin typeface="Calibri" charset="0"/>
              </a:defRPr>
            </a:lvl7pPr>
            <a:lvl8pPr marL="860953" algn="ctr" fontAlgn="base">
              <a:spcBef>
                <a:spcPct val="0"/>
              </a:spcBef>
              <a:spcAft>
                <a:spcPct val="0"/>
              </a:spcAft>
              <a:defRPr sz="2800">
                <a:solidFill>
                  <a:schemeClr val="tx1"/>
                </a:solidFill>
                <a:latin typeface="Calibri" charset="0"/>
              </a:defRPr>
            </a:lvl8pPr>
            <a:lvl9pPr marL="1147938" algn="ctr" fontAlgn="base">
              <a:spcBef>
                <a:spcPct val="0"/>
              </a:spcBef>
              <a:spcAft>
                <a:spcPct val="0"/>
              </a:spcAft>
              <a:defRPr sz="2800">
                <a:solidFill>
                  <a:schemeClr val="tx1"/>
                </a:solidFill>
                <a:latin typeface="Calibri" charset="0"/>
              </a:defRPr>
            </a:lvl9pPr>
          </a:lstStyle>
          <a:p>
            <a:pPr lvl="1" defTabSz="1463040" fontAlgn="base">
              <a:spcAft>
                <a:spcPct val="0"/>
              </a:spcAft>
              <a:buClr>
                <a:prstClr val="white"/>
              </a:buClr>
            </a:pPr>
            <a:r>
              <a:rPr lang="en-US" sz="1500" kern="1200" dirty="0">
                <a:latin typeface="+mj-lt"/>
                <a:sym typeface="Gill Sans Light" charset="0"/>
              </a:rPr>
              <a:t>Efficient memory usage</a:t>
            </a:r>
          </a:p>
          <a:p>
            <a:pPr lvl="1" defTabSz="1463040" fontAlgn="base">
              <a:spcAft>
                <a:spcPct val="0"/>
              </a:spcAft>
              <a:buClr>
                <a:prstClr val="white"/>
              </a:buClr>
            </a:pPr>
            <a:r>
              <a:rPr lang="en-US" sz="1500" kern="1200" dirty="0">
                <a:latin typeface="+mj-lt"/>
                <a:sym typeface="Gill Sans Light" charset="0"/>
              </a:rPr>
              <a:t>Fast parsing and processing</a:t>
            </a:r>
          </a:p>
          <a:p>
            <a:pPr lvl="1" defTabSz="1463040" fontAlgn="base">
              <a:spcAft>
                <a:spcPct val="0"/>
              </a:spcAft>
              <a:buClr>
                <a:prstClr val="white"/>
              </a:buClr>
            </a:pPr>
            <a:r>
              <a:rPr lang="en-US" sz="1500" kern="1200" dirty="0">
                <a:latin typeface="+mj-lt"/>
                <a:sym typeface="Gill Sans Light" charset="0"/>
              </a:rPr>
              <a:t>Fast batch processing</a:t>
            </a:r>
          </a:p>
          <a:p>
            <a:pPr lvl="1" defTabSz="1463040" fontAlgn="base">
              <a:spcAft>
                <a:spcPct val="0"/>
              </a:spcAft>
              <a:buClr>
                <a:prstClr val="white"/>
              </a:buClr>
            </a:pPr>
            <a:r>
              <a:rPr lang="en-US" sz="1500" kern="1200" dirty="0">
                <a:latin typeface="+mj-lt"/>
                <a:sym typeface="Gill Sans Light" charset="0"/>
              </a:rPr>
              <a:t>Easy data sharing</a:t>
            </a:r>
          </a:p>
        </p:txBody>
      </p:sp>
      <p:sp>
        <p:nvSpPr>
          <p:cNvPr id="10" name="Text Placeholder 2">
            <a:extLst>
              <a:ext uri="{FF2B5EF4-FFF2-40B4-BE49-F238E27FC236}">
                <a16:creationId xmlns:a16="http://schemas.microsoft.com/office/drawing/2014/main" id="{E0173ADF-CEDC-1B48-9E32-DEAA04720160}"/>
              </a:ext>
            </a:extLst>
          </p:cNvPr>
          <p:cNvSpPr txBox="1">
            <a:spLocks/>
          </p:cNvSpPr>
          <p:nvPr/>
        </p:nvSpPr>
        <p:spPr>
          <a:xfrm>
            <a:off x="3149804" y="795723"/>
            <a:ext cx="2744487" cy="5670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3350"/>
            <a:r>
              <a:rPr lang="en-US" sz="1500" b="1" u="sng" dirty="0">
                <a:latin typeface="+mj-lt"/>
              </a:rPr>
              <a:t>Large XML Plug-in</a:t>
            </a:r>
          </a:p>
        </p:txBody>
      </p:sp>
    </p:spTree>
    <p:extLst>
      <p:ext uri="{BB962C8B-B14F-4D97-AF65-F5344CB8AC3E}">
        <p14:creationId xmlns:p14="http://schemas.microsoft.com/office/powerpoint/2010/main" val="2705676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13" name="직사각형 12">
            <a:extLst>
              <a:ext uri="{FF2B5EF4-FFF2-40B4-BE49-F238E27FC236}">
                <a16:creationId xmlns:a16="http://schemas.microsoft.com/office/drawing/2014/main" id="{DD36CFC3-F245-C041-811B-274BC140B9F8}"/>
              </a:ext>
            </a:extLst>
          </p:cNvPr>
          <p:cNvSpPr/>
          <p:nvPr/>
        </p:nvSpPr>
        <p:spPr>
          <a:xfrm>
            <a:off x="2887712" y="1446202"/>
            <a:ext cx="3041561" cy="536333"/>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61</a:t>
            </a:fld>
            <a:endParaRPr/>
          </a:p>
        </p:txBody>
      </p:sp>
      <p:sp>
        <p:nvSpPr>
          <p:cNvPr id="7" name="Google Shape;8958;p624">
            <a:extLst>
              <a:ext uri="{FF2B5EF4-FFF2-40B4-BE49-F238E27FC236}">
                <a16:creationId xmlns:a16="http://schemas.microsoft.com/office/drawing/2014/main" id="{A7F5AA46-B70F-4A48-8D6A-45B064F9D8F5}"/>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altLang="ko-KR" sz="2400" dirty="0">
                <a:solidFill>
                  <a:schemeClr val="dk1"/>
                </a:solidFill>
              </a:rPr>
              <a:t>3. Experience</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6" name="그림 5">
            <a:extLst>
              <a:ext uri="{FF2B5EF4-FFF2-40B4-BE49-F238E27FC236}">
                <a16:creationId xmlns:a16="http://schemas.microsoft.com/office/drawing/2014/main" id="{5007024D-B665-6E44-87B4-5AFB858D84D5}"/>
              </a:ext>
            </a:extLst>
          </p:cNvPr>
          <p:cNvPicPr>
            <a:picLocks noChangeAspect="1"/>
          </p:cNvPicPr>
          <p:nvPr/>
        </p:nvPicPr>
        <p:blipFill>
          <a:blip r:embed="rId3"/>
          <a:stretch>
            <a:fillRect/>
          </a:stretch>
        </p:blipFill>
        <p:spPr>
          <a:xfrm>
            <a:off x="7592244" y="142789"/>
            <a:ext cx="1357198" cy="683295"/>
          </a:xfrm>
          <a:prstGeom prst="rect">
            <a:avLst/>
          </a:prstGeom>
        </p:spPr>
      </p:pic>
      <p:sp>
        <p:nvSpPr>
          <p:cNvPr id="8" name="TextBox 7">
            <a:extLst>
              <a:ext uri="{FF2B5EF4-FFF2-40B4-BE49-F238E27FC236}">
                <a16:creationId xmlns:a16="http://schemas.microsoft.com/office/drawing/2014/main" id="{6499DB4D-6808-7E49-B471-204B9491401C}"/>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rgbClr val="00B050"/>
                </a:solidFill>
              </a:rPr>
              <a:t>Workday</a:t>
            </a:r>
          </a:p>
          <a:p>
            <a:r>
              <a:rPr kumimoji="1" lang="en-US" altLang="ko-KR" sz="1000" dirty="0">
                <a:solidFill>
                  <a:srgbClr val="00B050"/>
                </a:solidFill>
              </a:rPr>
              <a:t>Integration</a:t>
            </a:r>
            <a:endParaRPr kumimoji="1" lang="ko-KR" altLang="en-US" sz="1000" dirty="0">
              <a:solidFill>
                <a:srgbClr val="00B050"/>
              </a:solidFill>
            </a:endParaRPr>
          </a:p>
        </p:txBody>
      </p:sp>
      <p:sp>
        <p:nvSpPr>
          <p:cNvPr id="2" name="직사각형 1">
            <a:extLst>
              <a:ext uri="{FF2B5EF4-FFF2-40B4-BE49-F238E27FC236}">
                <a16:creationId xmlns:a16="http://schemas.microsoft.com/office/drawing/2014/main" id="{7812531E-C3CD-1144-B891-ECE5528C9AE8}"/>
              </a:ext>
            </a:extLst>
          </p:cNvPr>
          <p:cNvSpPr/>
          <p:nvPr/>
        </p:nvSpPr>
        <p:spPr>
          <a:xfrm>
            <a:off x="2658077" y="985245"/>
            <a:ext cx="5661840" cy="16896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 name="TextBox 2">
            <a:extLst>
              <a:ext uri="{FF2B5EF4-FFF2-40B4-BE49-F238E27FC236}">
                <a16:creationId xmlns:a16="http://schemas.microsoft.com/office/drawing/2014/main" id="{A78EC485-968C-E74B-9784-0B83028D66AD}"/>
              </a:ext>
            </a:extLst>
          </p:cNvPr>
          <p:cNvSpPr txBox="1"/>
          <p:nvPr/>
        </p:nvSpPr>
        <p:spPr>
          <a:xfrm>
            <a:off x="2567058" y="714954"/>
            <a:ext cx="928459" cy="276999"/>
          </a:xfrm>
          <a:prstGeom prst="rect">
            <a:avLst/>
          </a:prstGeom>
          <a:noFill/>
        </p:spPr>
        <p:txBody>
          <a:bodyPr wrap="none" rtlCol="0">
            <a:spAutoFit/>
          </a:bodyPr>
          <a:lstStyle/>
          <a:p>
            <a:r>
              <a:rPr kumimoji="1" lang="en-US" altLang="ko-KR" sz="1200" b="1" dirty="0">
                <a:solidFill>
                  <a:schemeClr val="accent3"/>
                </a:solidFill>
              </a:rPr>
              <a:t>Country A</a:t>
            </a:r>
            <a:endParaRPr kumimoji="1" lang="ko-KR" altLang="en-US" sz="1200" b="1" dirty="0">
              <a:solidFill>
                <a:schemeClr val="accent3"/>
              </a:solidFill>
            </a:endParaRPr>
          </a:p>
        </p:txBody>
      </p:sp>
      <p:pic>
        <p:nvPicPr>
          <p:cNvPr id="10" name="그림 9">
            <a:extLst>
              <a:ext uri="{FF2B5EF4-FFF2-40B4-BE49-F238E27FC236}">
                <a16:creationId xmlns:a16="http://schemas.microsoft.com/office/drawing/2014/main" id="{AC6AD131-4360-EB45-8E7B-98BBF60B26C1}"/>
              </a:ext>
            </a:extLst>
          </p:cNvPr>
          <p:cNvPicPr>
            <a:picLocks noChangeAspect="1"/>
          </p:cNvPicPr>
          <p:nvPr/>
        </p:nvPicPr>
        <p:blipFill>
          <a:blip r:embed="rId4"/>
          <a:stretch>
            <a:fillRect/>
          </a:stretch>
        </p:blipFill>
        <p:spPr>
          <a:xfrm>
            <a:off x="543523" y="2543049"/>
            <a:ext cx="1168456" cy="471138"/>
          </a:xfrm>
          <a:prstGeom prst="rect">
            <a:avLst/>
          </a:prstGeom>
        </p:spPr>
      </p:pic>
      <p:sp>
        <p:nvSpPr>
          <p:cNvPr id="4" name="한쪽 모서리가 잘린 사각형 3">
            <a:extLst>
              <a:ext uri="{FF2B5EF4-FFF2-40B4-BE49-F238E27FC236}">
                <a16:creationId xmlns:a16="http://schemas.microsoft.com/office/drawing/2014/main" id="{A113B63D-CDDA-CA4D-8B7C-AB311D6C9220}"/>
              </a:ext>
            </a:extLst>
          </p:cNvPr>
          <p:cNvSpPr/>
          <p:nvPr/>
        </p:nvSpPr>
        <p:spPr>
          <a:xfrm>
            <a:off x="2969709" y="1539235"/>
            <a:ext cx="583039" cy="342078"/>
          </a:xfrm>
          <a:prstGeom prst="snip1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t>Global I/F</a:t>
            </a:r>
            <a:endParaRPr kumimoji="1" lang="ko-KR" altLang="en-US" sz="900" dirty="0"/>
          </a:p>
        </p:txBody>
      </p:sp>
      <p:sp>
        <p:nvSpPr>
          <p:cNvPr id="12" name="한쪽 모서리가 잘린 사각형 11">
            <a:extLst>
              <a:ext uri="{FF2B5EF4-FFF2-40B4-BE49-F238E27FC236}">
                <a16:creationId xmlns:a16="http://schemas.microsoft.com/office/drawing/2014/main" id="{F734CC5E-803B-4C40-B257-DA9F6F03C6C0}"/>
              </a:ext>
            </a:extLst>
          </p:cNvPr>
          <p:cNvSpPr/>
          <p:nvPr/>
        </p:nvSpPr>
        <p:spPr>
          <a:xfrm>
            <a:off x="3688825" y="1539235"/>
            <a:ext cx="583039" cy="342078"/>
          </a:xfrm>
          <a:prstGeom prst="snip1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t>Local</a:t>
            </a:r>
          </a:p>
          <a:p>
            <a:pPr algn="ctr"/>
            <a:r>
              <a:rPr kumimoji="1" lang="en-US" altLang="ko-KR" sz="900" dirty="0"/>
              <a:t>I/F (A)</a:t>
            </a:r>
            <a:endParaRPr kumimoji="1" lang="ko-KR" altLang="en-US" sz="900" dirty="0"/>
          </a:p>
        </p:txBody>
      </p:sp>
      <p:pic>
        <p:nvPicPr>
          <p:cNvPr id="14" name="그림 13">
            <a:extLst>
              <a:ext uri="{FF2B5EF4-FFF2-40B4-BE49-F238E27FC236}">
                <a16:creationId xmlns:a16="http://schemas.microsoft.com/office/drawing/2014/main" id="{11389CC8-61D6-E848-ABA2-E9EB5CBF33E4}"/>
              </a:ext>
            </a:extLst>
          </p:cNvPr>
          <p:cNvPicPr>
            <a:picLocks noChangeAspect="1"/>
          </p:cNvPicPr>
          <p:nvPr/>
        </p:nvPicPr>
        <p:blipFill>
          <a:blip r:embed="rId5"/>
          <a:stretch>
            <a:fillRect/>
          </a:stretch>
        </p:blipFill>
        <p:spPr>
          <a:xfrm>
            <a:off x="3837337" y="1157616"/>
            <a:ext cx="609462" cy="161394"/>
          </a:xfrm>
          <a:prstGeom prst="rect">
            <a:avLst/>
          </a:prstGeom>
        </p:spPr>
      </p:pic>
      <p:sp>
        <p:nvSpPr>
          <p:cNvPr id="15" name="TextBox 14">
            <a:extLst>
              <a:ext uri="{FF2B5EF4-FFF2-40B4-BE49-F238E27FC236}">
                <a16:creationId xmlns:a16="http://schemas.microsoft.com/office/drawing/2014/main" id="{F1ACF1EC-05E8-B742-8499-BDA3C8B8F2AB}"/>
              </a:ext>
            </a:extLst>
          </p:cNvPr>
          <p:cNvSpPr txBox="1"/>
          <p:nvPr/>
        </p:nvSpPr>
        <p:spPr>
          <a:xfrm>
            <a:off x="4407974" y="1114473"/>
            <a:ext cx="609462" cy="261610"/>
          </a:xfrm>
          <a:prstGeom prst="rect">
            <a:avLst/>
          </a:prstGeom>
          <a:noFill/>
        </p:spPr>
        <p:txBody>
          <a:bodyPr wrap="none" rtlCol="0">
            <a:spAutoFit/>
          </a:bodyPr>
          <a:lstStyle/>
          <a:p>
            <a:r>
              <a:rPr kumimoji="1" lang="en-US" altLang="ko-KR" sz="1100" dirty="0">
                <a:solidFill>
                  <a:srgbClr val="318CDD"/>
                </a:solidFill>
              </a:rPr>
              <a:t>BWCE</a:t>
            </a:r>
            <a:endParaRPr kumimoji="1" lang="ko-KR" altLang="en-US" sz="1100" dirty="0">
              <a:solidFill>
                <a:srgbClr val="318CDD"/>
              </a:solidFill>
            </a:endParaRPr>
          </a:p>
        </p:txBody>
      </p:sp>
      <p:pic>
        <p:nvPicPr>
          <p:cNvPr id="11" name="그림 10">
            <a:extLst>
              <a:ext uri="{FF2B5EF4-FFF2-40B4-BE49-F238E27FC236}">
                <a16:creationId xmlns:a16="http://schemas.microsoft.com/office/drawing/2014/main" id="{FA89EA6A-B009-0843-957B-8B487F7DDCDB}"/>
              </a:ext>
            </a:extLst>
          </p:cNvPr>
          <p:cNvPicPr>
            <a:picLocks noChangeAspect="1"/>
          </p:cNvPicPr>
          <p:nvPr/>
        </p:nvPicPr>
        <p:blipFill>
          <a:blip r:embed="rId6"/>
          <a:stretch>
            <a:fillRect/>
          </a:stretch>
        </p:blipFill>
        <p:spPr>
          <a:xfrm>
            <a:off x="3245263" y="2073814"/>
            <a:ext cx="448344" cy="478981"/>
          </a:xfrm>
          <a:prstGeom prst="rect">
            <a:avLst/>
          </a:prstGeom>
        </p:spPr>
      </p:pic>
      <p:sp>
        <p:nvSpPr>
          <p:cNvPr id="16" name="직사각형 15">
            <a:extLst>
              <a:ext uri="{FF2B5EF4-FFF2-40B4-BE49-F238E27FC236}">
                <a16:creationId xmlns:a16="http://schemas.microsoft.com/office/drawing/2014/main" id="{11CB3AB2-2093-434E-AFC0-62224336B0E4}"/>
              </a:ext>
            </a:extLst>
          </p:cNvPr>
          <p:cNvSpPr/>
          <p:nvPr/>
        </p:nvSpPr>
        <p:spPr>
          <a:xfrm>
            <a:off x="2791370" y="1054192"/>
            <a:ext cx="3972878" cy="1548799"/>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7C05E90B-C1B5-AD42-9EF0-EA27EAF599C2}"/>
              </a:ext>
            </a:extLst>
          </p:cNvPr>
          <p:cNvSpPr txBox="1"/>
          <p:nvPr/>
        </p:nvSpPr>
        <p:spPr>
          <a:xfrm>
            <a:off x="4777809" y="2336700"/>
            <a:ext cx="1032655" cy="261610"/>
          </a:xfrm>
          <a:prstGeom prst="rect">
            <a:avLst/>
          </a:prstGeom>
          <a:noFill/>
        </p:spPr>
        <p:txBody>
          <a:bodyPr wrap="none" rtlCol="0">
            <a:spAutoFit/>
          </a:bodyPr>
          <a:lstStyle/>
          <a:p>
            <a:r>
              <a:rPr kumimoji="1" lang="en-US" altLang="ko-KR" sz="1100" dirty="0">
                <a:solidFill>
                  <a:schemeClr val="accent2"/>
                </a:solidFill>
              </a:rPr>
              <a:t>Private Cloud</a:t>
            </a:r>
            <a:endParaRPr kumimoji="1" lang="ko-KR" altLang="en-US" sz="1100" dirty="0">
              <a:solidFill>
                <a:schemeClr val="accent2"/>
              </a:solidFill>
            </a:endParaRPr>
          </a:p>
        </p:txBody>
      </p:sp>
      <p:sp>
        <p:nvSpPr>
          <p:cNvPr id="21" name="직사각형 20">
            <a:extLst>
              <a:ext uri="{FF2B5EF4-FFF2-40B4-BE49-F238E27FC236}">
                <a16:creationId xmlns:a16="http://schemas.microsoft.com/office/drawing/2014/main" id="{3A7816EC-F45F-9746-B946-5AAA12D78034}"/>
              </a:ext>
            </a:extLst>
          </p:cNvPr>
          <p:cNvSpPr/>
          <p:nvPr/>
        </p:nvSpPr>
        <p:spPr>
          <a:xfrm>
            <a:off x="6152457" y="1446202"/>
            <a:ext cx="476168" cy="1056741"/>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accent1"/>
                </a:solidFill>
              </a:rPr>
              <a:t>M</a:t>
            </a:r>
          </a:p>
          <a:p>
            <a:pPr algn="ctr"/>
            <a:r>
              <a:rPr kumimoji="1" lang="en-US" altLang="ko-KR" dirty="0">
                <a:solidFill>
                  <a:schemeClr val="accent1"/>
                </a:solidFill>
              </a:rPr>
              <a:t>O</a:t>
            </a:r>
          </a:p>
          <a:p>
            <a:pPr algn="ctr"/>
            <a:r>
              <a:rPr kumimoji="1" lang="en-US" altLang="ko-KR" dirty="0">
                <a:solidFill>
                  <a:schemeClr val="accent1"/>
                </a:solidFill>
              </a:rPr>
              <a:t>M</a:t>
            </a:r>
            <a:endParaRPr kumimoji="1" lang="ko-KR" altLang="en-US" dirty="0">
              <a:solidFill>
                <a:schemeClr val="accent1"/>
              </a:solidFill>
            </a:endParaRPr>
          </a:p>
        </p:txBody>
      </p:sp>
      <p:pic>
        <p:nvPicPr>
          <p:cNvPr id="22" name="그림 21">
            <a:extLst>
              <a:ext uri="{FF2B5EF4-FFF2-40B4-BE49-F238E27FC236}">
                <a16:creationId xmlns:a16="http://schemas.microsoft.com/office/drawing/2014/main" id="{C46F5562-E9E8-3642-BCE8-3AE914FDB0C1}"/>
              </a:ext>
            </a:extLst>
          </p:cNvPr>
          <p:cNvPicPr>
            <a:picLocks noChangeAspect="1"/>
          </p:cNvPicPr>
          <p:nvPr/>
        </p:nvPicPr>
        <p:blipFill>
          <a:blip r:embed="rId5"/>
          <a:stretch>
            <a:fillRect/>
          </a:stretch>
        </p:blipFill>
        <p:spPr>
          <a:xfrm>
            <a:off x="6099455" y="1092388"/>
            <a:ext cx="609462" cy="161394"/>
          </a:xfrm>
          <a:prstGeom prst="rect">
            <a:avLst/>
          </a:prstGeom>
        </p:spPr>
      </p:pic>
      <p:sp>
        <p:nvSpPr>
          <p:cNvPr id="23" name="TextBox 22">
            <a:extLst>
              <a:ext uri="{FF2B5EF4-FFF2-40B4-BE49-F238E27FC236}">
                <a16:creationId xmlns:a16="http://schemas.microsoft.com/office/drawing/2014/main" id="{8D669956-B5D4-0842-9420-960B8F3C4EBF}"/>
              </a:ext>
            </a:extLst>
          </p:cNvPr>
          <p:cNvSpPr txBox="1"/>
          <p:nvPr/>
        </p:nvSpPr>
        <p:spPr>
          <a:xfrm>
            <a:off x="6137785" y="1233605"/>
            <a:ext cx="490840" cy="261610"/>
          </a:xfrm>
          <a:prstGeom prst="rect">
            <a:avLst/>
          </a:prstGeom>
          <a:noFill/>
        </p:spPr>
        <p:txBody>
          <a:bodyPr wrap="none" rtlCol="0">
            <a:spAutoFit/>
          </a:bodyPr>
          <a:lstStyle/>
          <a:p>
            <a:r>
              <a:rPr kumimoji="1" lang="en-US" altLang="ko-KR" sz="1100" dirty="0">
                <a:solidFill>
                  <a:srgbClr val="318CDD"/>
                </a:solidFill>
              </a:rPr>
              <a:t>EMS</a:t>
            </a:r>
            <a:endParaRPr kumimoji="1" lang="ko-KR" altLang="en-US" sz="1100" dirty="0">
              <a:solidFill>
                <a:srgbClr val="318CDD"/>
              </a:solidFill>
            </a:endParaRPr>
          </a:p>
        </p:txBody>
      </p:sp>
      <p:sp>
        <p:nvSpPr>
          <p:cNvPr id="24" name="한쪽 모서리가 잘린 사각형 23">
            <a:extLst>
              <a:ext uri="{FF2B5EF4-FFF2-40B4-BE49-F238E27FC236}">
                <a16:creationId xmlns:a16="http://schemas.microsoft.com/office/drawing/2014/main" id="{C738566F-9ECF-0848-B333-3955E7D4F233}"/>
              </a:ext>
            </a:extLst>
          </p:cNvPr>
          <p:cNvSpPr/>
          <p:nvPr/>
        </p:nvSpPr>
        <p:spPr>
          <a:xfrm>
            <a:off x="4422450" y="1539235"/>
            <a:ext cx="639166" cy="342078"/>
          </a:xfrm>
          <a:prstGeom prst="snip1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t>Large</a:t>
            </a:r>
          </a:p>
          <a:p>
            <a:pPr algn="ctr"/>
            <a:r>
              <a:rPr kumimoji="1" lang="en-US" altLang="ko-KR" sz="900" dirty="0"/>
              <a:t>XML (A)</a:t>
            </a:r>
            <a:endParaRPr kumimoji="1" lang="ko-KR" altLang="en-US" sz="900" dirty="0"/>
          </a:p>
        </p:txBody>
      </p:sp>
      <p:sp>
        <p:nvSpPr>
          <p:cNvPr id="25" name="직사각형 24">
            <a:extLst>
              <a:ext uri="{FF2B5EF4-FFF2-40B4-BE49-F238E27FC236}">
                <a16:creationId xmlns:a16="http://schemas.microsoft.com/office/drawing/2014/main" id="{48B77904-C449-E64F-A2D9-1D674B7E0035}"/>
              </a:ext>
            </a:extLst>
          </p:cNvPr>
          <p:cNvSpPr/>
          <p:nvPr/>
        </p:nvSpPr>
        <p:spPr>
          <a:xfrm>
            <a:off x="2887712" y="3478189"/>
            <a:ext cx="3041561" cy="536333"/>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C0DEB4A2-4FDB-1241-8049-BF47C27D3D27}"/>
              </a:ext>
            </a:extLst>
          </p:cNvPr>
          <p:cNvSpPr/>
          <p:nvPr/>
        </p:nvSpPr>
        <p:spPr>
          <a:xfrm>
            <a:off x="2658077" y="3017232"/>
            <a:ext cx="5661840" cy="16896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7" name="TextBox 26">
            <a:extLst>
              <a:ext uri="{FF2B5EF4-FFF2-40B4-BE49-F238E27FC236}">
                <a16:creationId xmlns:a16="http://schemas.microsoft.com/office/drawing/2014/main" id="{18DBA260-6D94-5948-B157-DD34310C5B2E}"/>
              </a:ext>
            </a:extLst>
          </p:cNvPr>
          <p:cNvSpPr txBox="1"/>
          <p:nvPr/>
        </p:nvSpPr>
        <p:spPr>
          <a:xfrm>
            <a:off x="2567058" y="2746941"/>
            <a:ext cx="928459" cy="276999"/>
          </a:xfrm>
          <a:prstGeom prst="rect">
            <a:avLst/>
          </a:prstGeom>
          <a:noFill/>
        </p:spPr>
        <p:txBody>
          <a:bodyPr wrap="none" rtlCol="0">
            <a:spAutoFit/>
          </a:bodyPr>
          <a:lstStyle/>
          <a:p>
            <a:r>
              <a:rPr kumimoji="1" lang="en-US" altLang="ko-KR" sz="1200" b="1" dirty="0">
                <a:solidFill>
                  <a:schemeClr val="accent3"/>
                </a:solidFill>
              </a:rPr>
              <a:t>Country B</a:t>
            </a:r>
            <a:endParaRPr kumimoji="1" lang="ko-KR" altLang="en-US" sz="1200" b="1" dirty="0">
              <a:solidFill>
                <a:schemeClr val="accent3"/>
              </a:solidFill>
            </a:endParaRPr>
          </a:p>
        </p:txBody>
      </p:sp>
      <p:sp>
        <p:nvSpPr>
          <p:cNvPr id="28" name="한쪽 모서리가 잘린 사각형 27">
            <a:extLst>
              <a:ext uri="{FF2B5EF4-FFF2-40B4-BE49-F238E27FC236}">
                <a16:creationId xmlns:a16="http://schemas.microsoft.com/office/drawing/2014/main" id="{E2065B55-4B38-9E4E-9452-14D611780C32}"/>
              </a:ext>
            </a:extLst>
          </p:cNvPr>
          <p:cNvSpPr/>
          <p:nvPr/>
        </p:nvSpPr>
        <p:spPr>
          <a:xfrm>
            <a:off x="2969709" y="3571222"/>
            <a:ext cx="583039" cy="342078"/>
          </a:xfrm>
          <a:prstGeom prst="snip1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t>Global I/F</a:t>
            </a:r>
            <a:endParaRPr kumimoji="1" lang="ko-KR" altLang="en-US" sz="900" dirty="0"/>
          </a:p>
        </p:txBody>
      </p:sp>
      <p:sp>
        <p:nvSpPr>
          <p:cNvPr id="29" name="한쪽 모서리가 잘린 사각형 28">
            <a:extLst>
              <a:ext uri="{FF2B5EF4-FFF2-40B4-BE49-F238E27FC236}">
                <a16:creationId xmlns:a16="http://schemas.microsoft.com/office/drawing/2014/main" id="{1970EF9A-128B-3B43-8C6B-147316528CE1}"/>
              </a:ext>
            </a:extLst>
          </p:cNvPr>
          <p:cNvSpPr/>
          <p:nvPr/>
        </p:nvSpPr>
        <p:spPr>
          <a:xfrm>
            <a:off x="3688825" y="3571222"/>
            <a:ext cx="583039" cy="342078"/>
          </a:xfrm>
          <a:prstGeom prst="snip1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t>Local</a:t>
            </a:r>
          </a:p>
          <a:p>
            <a:pPr algn="ctr"/>
            <a:r>
              <a:rPr kumimoji="1" lang="en-US" altLang="ko-KR" sz="900" dirty="0"/>
              <a:t>I/F (B)</a:t>
            </a:r>
            <a:endParaRPr kumimoji="1" lang="ko-KR" altLang="en-US" sz="900" dirty="0"/>
          </a:p>
        </p:txBody>
      </p:sp>
      <p:pic>
        <p:nvPicPr>
          <p:cNvPr id="30" name="그림 29">
            <a:extLst>
              <a:ext uri="{FF2B5EF4-FFF2-40B4-BE49-F238E27FC236}">
                <a16:creationId xmlns:a16="http://schemas.microsoft.com/office/drawing/2014/main" id="{132FB211-F0CC-DB4D-AF1F-1C57A891AF5B}"/>
              </a:ext>
            </a:extLst>
          </p:cNvPr>
          <p:cNvPicPr>
            <a:picLocks noChangeAspect="1"/>
          </p:cNvPicPr>
          <p:nvPr/>
        </p:nvPicPr>
        <p:blipFill>
          <a:blip r:embed="rId5"/>
          <a:stretch>
            <a:fillRect/>
          </a:stretch>
        </p:blipFill>
        <p:spPr>
          <a:xfrm>
            <a:off x="3837337" y="3189603"/>
            <a:ext cx="609462" cy="161394"/>
          </a:xfrm>
          <a:prstGeom prst="rect">
            <a:avLst/>
          </a:prstGeom>
        </p:spPr>
      </p:pic>
      <p:sp>
        <p:nvSpPr>
          <p:cNvPr id="31" name="TextBox 30">
            <a:extLst>
              <a:ext uri="{FF2B5EF4-FFF2-40B4-BE49-F238E27FC236}">
                <a16:creationId xmlns:a16="http://schemas.microsoft.com/office/drawing/2014/main" id="{347D1035-2D11-2D42-BE8F-3A44B66D2B15}"/>
              </a:ext>
            </a:extLst>
          </p:cNvPr>
          <p:cNvSpPr txBox="1"/>
          <p:nvPr/>
        </p:nvSpPr>
        <p:spPr>
          <a:xfrm>
            <a:off x="4407974" y="3146460"/>
            <a:ext cx="609462" cy="261610"/>
          </a:xfrm>
          <a:prstGeom prst="rect">
            <a:avLst/>
          </a:prstGeom>
          <a:noFill/>
        </p:spPr>
        <p:txBody>
          <a:bodyPr wrap="none" rtlCol="0">
            <a:spAutoFit/>
          </a:bodyPr>
          <a:lstStyle/>
          <a:p>
            <a:r>
              <a:rPr kumimoji="1" lang="en-US" altLang="ko-KR" sz="1100" dirty="0">
                <a:solidFill>
                  <a:srgbClr val="318CDD"/>
                </a:solidFill>
              </a:rPr>
              <a:t>BWCE</a:t>
            </a:r>
            <a:endParaRPr kumimoji="1" lang="ko-KR" altLang="en-US" sz="1100" dirty="0">
              <a:solidFill>
                <a:srgbClr val="318CDD"/>
              </a:solidFill>
            </a:endParaRPr>
          </a:p>
        </p:txBody>
      </p:sp>
      <p:sp>
        <p:nvSpPr>
          <p:cNvPr id="33" name="직사각형 32">
            <a:extLst>
              <a:ext uri="{FF2B5EF4-FFF2-40B4-BE49-F238E27FC236}">
                <a16:creationId xmlns:a16="http://schemas.microsoft.com/office/drawing/2014/main" id="{9868438C-7C72-C74B-A4C1-94F1B076AF7E}"/>
              </a:ext>
            </a:extLst>
          </p:cNvPr>
          <p:cNvSpPr/>
          <p:nvPr/>
        </p:nvSpPr>
        <p:spPr>
          <a:xfrm>
            <a:off x="2791370" y="3086179"/>
            <a:ext cx="3972878" cy="1548799"/>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5" name="직사각형 34">
            <a:extLst>
              <a:ext uri="{FF2B5EF4-FFF2-40B4-BE49-F238E27FC236}">
                <a16:creationId xmlns:a16="http://schemas.microsoft.com/office/drawing/2014/main" id="{73BA85DB-CEB8-8B41-9118-7F15030CECAB}"/>
              </a:ext>
            </a:extLst>
          </p:cNvPr>
          <p:cNvSpPr/>
          <p:nvPr/>
        </p:nvSpPr>
        <p:spPr>
          <a:xfrm>
            <a:off x="6152457" y="3478189"/>
            <a:ext cx="476168" cy="1056741"/>
          </a:xfrm>
          <a:prstGeom prst="rect">
            <a:avLst/>
          </a:prstGeom>
          <a:solidFill>
            <a:srgbClr val="C4F2FF">
              <a:alpha val="19608"/>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accent1"/>
                </a:solidFill>
              </a:rPr>
              <a:t>M</a:t>
            </a:r>
          </a:p>
          <a:p>
            <a:pPr algn="ctr"/>
            <a:r>
              <a:rPr kumimoji="1" lang="en-US" altLang="ko-KR" dirty="0">
                <a:solidFill>
                  <a:schemeClr val="accent1"/>
                </a:solidFill>
              </a:rPr>
              <a:t>O</a:t>
            </a:r>
          </a:p>
          <a:p>
            <a:pPr algn="ctr"/>
            <a:r>
              <a:rPr kumimoji="1" lang="en-US" altLang="ko-KR" dirty="0">
                <a:solidFill>
                  <a:schemeClr val="accent1"/>
                </a:solidFill>
              </a:rPr>
              <a:t>M</a:t>
            </a:r>
            <a:endParaRPr kumimoji="1" lang="ko-KR" altLang="en-US" dirty="0">
              <a:solidFill>
                <a:schemeClr val="accent1"/>
              </a:solidFill>
            </a:endParaRPr>
          </a:p>
        </p:txBody>
      </p:sp>
      <p:pic>
        <p:nvPicPr>
          <p:cNvPr id="36" name="그림 35">
            <a:extLst>
              <a:ext uri="{FF2B5EF4-FFF2-40B4-BE49-F238E27FC236}">
                <a16:creationId xmlns:a16="http://schemas.microsoft.com/office/drawing/2014/main" id="{E70B3BF3-3631-5244-9EFC-22DE042AF895}"/>
              </a:ext>
            </a:extLst>
          </p:cNvPr>
          <p:cNvPicPr>
            <a:picLocks noChangeAspect="1"/>
          </p:cNvPicPr>
          <p:nvPr/>
        </p:nvPicPr>
        <p:blipFill>
          <a:blip r:embed="rId5"/>
          <a:stretch>
            <a:fillRect/>
          </a:stretch>
        </p:blipFill>
        <p:spPr>
          <a:xfrm>
            <a:off x="6099455" y="3124375"/>
            <a:ext cx="609462" cy="161394"/>
          </a:xfrm>
          <a:prstGeom prst="rect">
            <a:avLst/>
          </a:prstGeom>
        </p:spPr>
      </p:pic>
      <p:sp>
        <p:nvSpPr>
          <p:cNvPr id="37" name="TextBox 36">
            <a:extLst>
              <a:ext uri="{FF2B5EF4-FFF2-40B4-BE49-F238E27FC236}">
                <a16:creationId xmlns:a16="http://schemas.microsoft.com/office/drawing/2014/main" id="{33BFB70F-708A-844A-9993-5F073B2B127A}"/>
              </a:ext>
            </a:extLst>
          </p:cNvPr>
          <p:cNvSpPr txBox="1"/>
          <p:nvPr/>
        </p:nvSpPr>
        <p:spPr>
          <a:xfrm>
            <a:off x="6137785" y="3265592"/>
            <a:ext cx="490840" cy="261610"/>
          </a:xfrm>
          <a:prstGeom prst="rect">
            <a:avLst/>
          </a:prstGeom>
          <a:noFill/>
        </p:spPr>
        <p:txBody>
          <a:bodyPr wrap="none" rtlCol="0">
            <a:spAutoFit/>
          </a:bodyPr>
          <a:lstStyle/>
          <a:p>
            <a:r>
              <a:rPr kumimoji="1" lang="en-US" altLang="ko-KR" sz="1100" dirty="0">
                <a:solidFill>
                  <a:srgbClr val="318CDD"/>
                </a:solidFill>
              </a:rPr>
              <a:t>EMS</a:t>
            </a:r>
            <a:endParaRPr kumimoji="1" lang="ko-KR" altLang="en-US" sz="1100" dirty="0">
              <a:solidFill>
                <a:srgbClr val="318CDD"/>
              </a:solidFill>
            </a:endParaRPr>
          </a:p>
        </p:txBody>
      </p:sp>
      <p:sp>
        <p:nvSpPr>
          <p:cNvPr id="38" name="한쪽 모서리가 잘린 사각형 37">
            <a:extLst>
              <a:ext uri="{FF2B5EF4-FFF2-40B4-BE49-F238E27FC236}">
                <a16:creationId xmlns:a16="http://schemas.microsoft.com/office/drawing/2014/main" id="{B2D28B0D-F0E7-E74A-A118-0F1E6B7D6801}"/>
              </a:ext>
            </a:extLst>
          </p:cNvPr>
          <p:cNvSpPr/>
          <p:nvPr/>
        </p:nvSpPr>
        <p:spPr>
          <a:xfrm>
            <a:off x="4422450" y="3571222"/>
            <a:ext cx="639166" cy="342078"/>
          </a:xfrm>
          <a:prstGeom prst="snip1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t>Large</a:t>
            </a:r>
          </a:p>
          <a:p>
            <a:pPr algn="ctr"/>
            <a:r>
              <a:rPr kumimoji="1" lang="en-US" altLang="ko-KR" sz="900" dirty="0"/>
              <a:t>XML (B)</a:t>
            </a:r>
            <a:endParaRPr kumimoji="1" lang="ko-KR" altLang="en-US" sz="900" dirty="0"/>
          </a:p>
        </p:txBody>
      </p:sp>
      <p:cxnSp>
        <p:nvCxnSpPr>
          <p:cNvPr id="20" name="직선 화살표 연결선 19">
            <a:extLst>
              <a:ext uri="{FF2B5EF4-FFF2-40B4-BE49-F238E27FC236}">
                <a16:creationId xmlns:a16="http://schemas.microsoft.com/office/drawing/2014/main" id="{B683C0B9-90CE-8149-8BE5-05910289F585}"/>
              </a:ext>
            </a:extLst>
          </p:cNvPr>
          <p:cNvCxnSpPr>
            <a:stCxn id="10" idx="3"/>
            <a:endCxn id="4" idx="2"/>
          </p:cNvCxnSpPr>
          <p:nvPr/>
        </p:nvCxnSpPr>
        <p:spPr>
          <a:xfrm flipV="1">
            <a:off x="1711979" y="1710274"/>
            <a:ext cx="1257730" cy="106834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24E4EE1-4DFF-6D44-B219-BB76E59460A3}"/>
              </a:ext>
            </a:extLst>
          </p:cNvPr>
          <p:cNvCxnSpPr>
            <a:cxnSpLocks/>
            <a:stCxn id="10" idx="3"/>
            <a:endCxn id="28" idx="2"/>
          </p:cNvCxnSpPr>
          <p:nvPr/>
        </p:nvCxnSpPr>
        <p:spPr>
          <a:xfrm>
            <a:off x="1711979" y="2778618"/>
            <a:ext cx="1257730" cy="96364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528D995-6DA8-5449-94F6-8685DD2BFDE8}"/>
              </a:ext>
            </a:extLst>
          </p:cNvPr>
          <p:cNvSpPr txBox="1"/>
          <p:nvPr/>
        </p:nvSpPr>
        <p:spPr>
          <a:xfrm>
            <a:off x="1656163" y="1930527"/>
            <a:ext cx="899605" cy="400110"/>
          </a:xfrm>
          <a:prstGeom prst="rect">
            <a:avLst/>
          </a:prstGeom>
          <a:noFill/>
        </p:spPr>
        <p:txBody>
          <a:bodyPr wrap="none" rtlCol="0">
            <a:spAutoFit/>
          </a:bodyPr>
          <a:lstStyle/>
          <a:p>
            <a:r>
              <a:rPr kumimoji="1" lang="en-US" altLang="ko-KR" sz="1000" dirty="0">
                <a:solidFill>
                  <a:schemeClr val="accent1"/>
                </a:solidFill>
              </a:rPr>
              <a:t>XML (2GB+)</a:t>
            </a:r>
          </a:p>
          <a:p>
            <a:r>
              <a:rPr kumimoji="1" lang="en-US" altLang="ko-KR" sz="1000" dirty="0">
                <a:solidFill>
                  <a:schemeClr val="accent1"/>
                </a:solidFill>
              </a:rPr>
              <a:t>via </a:t>
            </a:r>
            <a:r>
              <a:rPr kumimoji="1" lang="en-US" altLang="ko-KR" sz="1000" dirty="0" err="1">
                <a:solidFill>
                  <a:schemeClr val="accent1"/>
                </a:solidFill>
              </a:rPr>
              <a:t>sFTP</a:t>
            </a:r>
            <a:endParaRPr kumimoji="1" lang="ko-KR" altLang="en-US" sz="1000" dirty="0">
              <a:solidFill>
                <a:schemeClr val="accent1"/>
              </a:solidFill>
            </a:endParaRPr>
          </a:p>
        </p:txBody>
      </p:sp>
      <p:sp>
        <p:nvSpPr>
          <p:cNvPr id="45" name="TextBox 44">
            <a:extLst>
              <a:ext uri="{FF2B5EF4-FFF2-40B4-BE49-F238E27FC236}">
                <a16:creationId xmlns:a16="http://schemas.microsoft.com/office/drawing/2014/main" id="{B1259389-26CD-F64C-BE2A-FDDF1F4CB207}"/>
              </a:ext>
            </a:extLst>
          </p:cNvPr>
          <p:cNvSpPr txBox="1"/>
          <p:nvPr/>
        </p:nvSpPr>
        <p:spPr>
          <a:xfrm>
            <a:off x="1656163" y="3293059"/>
            <a:ext cx="899605" cy="400110"/>
          </a:xfrm>
          <a:prstGeom prst="rect">
            <a:avLst/>
          </a:prstGeom>
          <a:noFill/>
        </p:spPr>
        <p:txBody>
          <a:bodyPr wrap="none" rtlCol="0">
            <a:spAutoFit/>
          </a:bodyPr>
          <a:lstStyle/>
          <a:p>
            <a:r>
              <a:rPr kumimoji="1" lang="en-US" altLang="ko-KR" sz="1000" dirty="0">
                <a:solidFill>
                  <a:schemeClr val="accent1"/>
                </a:solidFill>
              </a:rPr>
              <a:t>XML (2GB+)</a:t>
            </a:r>
          </a:p>
          <a:p>
            <a:r>
              <a:rPr kumimoji="1" lang="en-US" altLang="ko-KR" sz="1000" dirty="0">
                <a:solidFill>
                  <a:schemeClr val="accent1"/>
                </a:solidFill>
              </a:rPr>
              <a:t>via </a:t>
            </a:r>
            <a:r>
              <a:rPr kumimoji="1" lang="en-US" altLang="ko-KR" sz="1000" dirty="0" err="1">
                <a:solidFill>
                  <a:schemeClr val="accent1"/>
                </a:solidFill>
              </a:rPr>
              <a:t>sFTP</a:t>
            </a:r>
            <a:endParaRPr kumimoji="1" lang="ko-KR" altLang="en-US" sz="1000" dirty="0">
              <a:solidFill>
                <a:schemeClr val="accent1"/>
              </a:solidFill>
            </a:endParaRPr>
          </a:p>
        </p:txBody>
      </p:sp>
      <p:sp>
        <p:nvSpPr>
          <p:cNvPr id="46" name="직사각형 45">
            <a:extLst>
              <a:ext uri="{FF2B5EF4-FFF2-40B4-BE49-F238E27FC236}">
                <a16:creationId xmlns:a16="http://schemas.microsoft.com/office/drawing/2014/main" id="{DB4467FA-E1F2-3243-A189-03E2D812ADA5}"/>
              </a:ext>
            </a:extLst>
          </p:cNvPr>
          <p:cNvSpPr/>
          <p:nvPr/>
        </p:nvSpPr>
        <p:spPr>
          <a:xfrm>
            <a:off x="7061882" y="1092523"/>
            <a:ext cx="960401" cy="3461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dirty="0">
                <a:solidFill>
                  <a:schemeClr val="accent2"/>
                </a:solidFill>
              </a:rPr>
              <a:t>Legacy</a:t>
            </a:r>
            <a:endParaRPr kumimoji="1" lang="ko-KR" altLang="en-US" dirty="0">
              <a:solidFill>
                <a:schemeClr val="accent2"/>
              </a:solidFill>
            </a:endParaRPr>
          </a:p>
        </p:txBody>
      </p:sp>
      <p:sp>
        <p:nvSpPr>
          <p:cNvPr id="47" name="직사각형 46">
            <a:extLst>
              <a:ext uri="{FF2B5EF4-FFF2-40B4-BE49-F238E27FC236}">
                <a16:creationId xmlns:a16="http://schemas.microsoft.com/office/drawing/2014/main" id="{5B879E5C-FF2C-EB47-9471-8944F405E58B}"/>
              </a:ext>
            </a:extLst>
          </p:cNvPr>
          <p:cNvSpPr/>
          <p:nvPr/>
        </p:nvSpPr>
        <p:spPr>
          <a:xfrm>
            <a:off x="7061882" y="3119965"/>
            <a:ext cx="960401" cy="3461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dirty="0">
                <a:solidFill>
                  <a:schemeClr val="accent2"/>
                </a:solidFill>
              </a:rPr>
              <a:t>Legacy</a:t>
            </a:r>
            <a:endParaRPr kumimoji="1" lang="ko-KR" altLang="en-US" dirty="0">
              <a:solidFill>
                <a:schemeClr val="accent2"/>
              </a:solidFill>
            </a:endParaRPr>
          </a:p>
        </p:txBody>
      </p:sp>
      <p:pic>
        <p:nvPicPr>
          <p:cNvPr id="44" name="그림 43">
            <a:extLst>
              <a:ext uri="{FF2B5EF4-FFF2-40B4-BE49-F238E27FC236}">
                <a16:creationId xmlns:a16="http://schemas.microsoft.com/office/drawing/2014/main" id="{39AB947F-36C7-7244-A99D-273DAF208827}"/>
              </a:ext>
            </a:extLst>
          </p:cNvPr>
          <p:cNvPicPr>
            <a:picLocks noChangeAspect="1"/>
          </p:cNvPicPr>
          <p:nvPr/>
        </p:nvPicPr>
        <p:blipFill>
          <a:blip r:embed="rId7"/>
          <a:stretch>
            <a:fillRect/>
          </a:stretch>
        </p:blipFill>
        <p:spPr>
          <a:xfrm>
            <a:off x="6934401" y="1545989"/>
            <a:ext cx="1259901" cy="886597"/>
          </a:xfrm>
          <a:prstGeom prst="rect">
            <a:avLst/>
          </a:prstGeom>
        </p:spPr>
      </p:pic>
      <p:pic>
        <p:nvPicPr>
          <p:cNvPr id="49" name="그림 48">
            <a:extLst>
              <a:ext uri="{FF2B5EF4-FFF2-40B4-BE49-F238E27FC236}">
                <a16:creationId xmlns:a16="http://schemas.microsoft.com/office/drawing/2014/main" id="{CC5B1E6E-62D4-964F-8889-15D9062C66FB}"/>
              </a:ext>
            </a:extLst>
          </p:cNvPr>
          <p:cNvPicPr>
            <a:picLocks noChangeAspect="1"/>
          </p:cNvPicPr>
          <p:nvPr/>
        </p:nvPicPr>
        <p:blipFill>
          <a:blip r:embed="rId8"/>
          <a:stretch>
            <a:fillRect/>
          </a:stretch>
        </p:blipFill>
        <p:spPr>
          <a:xfrm>
            <a:off x="6965262" y="3561745"/>
            <a:ext cx="1259901" cy="905554"/>
          </a:xfrm>
          <a:prstGeom prst="rect">
            <a:avLst/>
          </a:prstGeom>
        </p:spPr>
      </p:pic>
      <p:sp>
        <p:nvSpPr>
          <p:cNvPr id="52" name="한쪽 모서리가 잘린 사각형 51">
            <a:extLst>
              <a:ext uri="{FF2B5EF4-FFF2-40B4-BE49-F238E27FC236}">
                <a16:creationId xmlns:a16="http://schemas.microsoft.com/office/drawing/2014/main" id="{BDAF6BAE-9E73-D147-8C89-DCCEAC60C527}"/>
              </a:ext>
            </a:extLst>
          </p:cNvPr>
          <p:cNvSpPr/>
          <p:nvPr/>
        </p:nvSpPr>
        <p:spPr>
          <a:xfrm>
            <a:off x="5176566" y="1539235"/>
            <a:ext cx="682795" cy="342078"/>
          </a:xfrm>
          <a:prstGeom prst="snip1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t>Message (A)</a:t>
            </a:r>
            <a:endParaRPr kumimoji="1" lang="ko-KR" altLang="en-US" sz="900" dirty="0"/>
          </a:p>
        </p:txBody>
      </p:sp>
      <p:sp>
        <p:nvSpPr>
          <p:cNvPr id="53" name="한쪽 모서리가 잘린 사각형 52">
            <a:extLst>
              <a:ext uri="{FF2B5EF4-FFF2-40B4-BE49-F238E27FC236}">
                <a16:creationId xmlns:a16="http://schemas.microsoft.com/office/drawing/2014/main" id="{216A39DD-C176-FD48-98AA-4C33B2040B63}"/>
              </a:ext>
            </a:extLst>
          </p:cNvPr>
          <p:cNvSpPr/>
          <p:nvPr/>
        </p:nvSpPr>
        <p:spPr>
          <a:xfrm>
            <a:off x="5176566" y="3571222"/>
            <a:ext cx="682795" cy="342078"/>
          </a:xfrm>
          <a:prstGeom prst="snip1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t>Message (B)</a:t>
            </a:r>
            <a:endParaRPr kumimoji="1" lang="ko-KR" altLang="en-US" sz="900" dirty="0"/>
          </a:p>
        </p:txBody>
      </p:sp>
      <p:cxnSp>
        <p:nvCxnSpPr>
          <p:cNvPr id="57" name="직선 화살표 연결선 56">
            <a:extLst>
              <a:ext uri="{FF2B5EF4-FFF2-40B4-BE49-F238E27FC236}">
                <a16:creationId xmlns:a16="http://schemas.microsoft.com/office/drawing/2014/main" id="{E5D3B054-C998-4F43-A7D6-E1BF1264D5B0}"/>
              </a:ext>
            </a:extLst>
          </p:cNvPr>
          <p:cNvCxnSpPr>
            <a:stCxn id="4" idx="0"/>
            <a:endCxn id="12" idx="2"/>
          </p:cNvCxnSpPr>
          <p:nvPr/>
        </p:nvCxnSpPr>
        <p:spPr>
          <a:xfrm>
            <a:off x="3552748" y="1710274"/>
            <a:ext cx="136077"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2B0217FD-93E3-7D4D-8952-61699DC85900}"/>
              </a:ext>
            </a:extLst>
          </p:cNvPr>
          <p:cNvCxnSpPr>
            <a:cxnSpLocks/>
            <a:endCxn id="24" idx="2"/>
          </p:cNvCxnSpPr>
          <p:nvPr/>
        </p:nvCxnSpPr>
        <p:spPr>
          <a:xfrm>
            <a:off x="4271897" y="1710274"/>
            <a:ext cx="150553"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DC02D632-2710-5143-BC1D-CA9CB1E74143}"/>
              </a:ext>
            </a:extLst>
          </p:cNvPr>
          <p:cNvCxnSpPr>
            <a:cxnSpLocks/>
          </p:cNvCxnSpPr>
          <p:nvPr/>
        </p:nvCxnSpPr>
        <p:spPr>
          <a:xfrm>
            <a:off x="5038369" y="1710274"/>
            <a:ext cx="150553"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AAA203D2-6656-7B42-BDA7-20BC489A7DD2}"/>
              </a:ext>
            </a:extLst>
          </p:cNvPr>
          <p:cNvCxnSpPr/>
          <p:nvPr/>
        </p:nvCxnSpPr>
        <p:spPr>
          <a:xfrm>
            <a:off x="3552748" y="3742261"/>
            <a:ext cx="136077"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248B7C2-B59B-AC47-AC38-15EA637FB6DD}"/>
              </a:ext>
            </a:extLst>
          </p:cNvPr>
          <p:cNvCxnSpPr>
            <a:cxnSpLocks/>
          </p:cNvCxnSpPr>
          <p:nvPr/>
        </p:nvCxnSpPr>
        <p:spPr>
          <a:xfrm>
            <a:off x="4271897" y="3742261"/>
            <a:ext cx="150553"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7F21574-EBF9-C946-97C7-5C40723F4AE1}"/>
              </a:ext>
            </a:extLst>
          </p:cNvPr>
          <p:cNvCxnSpPr>
            <a:cxnSpLocks/>
          </p:cNvCxnSpPr>
          <p:nvPr/>
        </p:nvCxnSpPr>
        <p:spPr>
          <a:xfrm>
            <a:off x="5038369" y="3742261"/>
            <a:ext cx="150553"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A9FEB67-0FCF-0F40-9CD5-53A1538564B6}"/>
              </a:ext>
            </a:extLst>
          </p:cNvPr>
          <p:cNvCxnSpPr>
            <a:cxnSpLocks/>
          </p:cNvCxnSpPr>
          <p:nvPr/>
        </p:nvCxnSpPr>
        <p:spPr>
          <a:xfrm>
            <a:off x="5859361" y="1710274"/>
            <a:ext cx="293096"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8B1F6E5B-490F-764A-A27B-188F6B1477F6}"/>
              </a:ext>
            </a:extLst>
          </p:cNvPr>
          <p:cNvCxnSpPr>
            <a:cxnSpLocks/>
          </p:cNvCxnSpPr>
          <p:nvPr/>
        </p:nvCxnSpPr>
        <p:spPr>
          <a:xfrm>
            <a:off x="6628625" y="1710274"/>
            <a:ext cx="293096"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06113DDE-0A6A-3448-9DBF-9693C1CCE99E}"/>
              </a:ext>
            </a:extLst>
          </p:cNvPr>
          <p:cNvCxnSpPr>
            <a:cxnSpLocks/>
          </p:cNvCxnSpPr>
          <p:nvPr/>
        </p:nvCxnSpPr>
        <p:spPr>
          <a:xfrm>
            <a:off x="6628625" y="1873998"/>
            <a:ext cx="293096"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23902384-39E0-1347-B60F-2507CDDEEB4A}"/>
              </a:ext>
            </a:extLst>
          </p:cNvPr>
          <p:cNvCxnSpPr>
            <a:cxnSpLocks/>
          </p:cNvCxnSpPr>
          <p:nvPr/>
        </p:nvCxnSpPr>
        <p:spPr>
          <a:xfrm>
            <a:off x="6628625" y="2063407"/>
            <a:ext cx="293096"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F3E8A1AA-5BDF-034B-8D16-23D2FB2D3D78}"/>
              </a:ext>
            </a:extLst>
          </p:cNvPr>
          <p:cNvCxnSpPr>
            <a:cxnSpLocks/>
          </p:cNvCxnSpPr>
          <p:nvPr/>
        </p:nvCxnSpPr>
        <p:spPr>
          <a:xfrm>
            <a:off x="6628625" y="2242580"/>
            <a:ext cx="293096"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706BF1B8-66EB-0C4D-85FA-ED9B95FE56F4}"/>
              </a:ext>
            </a:extLst>
          </p:cNvPr>
          <p:cNvCxnSpPr>
            <a:cxnSpLocks/>
          </p:cNvCxnSpPr>
          <p:nvPr/>
        </p:nvCxnSpPr>
        <p:spPr>
          <a:xfrm>
            <a:off x="5859361" y="3742261"/>
            <a:ext cx="293096"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EF9FC7C-AFC3-124C-BD30-32B18B82C76F}"/>
              </a:ext>
            </a:extLst>
          </p:cNvPr>
          <p:cNvCxnSpPr>
            <a:cxnSpLocks/>
          </p:cNvCxnSpPr>
          <p:nvPr/>
        </p:nvCxnSpPr>
        <p:spPr>
          <a:xfrm>
            <a:off x="6628625" y="3742261"/>
            <a:ext cx="293096"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9761467-0473-F44B-9D5C-EB5796905761}"/>
              </a:ext>
            </a:extLst>
          </p:cNvPr>
          <p:cNvCxnSpPr>
            <a:cxnSpLocks/>
          </p:cNvCxnSpPr>
          <p:nvPr/>
        </p:nvCxnSpPr>
        <p:spPr>
          <a:xfrm>
            <a:off x="6628625" y="3905985"/>
            <a:ext cx="293096"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0E5C57E-D2E7-7240-9FC7-A5AC490109A9}"/>
              </a:ext>
            </a:extLst>
          </p:cNvPr>
          <p:cNvCxnSpPr>
            <a:cxnSpLocks/>
          </p:cNvCxnSpPr>
          <p:nvPr/>
        </p:nvCxnSpPr>
        <p:spPr>
          <a:xfrm>
            <a:off x="6628625" y="4095394"/>
            <a:ext cx="293096"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81BF93C4-45A0-B448-A2BC-FF4F8B74109A}"/>
              </a:ext>
            </a:extLst>
          </p:cNvPr>
          <p:cNvCxnSpPr>
            <a:cxnSpLocks/>
          </p:cNvCxnSpPr>
          <p:nvPr/>
        </p:nvCxnSpPr>
        <p:spPr>
          <a:xfrm>
            <a:off x="6628625" y="4274567"/>
            <a:ext cx="293096" cy="0"/>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0D45B176-55F8-7947-BD40-3DCB3A898EC5}"/>
              </a:ext>
            </a:extLst>
          </p:cNvPr>
          <p:cNvPicPr>
            <a:picLocks noChangeAspect="1"/>
          </p:cNvPicPr>
          <p:nvPr/>
        </p:nvPicPr>
        <p:blipFill>
          <a:blip r:embed="rId9"/>
          <a:stretch>
            <a:fillRect/>
          </a:stretch>
        </p:blipFill>
        <p:spPr>
          <a:xfrm>
            <a:off x="3877179" y="2087134"/>
            <a:ext cx="617640" cy="468377"/>
          </a:xfrm>
          <a:prstGeom prst="rect">
            <a:avLst/>
          </a:prstGeom>
        </p:spPr>
      </p:pic>
      <p:pic>
        <p:nvPicPr>
          <p:cNvPr id="67" name="그림 66">
            <a:extLst>
              <a:ext uri="{FF2B5EF4-FFF2-40B4-BE49-F238E27FC236}">
                <a16:creationId xmlns:a16="http://schemas.microsoft.com/office/drawing/2014/main" id="{E89B2F89-654E-BF4F-B1CC-85BB8AB1EB99}"/>
              </a:ext>
            </a:extLst>
          </p:cNvPr>
          <p:cNvPicPr>
            <a:picLocks noChangeAspect="1"/>
          </p:cNvPicPr>
          <p:nvPr/>
        </p:nvPicPr>
        <p:blipFill>
          <a:blip r:embed="rId6"/>
          <a:stretch>
            <a:fillRect/>
          </a:stretch>
        </p:blipFill>
        <p:spPr>
          <a:xfrm>
            <a:off x="3245263" y="4094235"/>
            <a:ext cx="448344" cy="478981"/>
          </a:xfrm>
          <a:prstGeom prst="rect">
            <a:avLst/>
          </a:prstGeom>
        </p:spPr>
      </p:pic>
      <p:sp>
        <p:nvSpPr>
          <p:cNvPr id="77" name="TextBox 76">
            <a:extLst>
              <a:ext uri="{FF2B5EF4-FFF2-40B4-BE49-F238E27FC236}">
                <a16:creationId xmlns:a16="http://schemas.microsoft.com/office/drawing/2014/main" id="{B42134CC-BB8C-5045-96DB-0481F1E408E2}"/>
              </a:ext>
            </a:extLst>
          </p:cNvPr>
          <p:cNvSpPr txBox="1"/>
          <p:nvPr/>
        </p:nvSpPr>
        <p:spPr>
          <a:xfrm>
            <a:off x="4777809" y="4357121"/>
            <a:ext cx="1032655" cy="261610"/>
          </a:xfrm>
          <a:prstGeom prst="rect">
            <a:avLst/>
          </a:prstGeom>
          <a:noFill/>
        </p:spPr>
        <p:txBody>
          <a:bodyPr wrap="none" rtlCol="0">
            <a:spAutoFit/>
          </a:bodyPr>
          <a:lstStyle/>
          <a:p>
            <a:r>
              <a:rPr kumimoji="1" lang="en-US" altLang="ko-KR" sz="1100" dirty="0">
                <a:solidFill>
                  <a:schemeClr val="accent2"/>
                </a:solidFill>
              </a:rPr>
              <a:t>Private Cloud</a:t>
            </a:r>
            <a:endParaRPr kumimoji="1" lang="ko-KR" altLang="en-US" sz="1100" dirty="0">
              <a:solidFill>
                <a:schemeClr val="accent2"/>
              </a:solidFill>
            </a:endParaRPr>
          </a:p>
        </p:txBody>
      </p:sp>
      <p:pic>
        <p:nvPicPr>
          <p:cNvPr id="78" name="그림 77">
            <a:extLst>
              <a:ext uri="{FF2B5EF4-FFF2-40B4-BE49-F238E27FC236}">
                <a16:creationId xmlns:a16="http://schemas.microsoft.com/office/drawing/2014/main" id="{39791F4D-E68B-964F-ABD9-72082AFF2185}"/>
              </a:ext>
            </a:extLst>
          </p:cNvPr>
          <p:cNvPicPr>
            <a:picLocks noChangeAspect="1"/>
          </p:cNvPicPr>
          <p:nvPr/>
        </p:nvPicPr>
        <p:blipFill>
          <a:blip r:embed="rId9"/>
          <a:stretch>
            <a:fillRect/>
          </a:stretch>
        </p:blipFill>
        <p:spPr>
          <a:xfrm>
            <a:off x="3877179" y="4107555"/>
            <a:ext cx="617640" cy="468377"/>
          </a:xfrm>
          <a:prstGeom prst="rect">
            <a:avLst/>
          </a:prstGeom>
        </p:spPr>
      </p:pic>
    </p:spTree>
    <p:extLst>
      <p:ext uri="{BB962C8B-B14F-4D97-AF65-F5344CB8AC3E}">
        <p14:creationId xmlns:p14="http://schemas.microsoft.com/office/powerpoint/2010/main" val="4046140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62</a:t>
            </a:fld>
            <a:endParaRPr/>
          </a:p>
        </p:txBody>
      </p:sp>
      <p:pic>
        <p:nvPicPr>
          <p:cNvPr id="6" name="그림 5">
            <a:extLst>
              <a:ext uri="{FF2B5EF4-FFF2-40B4-BE49-F238E27FC236}">
                <a16:creationId xmlns:a16="http://schemas.microsoft.com/office/drawing/2014/main" id="{8979B8E2-3C26-BB40-BCAE-8420656A0613}"/>
              </a:ext>
            </a:extLst>
          </p:cNvPr>
          <p:cNvPicPr>
            <a:picLocks noChangeAspect="1"/>
          </p:cNvPicPr>
          <p:nvPr/>
        </p:nvPicPr>
        <p:blipFill>
          <a:blip r:embed="rId3"/>
          <a:stretch>
            <a:fillRect/>
          </a:stretch>
        </p:blipFill>
        <p:spPr>
          <a:xfrm>
            <a:off x="7592244" y="142789"/>
            <a:ext cx="1357198" cy="683295"/>
          </a:xfrm>
          <a:prstGeom prst="rect">
            <a:avLst/>
          </a:prstGeom>
        </p:spPr>
      </p:pic>
      <p:sp>
        <p:nvSpPr>
          <p:cNvPr id="8" name="TextBox 7">
            <a:extLst>
              <a:ext uri="{FF2B5EF4-FFF2-40B4-BE49-F238E27FC236}">
                <a16:creationId xmlns:a16="http://schemas.microsoft.com/office/drawing/2014/main" id="{3CF0C183-A48F-B64B-B21B-FAE2F3A83489}"/>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rgbClr val="00B050"/>
                </a:solidFill>
              </a:rPr>
              <a:t>Workday</a:t>
            </a:r>
          </a:p>
          <a:p>
            <a:r>
              <a:rPr kumimoji="1" lang="en-US" altLang="ko-KR" sz="1000" dirty="0">
                <a:solidFill>
                  <a:srgbClr val="00B050"/>
                </a:solidFill>
              </a:rPr>
              <a:t>Integration</a:t>
            </a:r>
            <a:endParaRPr kumimoji="1" lang="ko-KR" altLang="en-US" sz="1000" dirty="0">
              <a:solidFill>
                <a:srgbClr val="00B050"/>
              </a:solidFill>
            </a:endParaRPr>
          </a:p>
        </p:txBody>
      </p:sp>
      <p:pic>
        <p:nvPicPr>
          <p:cNvPr id="2" name="그림 1">
            <a:extLst>
              <a:ext uri="{FF2B5EF4-FFF2-40B4-BE49-F238E27FC236}">
                <a16:creationId xmlns:a16="http://schemas.microsoft.com/office/drawing/2014/main" id="{8246CF9B-C0BA-DE44-92D7-21C58E59891F}"/>
              </a:ext>
            </a:extLst>
          </p:cNvPr>
          <p:cNvPicPr>
            <a:picLocks noChangeAspect="1"/>
          </p:cNvPicPr>
          <p:nvPr/>
        </p:nvPicPr>
        <p:blipFill>
          <a:blip r:embed="rId4"/>
          <a:stretch>
            <a:fillRect/>
          </a:stretch>
        </p:blipFill>
        <p:spPr>
          <a:xfrm>
            <a:off x="864705" y="826084"/>
            <a:ext cx="7219122" cy="3867594"/>
          </a:xfrm>
          <a:prstGeom prst="rect">
            <a:avLst/>
          </a:prstGeom>
        </p:spPr>
      </p:pic>
      <p:sp>
        <p:nvSpPr>
          <p:cNvPr id="10" name="Google Shape;8958;p624">
            <a:extLst>
              <a:ext uri="{FF2B5EF4-FFF2-40B4-BE49-F238E27FC236}">
                <a16:creationId xmlns:a16="http://schemas.microsoft.com/office/drawing/2014/main" id="{36542F76-12A8-C148-986B-7AEB80BC710F}"/>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altLang="ko-KR" sz="2400" dirty="0">
                <a:solidFill>
                  <a:schemeClr val="dk1"/>
                </a:solidFill>
              </a:rPr>
              <a:t>3. Experience</a:t>
            </a: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spTree>
    <p:extLst>
      <p:ext uri="{BB962C8B-B14F-4D97-AF65-F5344CB8AC3E}">
        <p14:creationId xmlns:p14="http://schemas.microsoft.com/office/powerpoint/2010/main" val="633909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6" name="그림 5">
            <a:extLst>
              <a:ext uri="{FF2B5EF4-FFF2-40B4-BE49-F238E27FC236}">
                <a16:creationId xmlns:a16="http://schemas.microsoft.com/office/drawing/2014/main" id="{8979B8E2-3C26-BB40-BCAE-8420656A0613}"/>
              </a:ext>
            </a:extLst>
          </p:cNvPr>
          <p:cNvPicPr>
            <a:picLocks noChangeAspect="1"/>
          </p:cNvPicPr>
          <p:nvPr/>
        </p:nvPicPr>
        <p:blipFill>
          <a:blip r:embed="rId3"/>
          <a:stretch>
            <a:fillRect/>
          </a:stretch>
        </p:blipFill>
        <p:spPr>
          <a:xfrm>
            <a:off x="7592244" y="142789"/>
            <a:ext cx="1357198" cy="683295"/>
          </a:xfrm>
          <a:prstGeom prst="rect">
            <a:avLst/>
          </a:prstGeom>
        </p:spPr>
      </p:pic>
      <p:sp>
        <p:nvSpPr>
          <p:cNvPr id="8" name="TextBox 7">
            <a:extLst>
              <a:ext uri="{FF2B5EF4-FFF2-40B4-BE49-F238E27FC236}">
                <a16:creationId xmlns:a16="http://schemas.microsoft.com/office/drawing/2014/main" id="{3CF0C183-A48F-B64B-B21B-FAE2F3A83489}"/>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rgbClr val="00B050"/>
                </a:solidFill>
              </a:rPr>
              <a:t>Workday</a:t>
            </a:r>
          </a:p>
          <a:p>
            <a:r>
              <a:rPr kumimoji="1" lang="en-US" altLang="ko-KR" sz="1000" dirty="0">
                <a:solidFill>
                  <a:srgbClr val="00B050"/>
                </a:solidFill>
              </a:rPr>
              <a:t>Integration</a:t>
            </a:r>
            <a:endParaRPr kumimoji="1" lang="ko-KR" altLang="en-US" sz="1000" dirty="0">
              <a:solidFill>
                <a:srgbClr val="00B050"/>
              </a:solidFill>
            </a:endParaRPr>
          </a:p>
        </p:txBody>
      </p:sp>
      <p:pic>
        <p:nvPicPr>
          <p:cNvPr id="3" name="그림 2">
            <a:extLst>
              <a:ext uri="{FF2B5EF4-FFF2-40B4-BE49-F238E27FC236}">
                <a16:creationId xmlns:a16="http://schemas.microsoft.com/office/drawing/2014/main" id="{0B0A448F-AEF8-FF4D-9D5D-FFE5AFAB1D2F}"/>
              </a:ext>
            </a:extLst>
          </p:cNvPr>
          <p:cNvPicPr>
            <a:picLocks noChangeAspect="1"/>
          </p:cNvPicPr>
          <p:nvPr/>
        </p:nvPicPr>
        <p:blipFill>
          <a:blip r:embed="rId4"/>
          <a:stretch>
            <a:fillRect/>
          </a:stretch>
        </p:blipFill>
        <p:spPr>
          <a:xfrm>
            <a:off x="762607" y="680573"/>
            <a:ext cx="7324080" cy="4037324"/>
          </a:xfrm>
          <a:prstGeom prst="rect">
            <a:avLst/>
          </a:prstGeom>
        </p:spPr>
      </p:pic>
      <p:sp>
        <p:nvSpPr>
          <p:cNvPr id="9" name="Google Shape;8958;p624">
            <a:extLst>
              <a:ext uri="{FF2B5EF4-FFF2-40B4-BE49-F238E27FC236}">
                <a16:creationId xmlns:a16="http://schemas.microsoft.com/office/drawing/2014/main" id="{A694AB47-1524-EE4C-87D5-CDC5655D7A2B}"/>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altLang="ko-KR" sz="2400" dirty="0">
                <a:solidFill>
                  <a:schemeClr val="dk1"/>
                </a:solidFill>
              </a:rPr>
              <a:t>3. Experience</a:t>
            </a:r>
            <a:endParaRPr lang="en-US" dirty="0">
              <a:solidFill>
                <a:schemeClr val="dk1"/>
              </a:solidFill>
            </a:endParaRPr>
          </a:p>
        </p:txBody>
      </p:sp>
    </p:spTree>
    <p:extLst>
      <p:ext uri="{BB962C8B-B14F-4D97-AF65-F5344CB8AC3E}">
        <p14:creationId xmlns:p14="http://schemas.microsoft.com/office/powerpoint/2010/main" val="437415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a:spLocks noGrp="1"/>
          </p:cNvSpPr>
          <p:nvPr>
            <p:ph type="ftr" sz="quarter" idx="3"/>
          </p:nvPr>
        </p:nvSpPr>
        <p:spPr/>
        <p:txBody>
          <a:bodyPr/>
          <a:lstStyle/>
          <a:p>
            <a:r>
              <a:rPr lang="en-US"/>
              <a:t>© Copyright 2000-2017 TIBCO Software Inc.       </a:t>
            </a:r>
            <a:endParaRPr lang="en-US" dirty="0"/>
          </a:p>
        </p:txBody>
      </p:sp>
      <p:sp>
        <p:nvSpPr>
          <p:cNvPr id="3" name="Titre 2"/>
          <p:cNvSpPr>
            <a:spLocks noGrp="1"/>
          </p:cNvSpPr>
          <p:nvPr>
            <p:ph type="title"/>
          </p:nvPr>
        </p:nvSpPr>
        <p:spPr>
          <a:xfrm>
            <a:off x="628650" y="1136396"/>
            <a:ext cx="7886700" cy="2372207"/>
          </a:xfrm>
        </p:spPr>
        <p:txBody>
          <a:bodyPr>
            <a:normAutofit/>
          </a:bodyPr>
          <a:lstStyle/>
          <a:p>
            <a:r>
              <a:rPr lang="en-US" altLang="ko-KR" dirty="0">
                <a:latin typeface="+mj-lt"/>
              </a:rPr>
              <a:t>Wrap-up</a:t>
            </a:r>
            <a:br>
              <a:rPr lang="en-US" dirty="0">
                <a:latin typeface="+mj-lt"/>
              </a:rPr>
            </a:br>
            <a:endParaRPr lang="en-US" dirty="0">
              <a:latin typeface="+mj-lt"/>
            </a:endParaRPr>
          </a:p>
        </p:txBody>
      </p:sp>
    </p:spTree>
    <p:extLst>
      <p:ext uri="{BB962C8B-B14F-4D97-AF65-F5344CB8AC3E}">
        <p14:creationId xmlns:p14="http://schemas.microsoft.com/office/powerpoint/2010/main" val="774922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65</a:t>
            </a:fld>
            <a:endParaRPr/>
          </a:p>
        </p:txBody>
      </p:sp>
      <p:sp>
        <p:nvSpPr>
          <p:cNvPr id="57" name="Google Shape;8958;p624">
            <a:extLst>
              <a:ext uri="{FF2B5EF4-FFF2-40B4-BE49-F238E27FC236}">
                <a16:creationId xmlns:a16="http://schemas.microsoft.com/office/drawing/2014/main" id="{9DB64C5F-DEF8-B649-9E7B-75CE9E28DE7F}"/>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Hybrid Integration</a:t>
            </a:r>
          </a:p>
          <a:p>
            <a:pPr>
              <a:lnSpc>
                <a:spcPct val="90000"/>
              </a:lnSpc>
              <a:buClr>
                <a:schemeClr val="dk1"/>
              </a:buClr>
              <a:buSzPts val="2900"/>
            </a:pP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38" name="그림 37">
            <a:extLst>
              <a:ext uri="{FF2B5EF4-FFF2-40B4-BE49-F238E27FC236}">
                <a16:creationId xmlns:a16="http://schemas.microsoft.com/office/drawing/2014/main" id="{08622237-C0AF-494C-9B97-DA0DB5258C66}"/>
              </a:ext>
            </a:extLst>
          </p:cNvPr>
          <p:cNvPicPr>
            <a:picLocks noChangeAspect="1"/>
          </p:cNvPicPr>
          <p:nvPr/>
        </p:nvPicPr>
        <p:blipFill rotWithShape="1">
          <a:blip r:embed="rId3"/>
          <a:srcRect t="46650"/>
          <a:stretch/>
        </p:blipFill>
        <p:spPr>
          <a:xfrm>
            <a:off x="3733366" y="1039888"/>
            <a:ext cx="1534910" cy="701169"/>
          </a:xfrm>
          <a:prstGeom prst="rect">
            <a:avLst/>
          </a:prstGeom>
        </p:spPr>
      </p:pic>
      <p:grpSp>
        <p:nvGrpSpPr>
          <p:cNvPr id="55" name="그룹 54">
            <a:extLst>
              <a:ext uri="{FF2B5EF4-FFF2-40B4-BE49-F238E27FC236}">
                <a16:creationId xmlns:a16="http://schemas.microsoft.com/office/drawing/2014/main" id="{C5485B8D-5032-CC41-8C00-C77928E27BF1}"/>
              </a:ext>
            </a:extLst>
          </p:cNvPr>
          <p:cNvGrpSpPr/>
          <p:nvPr/>
        </p:nvGrpSpPr>
        <p:grpSpPr>
          <a:xfrm>
            <a:off x="937450" y="992474"/>
            <a:ext cx="7340672" cy="3697379"/>
            <a:chOff x="937450" y="992474"/>
            <a:chExt cx="7340672" cy="3697379"/>
          </a:xfrm>
        </p:grpSpPr>
        <p:pic>
          <p:nvPicPr>
            <p:cNvPr id="56" name="그림 55">
              <a:extLst>
                <a:ext uri="{FF2B5EF4-FFF2-40B4-BE49-F238E27FC236}">
                  <a16:creationId xmlns:a16="http://schemas.microsoft.com/office/drawing/2014/main" id="{2F27C299-E0EE-1D40-8E99-59EFA0D64C73}"/>
                </a:ext>
              </a:extLst>
            </p:cNvPr>
            <p:cNvPicPr>
              <a:picLocks noChangeAspect="1"/>
            </p:cNvPicPr>
            <p:nvPr/>
          </p:nvPicPr>
          <p:blipFill rotWithShape="1">
            <a:blip r:embed="rId4"/>
            <a:srcRect l="11154" t="18543" r="10427" b="14468"/>
            <a:stretch/>
          </p:blipFill>
          <p:spPr>
            <a:xfrm>
              <a:off x="6463704" y="1662101"/>
              <a:ext cx="1814418" cy="784470"/>
            </a:xfrm>
            <a:prstGeom prst="rect">
              <a:avLst/>
            </a:prstGeom>
          </p:spPr>
        </p:pic>
        <p:pic>
          <p:nvPicPr>
            <p:cNvPr id="58" name="그림 57">
              <a:extLst>
                <a:ext uri="{FF2B5EF4-FFF2-40B4-BE49-F238E27FC236}">
                  <a16:creationId xmlns:a16="http://schemas.microsoft.com/office/drawing/2014/main" id="{FD6C2EA6-3F51-8148-80D2-A58BE89C4DA2}"/>
                </a:ext>
              </a:extLst>
            </p:cNvPr>
            <p:cNvPicPr>
              <a:picLocks noChangeAspect="1"/>
            </p:cNvPicPr>
            <p:nvPr/>
          </p:nvPicPr>
          <p:blipFill>
            <a:blip r:embed="rId5"/>
            <a:stretch>
              <a:fillRect/>
            </a:stretch>
          </p:blipFill>
          <p:spPr>
            <a:xfrm>
              <a:off x="6565872" y="3288693"/>
              <a:ext cx="1553578" cy="529637"/>
            </a:xfrm>
            <a:prstGeom prst="rect">
              <a:avLst/>
            </a:prstGeom>
          </p:spPr>
        </p:pic>
        <p:pic>
          <p:nvPicPr>
            <p:cNvPr id="59" name="그림 58">
              <a:extLst>
                <a:ext uri="{FF2B5EF4-FFF2-40B4-BE49-F238E27FC236}">
                  <a16:creationId xmlns:a16="http://schemas.microsoft.com/office/drawing/2014/main" id="{2A154F97-21A6-0F4C-BDA7-7760D6FB5497}"/>
                </a:ext>
              </a:extLst>
            </p:cNvPr>
            <p:cNvPicPr>
              <a:picLocks noChangeAspect="1"/>
            </p:cNvPicPr>
            <p:nvPr/>
          </p:nvPicPr>
          <p:blipFill>
            <a:blip r:embed="rId6"/>
            <a:stretch>
              <a:fillRect/>
            </a:stretch>
          </p:blipFill>
          <p:spPr>
            <a:xfrm>
              <a:off x="957358" y="1904578"/>
              <a:ext cx="1219310" cy="650039"/>
            </a:xfrm>
            <a:prstGeom prst="rect">
              <a:avLst/>
            </a:prstGeom>
          </p:spPr>
        </p:pic>
        <p:pic>
          <p:nvPicPr>
            <p:cNvPr id="60" name="그림 59">
              <a:extLst>
                <a:ext uri="{FF2B5EF4-FFF2-40B4-BE49-F238E27FC236}">
                  <a16:creationId xmlns:a16="http://schemas.microsoft.com/office/drawing/2014/main" id="{3140A4EC-B9AE-EB40-9173-D77BE43786A7}"/>
                </a:ext>
              </a:extLst>
            </p:cNvPr>
            <p:cNvPicPr>
              <a:picLocks noChangeAspect="1"/>
            </p:cNvPicPr>
            <p:nvPr/>
          </p:nvPicPr>
          <p:blipFill>
            <a:blip r:embed="rId7"/>
            <a:stretch>
              <a:fillRect/>
            </a:stretch>
          </p:blipFill>
          <p:spPr>
            <a:xfrm>
              <a:off x="937450" y="3226687"/>
              <a:ext cx="1553578" cy="618562"/>
            </a:xfrm>
            <a:prstGeom prst="rect">
              <a:avLst/>
            </a:prstGeom>
          </p:spPr>
        </p:pic>
        <p:sp>
          <p:nvSpPr>
            <p:cNvPr id="61" name="Google Shape;1035;p105">
              <a:extLst>
                <a:ext uri="{FF2B5EF4-FFF2-40B4-BE49-F238E27FC236}">
                  <a16:creationId xmlns:a16="http://schemas.microsoft.com/office/drawing/2014/main" id="{35E00FD1-3FCB-F648-BF1E-E43C7C1D432F}"/>
                </a:ext>
              </a:extLst>
            </p:cNvPr>
            <p:cNvSpPr txBox="1"/>
            <p:nvPr/>
          </p:nvSpPr>
          <p:spPr>
            <a:xfrm>
              <a:off x="3579682" y="3032391"/>
              <a:ext cx="1768887" cy="300544"/>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800"/>
                <a:buFontTx/>
                <a:buNone/>
                <a:tabLst/>
                <a:defRPr/>
              </a:pPr>
              <a:r>
                <a:rPr kumimoji="0" lang="en-US" sz="1300" b="0" i="0" u="none" strike="noStrike" kern="0" cap="none" spc="0" normalizeH="0" baseline="0" noProof="0" dirty="0">
                  <a:ln>
                    <a:noFill/>
                  </a:ln>
                  <a:solidFill>
                    <a:schemeClr val="tx1"/>
                  </a:solidFill>
                  <a:effectLst/>
                  <a:uLnTx/>
                  <a:uFillTx/>
                </a:rPr>
                <a:t>Shared Data Assets</a:t>
              </a:r>
              <a:endParaRPr kumimoji="0" sz="1300" b="0" i="0" u="none" strike="noStrike" kern="0" cap="none" spc="0" normalizeH="0" baseline="0" noProof="0" dirty="0">
                <a:ln>
                  <a:noFill/>
                </a:ln>
                <a:solidFill>
                  <a:schemeClr val="tx1"/>
                </a:solidFill>
                <a:effectLst/>
                <a:uLnTx/>
                <a:uFillTx/>
              </a:endParaRPr>
            </a:p>
          </p:txBody>
        </p:sp>
        <p:pic>
          <p:nvPicPr>
            <p:cNvPr id="62" name="그림 61">
              <a:extLst>
                <a:ext uri="{FF2B5EF4-FFF2-40B4-BE49-F238E27FC236}">
                  <a16:creationId xmlns:a16="http://schemas.microsoft.com/office/drawing/2014/main" id="{8C702A3F-E936-0546-8B02-A0D47B556802}"/>
                </a:ext>
              </a:extLst>
            </p:cNvPr>
            <p:cNvPicPr>
              <a:picLocks noChangeAspect="1"/>
            </p:cNvPicPr>
            <p:nvPr/>
          </p:nvPicPr>
          <p:blipFill>
            <a:blip r:embed="rId8"/>
            <a:stretch>
              <a:fillRect/>
            </a:stretch>
          </p:blipFill>
          <p:spPr>
            <a:xfrm>
              <a:off x="3549486" y="2324882"/>
              <a:ext cx="1814419" cy="731600"/>
            </a:xfrm>
            <a:prstGeom prst="rect">
              <a:avLst/>
            </a:prstGeom>
          </p:spPr>
        </p:pic>
        <p:cxnSp>
          <p:nvCxnSpPr>
            <p:cNvPr id="63" name="직선 연결선[R] 62">
              <a:extLst>
                <a:ext uri="{FF2B5EF4-FFF2-40B4-BE49-F238E27FC236}">
                  <a16:creationId xmlns:a16="http://schemas.microsoft.com/office/drawing/2014/main" id="{0BCE5272-4F76-CA4A-8AA3-062CE67BC207}"/>
                </a:ext>
              </a:extLst>
            </p:cNvPr>
            <p:cNvCxnSpPr>
              <a:cxnSpLocks/>
            </p:cNvCxnSpPr>
            <p:nvPr/>
          </p:nvCxnSpPr>
          <p:spPr>
            <a:xfrm>
              <a:off x="4469935" y="1792245"/>
              <a:ext cx="0" cy="44660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원통[C] 63">
              <a:extLst>
                <a:ext uri="{FF2B5EF4-FFF2-40B4-BE49-F238E27FC236}">
                  <a16:creationId xmlns:a16="http://schemas.microsoft.com/office/drawing/2014/main" id="{29A6E0DE-9FC1-434D-8E01-546793DB57D0}"/>
                </a:ext>
              </a:extLst>
            </p:cNvPr>
            <p:cNvSpPr/>
            <p:nvPr/>
          </p:nvSpPr>
          <p:spPr>
            <a:xfrm>
              <a:off x="4659494" y="992474"/>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65" name="원통[C] 64">
              <a:extLst>
                <a:ext uri="{FF2B5EF4-FFF2-40B4-BE49-F238E27FC236}">
                  <a16:creationId xmlns:a16="http://schemas.microsoft.com/office/drawing/2014/main" id="{45F475E4-97F6-B247-BBB5-B0202149513C}"/>
                </a:ext>
              </a:extLst>
            </p:cNvPr>
            <p:cNvSpPr/>
            <p:nvPr/>
          </p:nvSpPr>
          <p:spPr>
            <a:xfrm>
              <a:off x="4674066" y="3908801"/>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66" name="직선 연결선[R] 65">
              <a:extLst>
                <a:ext uri="{FF2B5EF4-FFF2-40B4-BE49-F238E27FC236}">
                  <a16:creationId xmlns:a16="http://schemas.microsoft.com/office/drawing/2014/main" id="{BFCFF4D6-BBDB-5B42-B78A-F1D0FCC18D82}"/>
                </a:ext>
              </a:extLst>
            </p:cNvPr>
            <p:cNvCxnSpPr>
              <a:cxnSpLocks/>
            </p:cNvCxnSpPr>
            <p:nvPr/>
          </p:nvCxnSpPr>
          <p:spPr>
            <a:xfrm>
              <a:off x="233630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직선 연결선[R] 66">
              <a:extLst>
                <a:ext uri="{FF2B5EF4-FFF2-40B4-BE49-F238E27FC236}">
                  <a16:creationId xmlns:a16="http://schemas.microsoft.com/office/drawing/2014/main" id="{B2492B4C-2570-0F44-8FC8-59E2F219C21E}"/>
                </a:ext>
              </a:extLst>
            </p:cNvPr>
            <p:cNvCxnSpPr>
              <a:cxnSpLocks/>
            </p:cNvCxnSpPr>
            <p:nvPr/>
          </p:nvCxnSpPr>
          <p:spPr>
            <a:xfrm flipV="1">
              <a:off x="233630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직선 연결선[R] 67">
              <a:extLst>
                <a:ext uri="{FF2B5EF4-FFF2-40B4-BE49-F238E27FC236}">
                  <a16:creationId xmlns:a16="http://schemas.microsoft.com/office/drawing/2014/main" id="{B424AC40-A6EE-A845-99E7-5451670E223D}"/>
                </a:ext>
              </a:extLst>
            </p:cNvPr>
            <p:cNvCxnSpPr>
              <a:cxnSpLocks/>
            </p:cNvCxnSpPr>
            <p:nvPr/>
          </p:nvCxnSpPr>
          <p:spPr>
            <a:xfrm>
              <a:off x="4469935" y="3332935"/>
              <a:ext cx="0" cy="67851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원통[C] 68">
              <a:extLst>
                <a:ext uri="{FF2B5EF4-FFF2-40B4-BE49-F238E27FC236}">
                  <a16:creationId xmlns:a16="http://schemas.microsoft.com/office/drawing/2014/main" id="{1FAD6652-387A-514D-972E-48B70C91AF50}"/>
                </a:ext>
              </a:extLst>
            </p:cNvPr>
            <p:cNvSpPr/>
            <p:nvPr/>
          </p:nvSpPr>
          <p:spPr>
            <a:xfrm>
              <a:off x="1834112"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70" name="원통[C] 69">
              <a:extLst>
                <a:ext uri="{FF2B5EF4-FFF2-40B4-BE49-F238E27FC236}">
                  <a16:creationId xmlns:a16="http://schemas.microsoft.com/office/drawing/2014/main" id="{A2A736FE-8CD5-7241-9C95-8E586A89D295}"/>
                </a:ext>
              </a:extLst>
            </p:cNvPr>
            <p:cNvSpPr/>
            <p:nvPr/>
          </p:nvSpPr>
          <p:spPr>
            <a:xfrm>
              <a:off x="1834112"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71" name="원통[C] 70">
              <a:extLst>
                <a:ext uri="{FF2B5EF4-FFF2-40B4-BE49-F238E27FC236}">
                  <a16:creationId xmlns:a16="http://schemas.microsoft.com/office/drawing/2014/main" id="{B3FB384F-C081-304E-AEF2-9F3E941B3CA8}"/>
                </a:ext>
              </a:extLst>
            </p:cNvPr>
            <p:cNvSpPr/>
            <p:nvPr/>
          </p:nvSpPr>
          <p:spPr>
            <a:xfrm>
              <a:off x="7477393" y="1683538"/>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sp>
          <p:nvSpPr>
            <p:cNvPr id="72" name="원통[C] 71">
              <a:extLst>
                <a:ext uri="{FF2B5EF4-FFF2-40B4-BE49-F238E27FC236}">
                  <a16:creationId xmlns:a16="http://schemas.microsoft.com/office/drawing/2014/main" id="{F8DDB8FB-27C4-D743-B327-4AF0CBCEBFAF}"/>
                </a:ext>
              </a:extLst>
            </p:cNvPr>
            <p:cNvSpPr/>
            <p:nvPr/>
          </p:nvSpPr>
          <p:spPr>
            <a:xfrm>
              <a:off x="7477393" y="3056482"/>
              <a:ext cx="642056" cy="370798"/>
            </a:xfrm>
            <a:prstGeom prst="can">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rgbClr val="0070C0"/>
                  </a:solidFill>
                </a:rPr>
                <a:t>Legacy</a:t>
              </a:r>
              <a:endParaRPr kumimoji="1" lang="ko-KR" altLang="en-US" sz="1100" dirty="0">
                <a:solidFill>
                  <a:srgbClr val="0070C0"/>
                </a:solidFill>
              </a:endParaRPr>
            </a:p>
          </p:txBody>
        </p:sp>
        <p:cxnSp>
          <p:nvCxnSpPr>
            <p:cNvPr id="73" name="직선 연결선[R] 72">
              <a:extLst>
                <a:ext uri="{FF2B5EF4-FFF2-40B4-BE49-F238E27FC236}">
                  <a16:creationId xmlns:a16="http://schemas.microsoft.com/office/drawing/2014/main" id="{15977674-78F7-DD49-AB65-982DD7ED22A0}"/>
                </a:ext>
              </a:extLst>
            </p:cNvPr>
            <p:cNvCxnSpPr>
              <a:cxnSpLocks/>
            </p:cNvCxnSpPr>
            <p:nvPr/>
          </p:nvCxnSpPr>
          <p:spPr>
            <a:xfrm flipH="1">
              <a:off x="5322494" y="2108577"/>
              <a:ext cx="1162889" cy="37203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직선 연결선[R] 73">
              <a:extLst>
                <a:ext uri="{FF2B5EF4-FFF2-40B4-BE49-F238E27FC236}">
                  <a16:creationId xmlns:a16="http://schemas.microsoft.com/office/drawing/2014/main" id="{89AE3049-431E-094F-8B5E-35150243805A}"/>
                </a:ext>
              </a:extLst>
            </p:cNvPr>
            <p:cNvCxnSpPr>
              <a:cxnSpLocks/>
            </p:cNvCxnSpPr>
            <p:nvPr/>
          </p:nvCxnSpPr>
          <p:spPr>
            <a:xfrm flipH="1" flipV="1">
              <a:off x="5322494" y="3056482"/>
              <a:ext cx="1114729" cy="497029"/>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5" name="그림 74">
              <a:extLst>
                <a:ext uri="{FF2B5EF4-FFF2-40B4-BE49-F238E27FC236}">
                  <a16:creationId xmlns:a16="http://schemas.microsoft.com/office/drawing/2014/main" id="{FF020768-93D1-4E40-A102-84854B7211D5}"/>
                </a:ext>
              </a:extLst>
            </p:cNvPr>
            <p:cNvPicPr>
              <a:picLocks noChangeAspect="1"/>
            </p:cNvPicPr>
            <p:nvPr/>
          </p:nvPicPr>
          <p:blipFill rotWithShape="1">
            <a:blip r:embed="rId9"/>
            <a:srcRect l="8121" t="18322" r="50985" b="27658"/>
            <a:stretch/>
          </p:blipFill>
          <p:spPr>
            <a:xfrm>
              <a:off x="3649538" y="3950867"/>
              <a:ext cx="1714367" cy="738986"/>
            </a:xfrm>
            <a:prstGeom prst="rect">
              <a:avLst/>
            </a:prstGeom>
          </p:spPr>
        </p:pic>
      </p:grpSp>
      <p:sp>
        <p:nvSpPr>
          <p:cNvPr id="76" name="도넛[D] 75">
            <a:extLst>
              <a:ext uri="{FF2B5EF4-FFF2-40B4-BE49-F238E27FC236}">
                <a16:creationId xmlns:a16="http://schemas.microsoft.com/office/drawing/2014/main" id="{FE6159B2-4D5F-8D49-82B1-2FB885E9CD3F}"/>
              </a:ext>
            </a:extLst>
          </p:cNvPr>
          <p:cNvSpPr/>
          <p:nvPr/>
        </p:nvSpPr>
        <p:spPr>
          <a:xfrm>
            <a:off x="2537664" y="1743056"/>
            <a:ext cx="3800707" cy="2214134"/>
          </a:xfrm>
          <a:prstGeom prst="donut">
            <a:avLst>
              <a:gd name="adj" fmla="val 21992"/>
            </a:avLst>
          </a:prstGeom>
          <a:solidFill>
            <a:schemeClr val="accent2">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77" name="TextBox 76">
            <a:extLst>
              <a:ext uri="{FF2B5EF4-FFF2-40B4-BE49-F238E27FC236}">
                <a16:creationId xmlns:a16="http://schemas.microsoft.com/office/drawing/2014/main" id="{4A80651D-7CEE-4044-91DB-30B784D65C50}"/>
              </a:ext>
            </a:extLst>
          </p:cNvPr>
          <p:cNvSpPr txBox="1"/>
          <p:nvPr/>
        </p:nvSpPr>
        <p:spPr>
          <a:xfrm>
            <a:off x="5834757" y="914364"/>
            <a:ext cx="2026627" cy="292388"/>
          </a:xfrm>
          <a:prstGeom prst="rect">
            <a:avLst/>
          </a:prstGeom>
          <a:noFill/>
        </p:spPr>
        <p:txBody>
          <a:bodyPr wrap="square" rtlCol="0">
            <a:spAutoFit/>
          </a:bodyPr>
          <a:lstStyle/>
          <a:p>
            <a:r>
              <a:rPr kumimoji="1" lang="en-US" altLang="ko-KR" sz="1300" b="1" i="1" dirty="0">
                <a:solidFill>
                  <a:srgbClr val="0070C0"/>
                </a:solidFill>
                <a:highlight>
                  <a:srgbClr val="FFFF00"/>
                </a:highlight>
              </a:rPr>
              <a:t>On-Premise Integration</a:t>
            </a:r>
            <a:endParaRPr kumimoji="1" lang="ko-KR" altLang="en-US" sz="1300" b="1" i="1" dirty="0">
              <a:solidFill>
                <a:srgbClr val="0070C0"/>
              </a:solidFill>
              <a:highlight>
                <a:srgbClr val="FFFF00"/>
              </a:highlight>
            </a:endParaRPr>
          </a:p>
        </p:txBody>
      </p:sp>
      <p:sp>
        <p:nvSpPr>
          <p:cNvPr id="78" name="TextBox 77">
            <a:extLst>
              <a:ext uri="{FF2B5EF4-FFF2-40B4-BE49-F238E27FC236}">
                <a16:creationId xmlns:a16="http://schemas.microsoft.com/office/drawing/2014/main" id="{140FDC93-808E-A641-B2B0-CD0CEECD77B4}"/>
              </a:ext>
            </a:extLst>
          </p:cNvPr>
          <p:cNvSpPr txBox="1"/>
          <p:nvPr/>
        </p:nvSpPr>
        <p:spPr>
          <a:xfrm>
            <a:off x="4799901" y="1816336"/>
            <a:ext cx="1685482" cy="292388"/>
          </a:xfrm>
          <a:prstGeom prst="rect">
            <a:avLst/>
          </a:prstGeom>
          <a:noFill/>
        </p:spPr>
        <p:txBody>
          <a:bodyPr wrap="square" rtlCol="0">
            <a:spAutoFit/>
          </a:bodyPr>
          <a:lstStyle/>
          <a:p>
            <a:r>
              <a:rPr kumimoji="1" lang="en-US" altLang="ko-KR" sz="1300" b="1" i="1" dirty="0">
                <a:solidFill>
                  <a:srgbClr val="0070C0"/>
                </a:solidFill>
                <a:highlight>
                  <a:srgbClr val="FFFF00"/>
                </a:highlight>
              </a:rPr>
              <a:t>Cloud Integration</a:t>
            </a:r>
            <a:endParaRPr kumimoji="1" lang="ko-KR" altLang="en-US" sz="1300" b="1" i="1" dirty="0">
              <a:solidFill>
                <a:srgbClr val="0070C0"/>
              </a:solidFill>
              <a:highlight>
                <a:srgbClr val="FFFF00"/>
              </a:highlight>
            </a:endParaRPr>
          </a:p>
        </p:txBody>
      </p:sp>
      <p:sp>
        <p:nvSpPr>
          <p:cNvPr id="79" name="타원 78">
            <a:extLst>
              <a:ext uri="{FF2B5EF4-FFF2-40B4-BE49-F238E27FC236}">
                <a16:creationId xmlns:a16="http://schemas.microsoft.com/office/drawing/2014/main" id="{96516DF9-481E-FF42-83B0-3F0901CC811A}"/>
              </a:ext>
            </a:extLst>
          </p:cNvPr>
          <p:cNvSpPr/>
          <p:nvPr/>
        </p:nvSpPr>
        <p:spPr>
          <a:xfrm>
            <a:off x="3545829" y="2323819"/>
            <a:ext cx="1802740" cy="964874"/>
          </a:xfrm>
          <a:prstGeom prst="ellipse">
            <a:avLst/>
          </a:prstGeom>
          <a:solidFill>
            <a:srgbClr val="92D050">
              <a:alpha val="3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0" name="TextBox 79">
            <a:extLst>
              <a:ext uri="{FF2B5EF4-FFF2-40B4-BE49-F238E27FC236}">
                <a16:creationId xmlns:a16="http://schemas.microsoft.com/office/drawing/2014/main" id="{8B921BF5-A96A-BA4A-A6B1-6858AFB5842A}"/>
              </a:ext>
            </a:extLst>
          </p:cNvPr>
          <p:cNvSpPr txBox="1"/>
          <p:nvPr/>
        </p:nvSpPr>
        <p:spPr>
          <a:xfrm>
            <a:off x="3564836" y="2312130"/>
            <a:ext cx="1814418" cy="292388"/>
          </a:xfrm>
          <a:prstGeom prst="rect">
            <a:avLst/>
          </a:prstGeom>
          <a:noFill/>
        </p:spPr>
        <p:txBody>
          <a:bodyPr wrap="square" rtlCol="0">
            <a:spAutoFit/>
          </a:bodyPr>
          <a:lstStyle/>
          <a:p>
            <a:r>
              <a:rPr kumimoji="1" lang="en-US" altLang="ko-KR" sz="1300" b="1" i="1" dirty="0">
                <a:solidFill>
                  <a:srgbClr val="0070C0"/>
                </a:solidFill>
                <a:highlight>
                  <a:srgbClr val="FFFF00"/>
                </a:highlight>
              </a:rPr>
              <a:t>Workday Integration</a:t>
            </a:r>
            <a:endParaRPr kumimoji="1" lang="ko-KR" altLang="en-US" sz="1300" b="1" i="1" dirty="0">
              <a:solidFill>
                <a:srgbClr val="0070C0"/>
              </a:solidFill>
              <a:highlight>
                <a:srgbClr val="FFFF00"/>
              </a:highlight>
            </a:endParaRPr>
          </a:p>
        </p:txBody>
      </p:sp>
      <p:sp>
        <p:nvSpPr>
          <p:cNvPr id="81" name="도넛[D] 80">
            <a:extLst>
              <a:ext uri="{FF2B5EF4-FFF2-40B4-BE49-F238E27FC236}">
                <a16:creationId xmlns:a16="http://schemas.microsoft.com/office/drawing/2014/main" id="{423511BD-D42D-5846-BED9-6D5A53258F59}"/>
              </a:ext>
            </a:extLst>
          </p:cNvPr>
          <p:cNvSpPr/>
          <p:nvPr/>
        </p:nvSpPr>
        <p:spPr>
          <a:xfrm>
            <a:off x="413762" y="699274"/>
            <a:ext cx="8100725" cy="4308448"/>
          </a:xfrm>
          <a:prstGeom prst="donut">
            <a:avLst>
              <a:gd name="adj" fmla="val 21678"/>
            </a:avLst>
          </a:prstGeom>
          <a:solidFill>
            <a:schemeClr val="accent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81811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66</a:t>
            </a:fld>
            <a:endParaRPr/>
          </a:p>
        </p:txBody>
      </p:sp>
      <p:sp>
        <p:nvSpPr>
          <p:cNvPr id="57" name="Google Shape;8958;p624">
            <a:extLst>
              <a:ext uri="{FF2B5EF4-FFF2-40B4-BE49-F238E27FC236}">
                <a16:creationId xmlns:a16="http://schemas.microsoft.com/office/drawing/2014/main" id="{9DB64C5F-DEF8-B649-9E7B-75CE9E28DE7F}"/>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1. On-premise Integration</a:t>
            </a:r>
          </a:p>
          <a:p>
            <a:pPr>
              <a:lnSpc>
                <a:spcPct val="90000"/>
              </a:lnSpc>
              <a:buClr>
                <a:schemeClr val="dk1"/>
              </a:buClr>
              <a:buSzPts val="2900"/>
            </a:pP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sp>
        <p:nvSpPr>
          <p:cNvPr id="38" name="TextBox 37">
            <a:extLst>
              <a:ext uri="{FF2B5EF4-FFF2-40B4-BE49-F238E27FC236}">
                <a16:creationId xmlns:a16="http://schemas.microsoft.com/office/drawing/2014/main" id="{F74BEF0A-0AEE-3E48-ADC7-2E637ECEFB48}"/>
              </a:ext>
            </a:extLst>
          </p:cNvPr>
          <p:cNvSpPr txBox="1"/>
          <p:nvPr/>
        </p:nvSpPr>
        <p:spPr>
          <a:xfrm>
            <a:off x="630925" y="1175085"/>
            <a:ext cx="7645042" cy="2793329"/>
          </a:xfrm>
          <a:prstGeom prst="rect">
            <a:avLst/>
          </a:prstGeom>
          <a:noFill/>
        </p:spPr>
        <p:txBody>
          <a:bodyPr wrap="none" rtlCol="0">
            <a:spAutoFit/>
          </a:bodyPr>
          <a:lstStyle/>
          <a:p>
            <a:pPr marL="457200" indent="-457200">
              <a:lnSpc>
                <a:spcPct val="150000"/>
              </a:lnSpc>
              <a:buClr>
                <a:schemeClr val="accent1"/>
              </a:buClr>
              <a:buAutoNum type="arabicPeriod"/>
            </a:pPr>
            <a:r>
              <a:rPr kumimoji="1" lang="en-US" altLang="ko-KR" sz="2400" b="1" dirty="0">
                <a:solidFill>
                  <a:srgbClr val="00B0F0"/>
                </a:solidFill>
              </a:rPr>
              <a:t>Easy Integration</a:t>
            </a:r>
            <a:r>
              <a:rPr kumimoji="1" lang="ko-KR" altLang="en-US" sz="2400" b="1"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750+ pre-built plug-in</a:t>
            </a:r>
          </a:p>
          <a:p>
            <a:pPr marL="457200" indent="-457200">
              <a:lnSpc>
                <a:spcPct val="150000"/>
              </a:lnSpc>
              <a:buClr>
                <a:schemeClr val="accent1"/>
              </a:buClr>
              <a:buAutoNum type="arabicPeriod"/>
            </a:pPr>
            <a:r>
              <a:rPr kumimoji="1" lang="en-US" altLang="ko-KR" sz="2400" b="1" dirty="0">
                <a:solidFill>
                  <a:srgbClr val="00B0F0"/>
                </a:solidFill>
              </a:rPr>
              <a:t>Productivity</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GUI-based zero-coding environment</a:t>
            </a:r>
          </a:p>
          <a:p>
            <a:pPr marL="457200" indent="-457200">
              <a:lnSpc>
                <a:spcPct val="150000"/>
              </a:lnSpc>
              <a:buClr>
                <a:schemeClr val="accent1"/>
              </a:buClr>
              <a:buFont typeface="Arial"/>
              <a:buAutoNum type="arabicPeriod"/>
            </a:pPr>
            <a:r>
              <a:rPr kumimoji="1" lang="en-US" altLang="ko-KR" sz="2400" b="1" dirty="0">
                <a:solidFill>
                  <a:srgbClr val="00B0F0"/>
                </a:solidFill>
              </a:rPr>
              <a:t>Performance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Scalable multi-node architecture </a:t>
            </a:r>
            <a:endParaRPr kumimoji="1" lang="en-US" altLang="ko-KR" sz="2400" b="1" dirty="0">
              <a:solidFill>
                <a:srgbClr val="00B0F0"/>
              </a:solidFill>
            </a:endParaRPr>
          </a:p>
          <a:p>
            <a:pPr marL="457200" indent="-457200">
              <a:lnSpc>
                <a:spcPct val="150000"/>
              </a:lnSpc>
              <a:buClr>
                <a:schemeClr val="accent1"/>
              </a:buClr>
              <a:buFont typeface="Arial"/>
              <a:buAutoNum type="arabicPeriod"/>
            </a:pPr>
            <a:r>
              <a:rPr kumimoji="1" lang="en-US" altLang="ko-KR" sz="2400" b="1" dirty="0">
                <a:solidFill>
                  <a:srgbClr val="00B0F0"/>
                </a:solidFill>
              </a:rPr>
              <a:t>Fault Tolerance</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Fail-safe HA architecture</a:t>
            </a:r>
          </a:p>
          <a:p>
            <a:pPr marL="457200" indent="-457200">
              <a:lnSpc>
                <a:spcPct val="150000"/>
              </a:lnSpc>
              <a:buClr>
                <a:schemeClr val="accent1"/>
              </a:buClr>
              <a:buFont typeface="Arial"/>
              <a:buAutoNum type="arabicPeriod"/>
            </a:pPr>
            <a:r>
              <a:rPr kumimoji="1" lang="en-US" altLang="ko-KR" sz="2400" b="1" dirty="0">
                <a:solidFill>
                  <a:srgbClr val="00B0F0"/>
                </a:solidFill>
              </a:rPr>
              <a:t>Security</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Full ACL + message encryption</a:t>
            </a:r>
            <a:endParaRPr kumimoji="1" lang="ko-KR" altLang="en-US" sz="2400" dirty="0">
              <a:solidFill>
                <a:schemeClr val="tx1"/>
              </a:solidFill>
            </a:endParaRPr>
          </a:p>
        </p:txBody>
      </p:sp>
      <p:pic>
        <p:nvPicPr>
          <p:cNvPr id="55" name="그림 54">
            <a:extLst>
              <a:ext uri="{FF2B5EF4-FFF2-40B4-BE49-F238E27FC236}">
                <a16:creationId xmlns:a16="http://schemas.microsoft.com/office/drawing/2014/main" id="{CF323AD4-590E-B14E-9B91-661304EFA4E0}"/>
              </a:ext>
            </a:extLst>
          </p:cNvPr>
          <p:cNvPicPr>
            <a:picLocks noChangeAspect="1"/>
          </p:cNvPicPr>
          <p:nvPr/>
        </p:nvPicPr>
        <p:blipFill>
          <a:blip r:embed="rId3"/>
          <a:stretch>
            <a:fillRect/>
          </a:stretch>
        </p:blipFill>
        <p:spPr>
          <a:xfrm>
            <a:off x="7577300" y="121913"/>
            <a:ext cx="1356982" cy="722162"/>
          </a:xfrm>
          <a:prstGeom prst="rect">
            <a:avLst/>
          </a:prstGeom>
        </p:spPr>
      </p:pic>
      <p:sp>
        <p:nvSpPr>
          <p:cNvPr id="56" name="TextBox 55">
            <a:extLst>
              <a:ext uri="{FF2B5EF4-FFF2-40B4-BE49-F238E27FC236}">
                <a16:creationId xmlns:a16="http://schemas.microsoft.com/office/drawing/2014/main" id="{CAEEBE62-D29B-7B4E-8F2E-E3F51252825E}"/>
              </a:ext>
            </a:extLst>
          </p:cNvPr>
          <p:cNvSpPr txBox="1"/>
          <p:nvPr/>
        </p:nvSpPr>
        <p:spPr>
          <a:xfrm>
            <a:off x="6724697" y="280463"/>
            <a:ext cx="867545" cy="400110"/>
          </a:xfrm>
          <a:prstGeom prst="rect">
            <a:avLst/>
          </a:prstGeom>
          <a:noFill/>
        </p:spPr>
        <p:txBody>
          <a:bodyPr wrap="none" rtlCol="0">
            <a:spAutoFit/>
          </a:bodyPr>
          <a:lstStyle/>
          <a:p>
            <a:r>
              <a:rPr kumimoji="1" lang="en-US" altLang="ko-KR" sz="1000" dirty="0">
                <a:solidFill>
                  <a:srgbClr val="00B0F0"/>
                </a:solidFill>
              </a:rPr>
              <a:t>On-Premise</a:t>
            </a:r>
          </a:p>
          <a:p>
            <a:r>
              <a:rPr kumimoji="1" lang="en-US" altLang="ko-KR" sz="1000" dirty="0">
                <a:solidFill>
                  <a:srgbClr val="00B0F0"/>
                </a:solidFill>
              </a:rPr>
              <a:t>Integration</a:t>
            </a:r>
            <a:endParaRPr kumimoji="1" lang="ko-KR" altLang="en-US" sz="1000" dirty="0">
              <a:solidFill>
                <a:srgbClr val="00B0F0"/>
              </a:solidFill>
            </a:endParaRPr>
          </a:p>
        </p:txBody>
      </p:sp>
    </p:spTree>
    <p:extLst>
      <p:ext uri="{BB962C8B-B14F-4D97-AF65-F5344CB8AC3E}">
        <p14:creationId xmlns:p14="http://schemas.microsoft.com/office/powerpoint/2010/main" val="1967483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67</a:t>
            </a:fld>
            <a:endParaRPr/>
          </a:p>
        </p:txBody>
      </p:sp>
      <p:sp>
        <p:nvSpPr>
          <p:cNvPr id="57" name="Google Shape;8958;p624">
            <a:extLst>
              <a:ext uri="{FF2B5EF4-FFF2-40B4-BE49-F238E27FC236}">
                <a16:creationId xmlns:a16="http://schemas.microsoft.com/office/drawing/2014/main" id="{9DB64C5F-DEF8-B649-9E7B-75CE9E28DE7F}"/>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2. Cloud Integration</a:t>
            </a:r>
          </a:p>
          <a:p>
            <a:pPr>
              <a:lnSpc>
                <a:spcPct val="90000"/>
              </a:lnSpc>
              <a:buClr>
                <a:schemeClr val="dk1"/>
              </a:buClr>
              <a:buSzPts val="2900"/>
            </a:pP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sp>
        <p:nvSpPr>
          <p:cNvPr id="6" name="TextBox 5">
            <a:extLst>
              <a:ext uri="{FF2B5EF4-FFF2-40B4-BE49-F238E27FC236}">
                <a16:creationId xmlns:a16="http://schemas.microsoft.com/office/drawing/2014/main" id="{2A3D5AF2-BFBB-E74F-B618-117A676C04C5}"/>
              </a:ext>
            </a:extLst>
          </p:cNvPr>
          <p:cNvSpPr txBox="1"/>
          <p:nvPr/>
        </p:nvSpPr>
        <p:spPr>
          <a:xfrm>
            <a:off x="630925" y="1175085"/>
            <a:ext cx="8345554" cy="2793329"/>
          </a:xfrm>
          <a:prstGeom prst="rect">
            <a:avLst/>
          </a:prstGeom>
          <a:noFill/>
        </p:spPr>
        <p:txBody>
          <a:bodyPr wrap="none" rtlCol="0">
            <a:spAutoFit/>
          </a:bodyPr>
          <a:lstStyle/>
          <a:p>
            <a:pPr marL="457200" indent="-457200">
              <a:lnSpc>
                <a:spcPct val="150000"/>
              </a:lnSpc>
              <a:buClr>
                <a:schemeClr val="accent2"/>
              </a:buClr>
              <a:buAutoNum type="arabicPeriod"/>
            </a:pPr>
            <a:r>
              <a:rPr kumimoji="1" lang="en-US" altLang="ko-KR" sz="2400" b="1" dirty="0">
                <a:solidFill>
                  <a:schemeClr val="accent2"/>
                </a:solidFill>
              </a:rPr>
              <a:t>Data Consistency</a:t>
            </a:r>
            <a:r>
              <a:rPr kumimoji="1" lang="ko-KR" altLang="en-US" sz="2400" b="1" dirty="0">
                <a:solidFill>
                  <a:schemeClr val="accent2"/>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Safe message transfer guaranteed</a:t>
            </a:r>
          </a:p>
          <a:p>
            <a:pPr marL="457200" indent="-457200">
              <a:lnSpc>
                <a:spcPct val="150000"/>
              </a:lnSpc>
              <a:buClr>
                <a:schemeClr val="accent2"/>
              </a:buClr>
              <a:buFont typeface="Arial"/>
              <a:buAutoNum type="arabicPeriod"/>
            </a:pPr>
            <a:r>
              <a:rPr kumimoji="1" lang="en-US" altLang="ko-KR" sz="2400" b="1" dirty="0">
                <a:solidFill>
                  <a:schemeClr val="accent2"/>
                </a:solidFill>
              </a:rPr>
              <a:t>Productivity</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Seamless process-to-API deployment</a:t>
            </a:r>
            <a:endParaRPr kumimoji="1" lang="en-US" altLang="ko-KR" sz="2400" b="1" dirty="0">
              <a:solidFill>
                <a:schemeClr val="accent2"/>
              </a:solidFill>
            </a:endParaRPr>
          </a:p>
          <a:p>
            <a:pPr marL="457200" indent="-457200">
              <a:lnSpc>
                <a:spcPct val="150000"/>
              </a:lnSpc>
              <a:buClr>
                <a:schemeClr val="accent2"/>
              </a:buClr>
              <a:buAutoNum type="arabicPeriod"/>
            </a:pPr>
            <a:r>
              <a:rPr kumimoji="1" lang="en-US" altLang="ko-KR" sz="2400" b="1" dirty="0">
                <a:solidFill>
                  <a:schemeClr val="accent2"/>
                </a:solidFill>
              </a:rPr>
              <a:t>Performance</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API</a:t>
            </a:r>
            <a:r>
              <a:rPr kumimoji="1" lang="ko-KR" altLang="en-US" sz="2400" dirty="0">
                <a:solidFill>
                  <a:schemeClr val="tx1"/>
                </a:solidFill>
              </a:rPr>
              <a:t> </a:t>
            </a:r>
            <a:r>
              <a:rPr kumimoji="1" lang="en-US" altLang="ko-KR" sz="2400" dirty="0">
                <a:solidFill>
                  <a:schemeClr val="tx1"/>
                </a:solidFill>
              </a:rPr>
              <a:t>performance acceleration </a:t>
            </a:r>
          </a:p>
          <a:p>
            <a:pPr marL="457200" indent="-457200">
              <a:lnSpc>
                <a:spcPct val="150000"/>
              </a:lnSpc>
              <a:buClr>
                <a:schemeClr val="accent2"/>
              </a:buClr>
              <a:buAutoNum type="arabicPeriod"/>
            </a:pPr>
            <a:r>
              <a:rPr kumimoji="1" lang="en-US" altLang="ko-KR" sz="2400" b="1" dirty="0">
                <a:solidFill>
                  <a:schemeClr val="accent2"/>
                </a:solidFill>
              </a:rPr>
              <a:t>API Governance</a:t>
            </a:r>
            <a:r>
              <a:rPr kumimoji="1" lang="en-US" altLang="ko-KR" sz="2400" b="1"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Easy API deployment and monitoring</a:t>
            </a:r>
          </a:p>
          <a:p>
            <a:pPr marL="457200" indent="-457200">
              <a:lnSpc>
                <a:spcPct val="150000"/>
              </a:lnSpc>
              <a:buClr>
                <a:schemeClr val="accent2"/>
              </a:buClr>
              <a:buAutoNum type="arabicPeriod"/>
            </a:pPr>
            <a:r>
              <a:rPr kumimoji="1" lang="en-US" altLang="ko-KR" sz="2400" b="1" dirty="0">
                <a:solidFill>
                  <a:schemeClr val="accent2"/>
                </a:solidFill>
              </a:rPr>
              <a:t>Security</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User and group level ACL</a:t>
            </a:r>
            <a:endParaRPr kumimoji="1" lang="ko-KR" altLang="en-US" sz="2400" dirty="0">
              <a:solidFill>
                <a:schemeClr val="tx1"/>
              </a:solidFill>
            </a:endParaRPr>
          </a:p>
        </p:txBody>
      </p:sp>
      <p:pic>
        <p:nvPicPr>
          <p:cNvPr id="7" name="그림 6">
            <a:extLst>
              <a:ext uri="{FF2B5EF4-FFF2-40B4-BE49-F238E27FC236}">
                <a16:creationId xmlns:a16="http://schemas.microsoft.com/office/drawing/2014/main" id="{9522AF96-DC2E-7446-BE27-AB692ED843FE}"/>
              </a:ext>
            </a:extLst>
          </p:cNvPr>
          <p:cNvPicPr>
            <a:picLocks noChangeAspect="1"/>
          </p:cNvPicPr>
          <p:nvPr/>
        </p:nvPicPr>
        <p:blipFill>
          <a:blip r:embed="rId3"/>
          <a:stretch>
            <a:fillRect/>
          </a:stretch>
        </p:blipFill>
        <p:spPr>
          <a:xfrm>
            <a:off x="7592242" y="142788"/>
            <a:ext cx="1357200" cy="683296"/>
          </a:xfrm>
          <a:prstGeom prst="rect">
            <a:avLst/>
          </a:prstGeom>
        </p:spPr>
      </p:pic>
      <p:sp>
        <p:nvSpPr>
          <p:cNvPr id="8" name="TextBox 7">
            <a:extLst>
              <a:ext uri="{FF2B5EF4-FFF2-40B4-BE49-F238E27FC236}">
                <a16:creationId xmlns:a16="http://schemas.microsoft.com/office/drawing/2014/main" id="{C5D84003-1467-5C44-A729-81AFAB58746D}"/>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chemeClr val="accent2"/>
                </a:solidFill>
              </a:rPr>
              <a:t>Cloud</a:t>
            </a:r>
          </a:p>
          <a:p>
            <a:r>
              <a:rPr kumimoji="1" lang="en-US" altLang="ko-KR" sz="1000" dirty="0">
                <a:solidFill>
                  <a:schemeClr val="accent2"/>
                </a:solidFill>
              </a:rPr>
              <a:t>Integration</a:t>
            </a:r>
            <a:endParaRPr kumimoji="1" lang="ko-KR" altLang="en-US" sz="1000" dirty="0">
              <a:solidFill>
                <a:schemeClr val="accent2"/>
              </a:solidFill>
            </a:endParaRPr>
          </a:p>
        </p:txBody>
      </p:sp>
    </p:spTree>
    <p:extLst>
      <p:ext uri="{BB962C8B-B14F-4D97-AF65-F5344CB8AC3E}">
        <p14:creationId xmlns:p14="http://schemas.microsoft.com/office/powerpoint/2010/main" val="298719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15"/>
        <p:cNvGrpSpPr/>
        <p:nvPr/>
      </p:nvGrpSpPr>
      <p:grpSpPr>
        <a:xfrm>
          <a:off x="0" y="0"/>
          <a:ext cx="0" cy="0"/>
          <a:chOff x="0" y="0"/>
          <a:chExt cx="0" cy="0"/>
        </a:xfrm>
      </p:grpSpPr>
      <p:sp>
        <p:nvSpPr>
          <p:cNvPr id="8917" name="Google Shape;8917;p623"/>
          <p:cNvSpPr txBox="1">
            <a:spLocks noGrp="1"/>
          </p:cNvSpPr>
          <p:nvPr>
            <p:ph type="ftr" idx="11"/>
          </p:nvPr>
        </p:nvSpPr>
        <p:spPr>
          <a:xfrm>
            <a:off x="207825" y="4859700"/>
            <a:ext cx="1909200" cy="2739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t>9</a:t>
            </a:r>
            <a:r>
              <a:rPr lang="en-US">
                <a:solidFill>
                  <a:srgbClr val="8D8D8D"/>
                </a:solidFill>
                <a:latin typeface="Verdana"/>
                <a:ea typeface="Verdana"/>
                <a:cs typeface="Verdana"/>
                <a:sym typeface="Verdana"/>
              </a:rPr>
              <a:t> TIBCO Software Inc.        </a:t>
            </a:r>
            <a:endParaRPr>
              <a:solidFill>
                <a:srgbClr val="8D8D8D"/>
              </a:solidFill>
              <a:latin typeface="Verdana"/>
              <a:ea typeface="Verdana"/>
              <a:cs typeface="Verdana"/>
              <a:sym typeface="Verdana"/>
            </a:endParaRPr>
          </a:p>
        </p:txBody>
      </p:sp>
      <p:sp>
        <p:nvSpPr>
          <p:cNvPr id="8951" name="Google Shape;8951;p623"/>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68</a:t>
            </a:fld>
            <a:endParaRPr/>
          </a:p>
        </p:txBody>
      </p:sp>
      <p:sp>
        <p:nvSpPr>
          <p:cNvPr id="57" name="Google Shape;8958;p624">
            <a:extLst>
              <a:ext uri="{FF2B5EF4-FFF2-40B4-BE49-F238E27FC236}">
                <a16:creationId xmlns:a16="http://schemas.microsoft.com/office/drawing/2014/main" id="{9DB64C5F-DEF8-B649-9E7B-75CE9E28DE7F}"/>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3. Workday Integration</a:t>
            </a:r>
          </a:p>
          <a:p>
            <a:pPr>
              <a:lnSpc>
                <a:spcPct val="90000"/>
              </a:lnSpc>
              <a:buClr>
                <a:schemeClr val="dk1"/>
              </a:buClr>
              <a:buSzPts val="2900"/>
            </a:pP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sp>
        <p:nvSpPr>
          <p:cNvPr id="5" name="TextBox 4">
            <a:extLst>
              <a:ext uri="{FF2B5EF4-FFF2-40B4-BE49-F238E27FC236}">
                <a16:creationId xmlns:a16="http://schemas.microsoft.com/office/drawing/2014/main" id="{B92CD002-B6C1-DF43-8FF4-2733E2E03900}"/>
              </a:ext>
            </a:extLst>
          </p:cNvPr>
          <p:cNvSpPr txBox="1"/>
          <p:nvPr/>
        </p:nvSpPr>
        <p:spPr>
          <a:xfrm>
            <a:off x="630925" y="1175085"/>
            <a:ext cx="7653057" cy="1685333"/>
          </a:xfrm>
          <a:prstGeom prst="rect">
            <a:avLst/>
          </a:prstGeom>
          <a:noFill/>
        </p:spPr>
        <p:txBody>
          <a:bodyPr wrap="none" rtlCol="0">
            <a:spAutoFit/>
          </a:bodyPr>
          <a:lstStyle/>
          <a:p>
            <a:pPr marL="457200" indent="-457200">
              <a:lnSpc>
                <a:spcPct val="150000"/>
              </a:lnSpc>
              <a:buClr>
                <a:srgbClr val="00B050"/>
              </a:buClr>
              <a:buAutoNum type="arabicPeriod"/>
            </a:pPr>
            <a:r>
              <a:rPr kumimoji="1" lang="en-US" altLang="ko-KR" sz="2400" b="1" dirty="0">
                <a:solidFill>
                  <a:srgbClr val="00B050"/>
                </a:solidFill>
              </a:rPr>
              <a:t>Easy Integration</a:t>
            </a:r>
            <a:r>
              <a:rPr kumimoji="1" lang="ko-KR" altLang="en-US" sz="2400" b="1" dirty="0">
                <a:solidFill>
                  <a:srgbClr val="00B05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OOTB</a:t>
            </a:r>
            <a:r>
              <a:rPr kumimoji="1" lang="ko-KR" altLang="en-US" sz="2400" dirty="0">
                <a:solidFill>
                  <a:schemeClr val="tx1"/>
                </a:solidFill>
              </a:rPr>
              <a:t> </a:t>
            </a:r>
            <a:r>
              <a:rPr kumimoji="1" lang="en-US" altLang="ko-KR" sz="2400" dirty="0">
                <a:solidFill>
                  <a:schemeClr val="tx1"/>
                </a:solidFill>
              </a:rPr>
              <a:t>plug-in (Workday, </a:t>
            </a:r>
            <a:r>
              <a:rPr kumimoji="1" lang="en-US" altLang="ko-KR" sz="2400" dirty="0" err="1">
                <a:solidFill>
                  <a:schemeClr val="tx1"/>
                </a:solidFill>
              </a:rPr>
              <a:t>sFTP</a:t>
            </a:r>
            <a:r>
              <a:rPr kumimoji="1" lang="en-US" altLang="ko-KR" sz="2400" dirty="0">
                <a:solidFill>
                  <a:schemeClr val="tx1"/>
                </a:solidFill>
              </a:rPr>
              <a:t>)</a:t>
            </a:r>
          </a:p>
          <a:p>
            <a:pPr marL="457200" indent="-457200">
              <a:lnSpc>
                <a:spcPct val="150000"/>
              </a:lnSpc>
              <a:buClr>
                <a:srgbClr val="00B050"/>
              </a:buClr>
              <a:buFont typeface="Arial"/>
              <a:buAutoNum type="arabicPeriod"/>
            </a:pPr>
            <a:r>
              <a:rPr kumimoji="1" lang="en-US" altLang="ko-KR" sz="2400" b="1" dirty="0">
                <a:solidFill>
                  <a:srgbClr val="00B050"/>
                </a:solidFill>
              </a:rPr>
              <a:t>Usability</a:t>
            </a:r>
            <a:r>
              <a:rPr kumimoji="1" lang="ko-KR" altLang="en-US" sz="2400" dirty="0">
                <a:solidFill>
                  <a:srgbClr val="00B0F0"/>
                </a:solidFill>
              </a:rPr>
              <a:t>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Large XML plug-in</a:t>
            </a:r>
            <a:endParaRPr kumimoji="1" lang="en-US" altLang="ko-KR" sz="2400" b="1" dirty="0">
              <a:solidFill>
                <a:schemeClr val="accent2"/>
              </a:solidFill>
            </a:endParaRPr>
          </a:p>
          <a:p>
            <a:pPr marL="457200" indent="-457200">
              <a:lnSpc>
                <a:spcPct val="150000"/>
              </a:lnSpc>
              <a:buClr>
                <a:srgbClr val="00B050"/>
              </a:buClr>
              <a:buFont typeface="Arial"/>
              <a:buAutoNum type="arabicPeriod"/>
            </a:pPr>
            <a:r>
              <a:rPr kumimoji="1" lang="en-US" altLang="ko-KR" sz="2400" b="1" dirty="0">
                <a:solidFill>
                  <a:srgbClr val="00B050"/>
                </a:solidFill>
              </a:rPr>
              <a:t>Experience </a:t>
            </a:r>
            <a:r>
              <a:rPr kumimoji="1" lang="en-US" altLang="ko-KR" sz="2400" dirty="0">
                <a:solidFill>
                  <a:schemeClr val="tx1"/>
                </a:solidFill>
              </a:rPr>
              <a:t>:</a:t>
            </a:r>
            <a:r>
              <a:rPr kumimoji="1" lang="ko-KR" altLang="en-US" sz="2400" dirty="0">
                <a:solidFill>
                  <a:schemeClr val="tx1"/>
                </a:solidFill>
              </a:rPr>
              <a:t> </a:t>
            </a:r>
            <a:r>
              <a:rPr kumimoji="1" lang="en-US" altLang="ko-KR" sz="2400" dirty="0">
                <a:solidFill>
                  <a:schemeClr val="tx1"/>
                </a:solidFill>
              </a:rPr>
              <a:t>Field-tested expertise</a:t>
            </a:r>
            <a:endParaRPr kumimoji="1" lang="en-US" altLang="ko-KR" sz="2400" b="1" dirty="0">
              <a:solidFill>
                <a:srgbClr val="00B0F0"/>
              </a:solidFill>
            </a:endParaRPr>
          </a:p>
        </p:txBody>
      </p:sp>
      <p:pic>
        <p:nvPicPr>
          <p:cNvPr id="6" name="그림 5">
            <a:extLst>
              <a:ext uri="{FF2B5EF4-FFF2-40B4-BE49-F238E27FC236}">
                <a16:creationId xmlns:a16="http://schemas.microsoft.com/office/drawing/2014/main" id="{FD84A349-8F5F-8046-A9A7-39AE8DE4DD7E}"/>
              </a:ext>
            </a:extLst>
          </p:cNvPr>
          <p:cNvPicPr>
            <a:picLocks noChangeAspect="1"/>
          </p:cNvPicPr>
          <p:nvPr/>
        </p:nvPicPr>
        <p:blipFill>
          <a:blip r:embed="rId3"/>
          <a:stretch>
            <a:fillRect/>
          </a:stretch>
        </p:blipFill>
        <p:spPr>
          <a:xfrm>
            <a:off x="7592244" y="142789"/>
            <a:ext cx="1357198" cy="683295"/>
          </a:xfrm>
          <a:prstGeom prst="rect">
            <a:avLst/>
          </a:prstGeom>
        </p:spPr>
      </p:pic>
      <p:sp>
        <p:nvSpPr>
          <p:cNvPr id="7" name="TextBox 6">
            <a:extLst>
              <a:ext uri="{FF2B5EF4-FFF2-40B4-BE49-F238E27FC236}">
                <a16:creationId xmlns:a16="http://schemas.microsoft.com/office/drawing/2014/main" id="{B8747411-59B9-A345-B061-3B45384F5B11}"/>
              </a:ext>
            </a:extLst>
          </p:cNvPr>
          <p:cNvSpPr txBox="1"/>
          <p:nvPr/>
        </p:nvSpPr>
        <p:spPr>
          <a:xfrm>
            <a:off x="6724697" y="280463"/>
            <a:ext cx="785793" cy="400110"/>
          </a:xfrm>
          <a:prstGeom prst="rect">
            <a:avLst/>
          </a:prstGeom>
          <a:noFill/>
        </p:spPr>
        <p:txBody>
          <a:bodyPr wrap="none" rtlCol="0">
            <a:spAutoFit/>
          </a:bodyPr>
          <a:lstStyle/>
          <a:p>
            <a:r>
              <a:rPr kumimoji="1" lang="en-US" altLang="ko-KR" sz="1000" dirty="0">
                <a:solidFill>
                  <a:srgbClr val="00B050"/>
                </a:solidFill>
              </a:rPr>
              <a:t>Workday</a:t>
            </a:r>
          </a:p>
          <a:p>
            <a:r>
              <a:rPr kumimoji="1" lang="en-US" altLang="ko-KR" sz="1000" dirty="0">
                <a:solidFill>
                  <a:srgbClr val="00B050"/>
                </a:solidFill>
              </a:rPr>
              <a:t>Integration</a:t>
            </a:r>
            <a:endParaRPr kumimoji="1" lang="ko-KR" altLang="en-US" sz="1000" dirty="0">
              <a:solidFill>
                <a:srgbClr val="00B050"/>
              </a:solidFill>
            </a:endParaRPr>
          </a:p>
        </p:txBody>
      </p:sp>
    </p:spTree>
    <p:extLst>
      <p:ext uri="{BB962C8B-B14F-4D97-AF65-F5344CB8AC3E}">
        <p14:creationId xmlns:p14="http://schemas.microsoft.com/office/powerpoint/2010/main" val="896764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A756-251B-9F45-87FE-99C1B094C48C}"/>
              </a:ext>
            </a:extLst>
          </p:cNvPr>
          <p:cNvSpPr>
            <a:spLocks noGrp="1"/>
          </p:cNvSpPr>
          <p:nvPr>
            <p:ph type="title"/>
          </p:nvPr>
        </p:nvSpPr>
        <p:spPr/>
        <p:txBody>
          <a:bodyPr/>
          <a:lstStyle/>
          <a:p>
            <a:r>
              <a:rPr lang="en-US" dirty="0"/>
              <a:t>Interconnect Market Recognition</a:t>
            </a:r>
          </a:p>
        </p:txBody>
      </p:sp>
      <p:sp>
        <p:nvSpPr>
          <p:cNvPr id="5" name="Rectangle 4">
            <a:extLst>
              <a:ext uri="{FF2B5EF4-FFF2-40B4-BE49-F238E27FC236}">
                <a16:creationId xmlns:a16="http://schemas.microsoft.com/office/drawing/2014/main" id="{CF3E224C-829F-9049-8229-354499967D50}"/>
              </a:ext>
            </a:extLst>
          </p:cNvPr>
          <p:cNvSpPr/>
          <p:nvPr/>
        </p:nvSpPr>
        <p:spPr>
          <a:xfrm>
            <a:off x="0" y="1255588"/>
            <a:ext cx="9144000" cy="1067207"/>
          </a:xfrm>
          <a:prstGeom prst="rect">
            <a:avLst/>
          </a:prstGeom>
          <a:solidFill>
            <a:schemeClr val="bg1">
              <a:lumMod val="95000"/>
            </a:schemeClr>
          </a:solidFill>
          <a:ln>
            <a:noFill/>
          </a:ln>
          <a:effectLst>
            <a:outerShdw dist="38100" sx="1000" sy="1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Verdana" charset="0"/>
              <a:ea typeface="Verdana" charset="0"/>
              <a:cs typeface="Verdana" charset="0"/>
            </a:endParaRPr>
          </a:p>
        </p:txBody>
      </p:sp>
      <p:sp>
        <p:nvSpPr>
          <p:cNvPr id="6" name="Content Placeholder 9">
            <a:extLst>
              <a:ext uri="{FF2B5EF4-FFF2-40B4-BE49-F238E27FC236}">
                <a16:creationId xmlns:a16="http://schemas.microsoft.com/office/drawing/2014/main" id="{76084F88-0AD4-5244-B869-DA7F02E2ED80}"/>
              </a:ext>
            </a:extLst>
          </p:cNvPr>
          <p:cNvSpPr txBox="1">
            <a:spLocks/>
          </p:cNvSpPr>
          <p:nvPr/>
        </p:nvSpPr>
        <p:spPr>
          <a:xfrm>
            <a:off x="1887537" y="1834552"/>
            <a:ext cx="2039783" cy="41759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baseline="0">
                <a:solidFill>
                  <a:srgbClr val="333333"/>
                </a:solidFill>
                <a:latin typeface="verdana"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333333"/>
                </a:solidFill>
                <a:latin typeface="verdana"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333333"/>
                </a:solidFill>
                <a:latin typeface="verdana"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333333"/>
                </a:solidFill>
                <a:latin typeface="verdana"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333333"/>
                </a:solidFill>
                <a:latin typeface="verdan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685800">
              <a:spcBef>
                <a:spcPts val="750"/>
              </a:spcBef>
              <a:buClrTx/>
              <a:buNone/>
              <a:defRPr/>
            </a:pPr>
            <a:r>
              <a:rPr lang="en-US" sz="2400" dirty="0">
                <a:solidFill>
                  <a:srgbClr val="1150EF"/>
                </a:solidFill>
              </a:rPr>
              <a:t>8.3</a:t>
            </a:r>
            <a:r>
              <a:rPr lang="en-US" sz="2100" dirty="0">
                <a:solidFill>
                  <a:srgbClr val="1150EF"/>
                </a:solidFill>
              </a:rPr>
              <a:t> </a:t>
            </a:r>
            <a:r>
              <a:rPr lang="en-US" sz="1500" dirty="0">
                <a:solidFill>
                  <a:srgbClr val="1150EF"/>
                </a:solidFill>
              </a:rPr>
              <a:t>/ 10 (</a:t>
            </a:r>
            <a:r>
              <a:rPr lang="en-US" sz="1500" dirty="0" err="1">
                <a:solidFill>
                  <a:srgbClr val="1150EF"/>
                </a:solidFill>
              </a:rPr>
              <a:t>avg</a:t>
            </a:r>
            <a:r>
              <a:rPr lang="en-US" sz="1500" dirty="0">
                <a:solidFill>
                  <a:srgbClr val="1150EF"/>
                </a:solidFill>
              </a:rPr>
              <a:t>)</a:t>
            </a:r>
          </a:p>
        </p:txBody>
      </p:sp>
      <p:pic>
        <p:nvPicPr>
          <p:cNvPr id="7" name="Picture 2" descr="Image result for trustradius">
            <a:extLst>
              <a:ext uri="{FF2B5EF4-FFF2-40B4-BE49-F238E27FC236}">
                <a16:creationId xmlns:a16="http://schemas.microsoft.com/office/drawing/2014/main" id="{24398B93-6236-754A-870A-BD1A88850DE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54458" y="1324794"/>
            <a:ext cx="2602523" cy="60247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Image result for gartner peer insights">
            <a:extLst>
              <a:ext uri="{FF2B5EF4-FFF2-40B4-BE49-F238E27FC236}">
                <a16:creationId xmlns:a16="http://schemas.microsoft.com/office/drawing/2014/main" id="{7A2A9059-D8B0-C842-B4FB-D87CCF95DC6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97761" y="1142178"/>
            <a:ext cx="2743200" cy="9144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id="{52AAF4AE-EBFF-554B-BD50-7CA7F1ED5EC7}"/>
              </a:ext>
            </a:extLst>
          </p:cNvPr>
          <p:cNvSpPr txBox="1"/>
          <p:nvPr/>
        </p:nvSpPr>
        <p:spPr>
          <a:xfrm>
            <a:off x="715618" y="862183"/>
            <a:ext cx="7799732" cy="323165"/>
          </a:xfrm>
          <a:prstGeom prst="rect">
            <a:avLst/>
          </a:prstGeom>
          <a:noFill/>
        </p:spPr>
        <p:txBody>
          <a:bodyPr wrap="square" rtlCol="0">
            <a:spAutoFit/>
          </a:bodyPr>
          <a:lstStyle/>
          <a:p>
            <a:pPr defTabSz="685800">
              <a:buClrTx/>
              <a:defRPr/>
            </a:pPr>
            <a:r>
              <a:rPr lang="en-US" sz="1500" b="1" kern="1200" dirty="0">
                <a:solidFill>
                  <a:srgbClr val="333333"/>
                </a:solidFill>
                <a:latin typeface="Verdana" charset="0"/>
                <a:ea typeface="Verdana" charset="0"/>
                <a:cs typeface="Verdana" charset="0"/>
              </a:rPr>
              <a:t>Validated by Customers</a:t>
            </a:r>
          </a:p>
        </p:txBody>
      </p:sp>
      <p:sp>
        <p:nvSpPr>
          <p:cNvPr id="10" name="Content Placeholder 9">
            <a:extLst>
              <a:ext uri="{FF2B5EF4-FFF2-40B4-BE49-F238E27FC236}">
                <a16:creationId xmlns:a16="http://schemas.microsoft.com/office/drawing/2014/main" id="{1B86EBC8-8E0B-ED48-ABBE-1B6553EE6993}"/>
              </a:ext>
            </a:extLst>
          </p:cNvPr>
          <p:cNvSpPr txBox="1">
            <a:spLocks/>
          </p:cNvSpPr>
          <p:nvPr/>
        </p:nvSpPr>
        <p:spPr>
          <a:xfrm>
            <a:off x="5851247" y="1847782"/>
            <a:ext cx="1989715" cy="4175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baseline="0">
                <a:solidFill>
                  <a:srgbClr val="333333"/>
                </a:solidFill>
                <a:latin typeface="verdana"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rgbClr val="333333"/>
                </a:solidFill>
                <a:latin typeface="verdana"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rgbClr val="333333"/>
                </a:solidFill>
                <a:latin typeface="verdana"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rgbClr val="333333"/>
                </a:solidFill>
                <a:latin typeface="verdana"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rgbClr val="333333"/>
                </a:solidFill>
                <a:latin typeface="verdan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685800">
              <a:spcBef>
                <a:spcPts val="750"/>
              </a:spcBef>
              <a:buClrTx/>
              <a:buNone/>
              <a:defRPr/>
            </a:pPr>
            <a:r>
              <a:rPr lang="en-US" sz="2400">
                <a:solidFill>
                  <a:srgbClr val="5A3891"/>
                </a:solidFill>
              </a:rPr>
              <a:t>4.2</a:t>
            </a:r>
            <a:r>
              <a:rPr lang="en-US" sz="2100">
                <a:solidFill>
                  <a:srgbClr val="5A3891"/>
                </a:solidFill>
              </a:rPr>
              <a:t> </a:t>
            </a:r>
            <a:r>
              <a:rPr lang="en-US" sz="1500">
                <a:solidFill>
                  <a:srgbClr val="5A3891"/>
                </a:solidFill>
              </a:rPr>
              <a:t>/ 5 (avg)</a:t>
            </a:r>
            <a:endParaRPr lang="en-US" sz="1500" dirty="0">
              <a:solidFill>
                <a:srgbClr val="5A3891"/>
              </a:solidFill>
            </a:endParaRPr>
          </a:p>
        </p:txBody>
      </p:sp>
      <p:sp>
        <p:nvSpPr>
          <p:cNvPr id="11" name="TextBox 10">
            <a:extLst>
              <a:ext uri="{FF2B5EF4-FFF2-40B4-BE49-F238E27FC236}">
                <a16:creationId xmlns:a16="http://schemas.microsoft.com/office/drawing/2014/main" id="{A786047F-3B4C-A740-9C5F-23774760DD1D}"/>
              </a:ext>
            </a:extLst>
          </p:cNvPr>
          <p:cNvSpPr txBox="1"/>
          <p:nvPr/>
        </p:nvSpPr>
        <p:spPr>
          <a:xfrm>
            <a:off x="715618" y="2519466"/>
            <a:ext cx="7799732" cy="323165"/>
          </a:xfrm>
          <a:prstGeom prst="rect">
            <a:avLst/>
          </a:prstGeom>
          <a:noFill/>
        </p:spPr>
        <p:txBody>
          <a:bodyPr wrap="square" rtlCol="0">
            <a:spAutoFit/>
          </a:bodyPr>
          <a:lstStyle/>
          <a:p>
            <a:pPr defTabSz="685800">
              <a:buClrTx/>
              <a:defRPr/>
            </a:pPr>
            <a:r>
              <a:rPr lang="en-US" sz="1500" b="1" kern="1200" dirty="0">
                <a:solidFill>
                  <a:srgbClr val="333333"/>
                </a:solidFill>
                <a:latin typeface="Verdana" charset="0"/>
                <a:ea typeface="Verdana" charset="0"/>
                <a:cs typeface="Verdana" charset="0"/>
              </a:rPr>
              <a:t>Validated by Industry Analysts</a:t>
            </a:r>
          </a:p>
        </p:txBody>
      </p:sp>
      <p:sp>
        <p:nvSpPr>
          <p:cNvPr id="12" name="TextBox 11">
            <a:extLst>
              <a:ext uri="{FF2B5EF4-FFF2-40B4-BE49-F238E27FC236}">
                <a16:creationId xmlns:a16="http://schemas.microsoft.com/office/drawing/2014/main" id="{CA664808-4517-0247-B67B-1E7281ED46F8}"/>
              </a:ext>
            </a:extLst>
          </p:cNvPr>
          <p:cNvSpPr txBox="1"/>
          <p:nvPr/>
        </p:nvSpPr>
        <p:spPr>
          <a:xfrm>
            <a:off x="811522" y="3004232"/>
            <a:ext cx="2164824" cy="276999"/>
          </a:xfrm>
          <a:prstGeom prst="rect">
            <a:avLst/>
          </a:prstGeom>
          <a:noFill/>
        </p:spPr>
        <p:txBody>
          <a:bodyPr wrap="square" rtlCol="0">
            <a:spAutoFit/>
          </a:bodyPr>
          <a:lstStyle/>
          <a:p>
            <a:pPr algn="ctr" defTabSz="685800">
              <a:buClrTx/>
              <a:defRPr/>
            </a:pPr>
            <a:r>
              <a:rPr lang="en-US" sz="1200" b="1" kern="1200" dirty="0">
                <a:solidFill>
                  <a:srgbClr val="333333">
                    <a:lumMod val="75000"/>
                    <a:lumOff val="25000"/>
                  </a:srgbClr>
                </a:solidFill>
                <a:latin typeface="Verdana" charset="0"/>
                <a:ea typeface="Verdana" charset="0"/>
                <a:cs typeface="Verdana" charset="0"/>
              </a:rPr>
              <a:t>Hybrid Integration</a:t>
            </a:r>
          </a:p>
        </p:txBody>
      </p:sp>
      <p:sp>
        <p:nvSpPr>
          <p:cNvPr id="13" name="TextBox 12">
            <a:extLst>
              <a:ext uri="{FF2B5EF4-FFF2-40B4-BE49-F238E27FC236}">
                <a16:creationId xmlns:a16="http://schemas.microsoft.com/office/drawing/2014/main" id="{4CDC9723-EA53-4040-A1F1-329B9FDE4348}"/>
              </a:ext>
            </a:extLst>
          </p:cNvPr>
          <p:cNvSpPr txBox="1"/>
          <p:nvPr/>
        </p:nvSpPr>
        <p:spPr>
          <a:xfrm>
            <a:off x="3534724" y="3004232"/>
            <a:ext cx="2164824" cy="276999"/>
          </a:xfrm>
          <a:prstGeom prst="rect">
            <a:avLst/>
          </a:prstGeom>
          <a:noFill/>
        </p:spPr>
        <p:txBody>
          <a:bodyPr wrap="square" rtlCol="0">
            <a:spAutoFit/>
          </a:bodyPr>
          <a:lstStyle/>
          <a:p>
            <a:pPr algn="ctr" defTabSz="685800">
              <a:buClrTx/>
              <a:defRPr/>
            </a:pPr>
            <a:r>
              <a:rPr lang="en-US" sz="1200" b="1" kern="1200" dirty="0">
                <a:solidFill>
                  <a:srgbClr val="333333">
                    <a:lumMod val="75000"/>
                    <a:lumOff val="25000"/>
                  </a:srgbClr>
                </a:solidFill>
                <a:latin typeface="Verdana" charset="0"/>
                <a:ea typeface="Verdana" charset="0"/>
                <a:cs typeface="Verdana" charset="0"/>
              </a:rPr>
              <a:t>API Management</a:t>
            </a:r>
          </a:p>
        </p:txBody>
      </p:sp>
      <p:sp>
        <p:nvSpPr>
          <p:cNvPr id="14" name="TextBox 13">
            <a:extLst>
              <a:ext uri="{FF2B5EF4-FFF2-40B4-BE49-F238E27FC236}">
                <a16:creationId xmlns:a16="http://schemas.microsoft.com/office/drawing/2014/main" id="{950DA4AC-C726-F94A-ABA7-A28174C28EC4}"/>
              </a:ext>
            </a:extLst>
          </p:cNvPr>
          <p:cNvSpPr txBox="1"/>
          <p:nvPr/>
        </p:nvSpPr>
        <p:spPr>
          <a:xfrm>
            <a:off x="6257927" y="2859567"/>
            <a:ext cx="2164824" cy="461665"/>
          </a:xfrm>
          <a:prstGeom prst="rect">
            <a:avLst/>
          </a:prstGeom>
          <a:noFill/>
        </p:spPr>
        <p:txBody>
          <a:bodyPr wrap="square" rtlCol="0">
            <a:spAutoFit/>
          </a:bodyPr>
          <a:lstStyle/>
          <a:p>
            <a:pPr algn="ctr" defTabSz="685800">
              <a:buClrTx/>
              <a:defRPr/>
            </a:pPr>
            <a:r>
              <a:rPr lang="en-US" sz="1200" b="1" kern="1200" dirty="0">
                <a:solidFill>
                  <a:srgbClr val="333333">
                    <a:lumMod val="75000"/>
                    <a:lumOff val="25000"/>
                  </a:srgbClr>
                </a:solidFill>
                <a:latin typeface="Verdana" charset="0"/>
                <a:ea typeface="Verdana" charset="0"/>
                <a:cs typeface="Verdana" charset="0"/>
              </a:rPr>
              <a:t>Business Process Management</a:t>
            </a:r>
          </a:p>
        </p:txBody>
      </p:sp>
      <p:pic>
        <p:nvPicPr>
          <p:cNvPr id="15" name="Picture 14" descr="forrester-RGB_logo.png">
            <a:extLst>
              <a:ext uri="{FF2B5EF4-FFF2-40B4-BE49-F238E27FC236}">
                <a16:creationId xmlns:a16="http://schemas.microsoft.com/office/drawing/2014/main" id="{1BED287B-D2C6-C94B-B1E4-69A6F0A46CE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4121" y="3421896"/>
            <a:ext cx="889750" cy="141749"/>
          </a:xfrm>
          <a:prstGeom prst="rect">
            <a:avLst/>
          </a:prstGeom>
        </p:spPr>
      </p:pic>
      <p:pic>
        <p:nvPicPr>
          <p:cNvPr id="16" name="Picture 15" descr="Gartner_logo.svg.png">
            <a:hlinkClick r:id="rId6" action="ppaction://hlinksldjump"/>
            <a:extLst>
              <a:ext uri="{FF2B5EF4-FFF2-40B4-BE49-F238E27FC236}">
                <a16:creationId xmlns:a16="http://schemas.microsoft.com/office/drawing/2014/main" id="{6C8D67A3-0827-8E40-805E-1F9EBA9B6C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7513" y="3442829"/>
            <a:ext cx="628650" cy="145847"/>
          </a:xfrm>
          <a:prstGeom prst="rect">
            <a:avLst/>
          </a:prstGeom>
        </p:spPr>
      </p:pic>
      <p:pic>
        <p:nvPicPr>
          <p:cNvPr id="17" name="Picture 16" descr="New-OVUM-Logo.png">
            <a:hlinkClick r:id="rId8" action="ppaction://hlinksldjump"/>
            <a:extLst>
              <a:ext uri="{FF2B5EF4-FFF2-40B4-BE49-F238E27FC236}">
                <a16:creationId xmlns:a16="http://schemas.microsoft.com/office/drawing/2014/main" id="{243BD2F5-B170-EA41-AB4B-E932B32767C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04121" y="4013870"/>
            <a:ext cx="545377" cy="267188"/>
          </a:xfrm>
          <a:prstGeom prst="rect">
            <a:avLst/>
          </a:prstGeom>
        </p:spPr>
      </p:pic>
      <p:sp>
        <p:nvSpPr>
          <p:cNvPr id="18" name="TextBox 17">
            <a:extLst>
              <a:ext uri="{FF2B5EF4-FFF2-40B4-BE49-F238E27FC236}">
                <a16:creationId xmlns:a16="http://schemas.microsoft.com/office/drawing/2014/main" id="{8718D40B-B8F6-C045-A9BD-331009177E49}"/>
              </a:ext>
            </a:extLst>
          </p:cNvPr>
          <p:cNvSpPr txBox="1"/>
          <p:nvPr/>
        </p:nvSpPr>
        <p:spPr>
          <a:xfrm>
            <a:off x="853040" y="3563645"/>
            <a:ext cx="2164824" cy="461665"/>
          </a:xfrm>
          <a:prstGeom prst="rect">
            <a:avLst/>
          </a:prstGeom>
          <a:noFill/>
        </p:spPr>
        <p:txBody>
          <a:bodyPr wrap="square" rtlCol="0">
            <a:spAutoFit/>
          </a:bodyPr>
          <a:lstStyle/>
          <a:p>
            <a:pPr defTabSz="685800">
              <a:buClrTx/>
              <a:defRPr/>
            </a:pPr>
            <a:r>
              <a:rPr lang="en-US" sz="1200" b="1" i="1" kern="1200" dirty="0">
                <a:solidFill>
                  <a:srgbClr val="333333">
                    <a:lumMod val="75000"/>
                    <a:lumOff val="25000"/>
                  </a:srgbClr>
                </a:solidFill>
                <a:latin typeface="Verdana" charset="0"/>
                <a:ea typeface="Verdana" charset="0"/>
                <a:cs typeface="Verdana" charset="0"/>
              </a:rPr>
              <a:t>Leader</a:t>
            </a:r>
            <a:r>
              <a:rPr lang="en-US" sz="1200" i="1" kern="1200" dirty="0">
                <a:solidFill>
                  <a:srgbClr val="333333">
                    <a:lumMod val="75000"/>
                    <a:lumOff val="25000"/>
                  </a:srgbClr>
                </a:solidFill>
                <a:latin typeface="Verdana" charset="0"/>
                <a:ea typeface="Verdana" charset="0"/>
                <a:cs typeface="Verdana" charset="0"/>
              </a:rPr>
              <a:t>, iPaaS and </a:t>
            </a:r>
            <a:r>
              <a:rPr lang="en-US" sz="1200" i="1" dirty="0">
                <a:solidFill>
                  <a:srgbClr val="333333">
                    <a:lumMod val="75000"/>
                    <a:lumOff val="25000"/>
                  </a:srgbClr>
                </a:solidFill>
                <a:latin typeface="Verdana" charset="0"/>
                <a:ea typeface="Verdana" charset="0"/>
                <a:cs typeface="Verdana" charset="0"/>
              </a:rPr>
              <a:t>Hybrid </a:t>
            </a:r>
            <a:r>
              <a:rPr lang="en-US" sz="1200" i="1" kern="1200" dirty="0">
                <a:solidFill>
                  <a:srgbClr val="333333">
                    <a:lumMod val="75000"/>
                    <a:lumOff val="25000"/>
                  </a:srgbClr>
                </a:solidFill>
                <a:latin typeface="Verdana" charset="0"/>
                <a:ea typeface="Verdana" charset="0"/>
                <a:cs typeface="Verdana" charset="0"/>
              </a:rPr>
              <a:t>Integration</a:t>
            </a:r>
          </a:p>
        </p:txBody>
      </p:sp>
      <p:sp>
        <p:nvSpPr>
          <p:cNvPr id="19" name="TextBox 18">
            <a:extLst>
              <a:ext uri="{FF2B5EF4-FFF2-40B4-BE49-F238E27FC236}">
                <a16:creationId xmlns:a16="http://schemas.microsoft.com/office/drawing/2014/main" id="{35193893-0C8E-D84B-A3F8-E4135AE5E6B2}"/>
              </a:ext>
            </a:extLst>
          </p:cNvPr>
          <p:cNvSpPr txBox="1"/>
          <p:nvPr/>
        </p:nvSpPr>
        <p:spPr>
          <a:xfrm>
            <a:off x="838910" y="4259457"/>
            <a:ext cx="2164824" cy="461665"/>
          </a:xfrm>
          <a:prstGeom prst="rect">
            <a:avLst/>
          </a:prstGeom>
          <a:noFill/>
        </p:spPr>
        <p:txBody>
          <a:bodyPr wrap="square" rtlCol="0">
            <a:spAutoFit/>
          </a:bodyPr>
          <a:lstStyle/>
          <a:p>
            <a:pPr defTabSz="685800">
              <a:buClrTx/>
              <a:defRPr/>
            </a:pPr>
            <a:r>
              <a:rPr lang="en-US" sz="1200" b="1" i="1" kern="1200" dirty="0">
                <a:solidFill>
                  <a:srgbClr val="333333">
                    <a:lumMod val="75000"/>
                    <a:lumOff val="25000"/>
                  </a:srgbClr>
                </a:solidFill>
                <a:latin typeface="Verdana" charset="0"/>
                <a:ea typeface="Verdana" charset="0"/>
                <a:cs typeface="Verdana" charset="0"/>
              </a:rPr>
              <a:t>Leader</a:t>
            </a:r>
            <a:r>
              <a:rPr lang="en-US" sz="1200" i="1" kern="1200" dirty="0">
                <a:solidFill>
                  <a:srgbClr val="333333">
                    <a:lumMod val="75000"/>
                    <a:lumOff val="25000"/>
                  </a:srgbClr>
                </a:solidFill>
                <a:latin typeface="Verdana" charset="0"/>
                <a:ea typeface="Verdana" charset="0"/>
                <a:cs typeface="Verdana" charset="0"/>
              </a:rPr>
              <a:t>, Middleware-as-a-Service</a:t>
            </a:r>
          </a:p>
        </p:txBody>
      </p:sp>
      <p:sp>
        <p:nvSpPr>
          <p:cNvPr id="20" name="TextBox 19">
            <a:extLst>
              <a:ext uri="{FF2B5EF4-FFF2-40B4-BE49-F238E27FC236}">
                <a16:creationId xmlns:a16="http://schemas.microsoft.com/office/drawing/2014/main" id="{14646158-23FA-1748-BE16-DE5E243D38B0}"/>
              </a:ext>
            </a:extLst>
          </p:cNvPr>
          <p:cNvSpPr txBox="1"/>
          <p:nvPr/>
        </p:nvSpPr>
        <p:spPr>
          <a:xfrm>
            <a:off x="3551101" y="3598088"/>
            <a:ext cx="2164824" cy="461665"/>
          </a:xfrm>
          <a:prstGeom prst="rect">
            <a:avLst/>
          </a:prstGeom>
          <a:noFill/>
        </p:spPr>
        <p:txBody>
          <a:bodyPr wrap="square" rtlCol="0">
            <a:spAutoFit/>
          </a:bodyPr>
          <a:lstStyle/>
          <a:p>
            <a:pPr defTabSz="685800">
              <a:buClrTx/>
              <a:defRPr/>
            </a:pPr>
            <a:r>
              <a:rPr lang="en-US" sz="1200" b="1" i="1" kern="1200" dirty="0">
                <a:solidFill>
                  <a:srgbClr val="333333">
                    <a:lumMod val="75000"/>
                    <a:lumOff val="25000"/>
                  </a:srgbClr>
                </a:solidFill>
                <a:latin typeface="Verdana" charset="0"/>
                <a:ea typeface="Verdana" charset="0"/>
                <a:cs typeface="Verdana" charset="0"/>
              </a:rPr>
              <a:t>Leader</a:t>
            </a:r>
            <a:r>
              <a:rPr lang="en-US" sz="1200" i="1" kern="1200" dirty="0">
                <a:solidFill>
                  <a:srgbClr val="333333">
                    <a:lumMod val="75000"/>
                    <a:lumOff val="25000"/>
                  </a:srgbClr>
                </a:solidFill>
                <a:latin typeface="Verdana" charset="0"/>
                <a:ea typeface="Verdana" charset="0"/>
                <a:cs typeface="Verdana" charset="0"/>
              </a:rPr>
              <a:t>, API Management</a:t>
            </a:r>
          </a:p>
        </p:txBody>
      </p:sp>
      <p:cxnSp>
        <p:nvCxnSpPr>
          <p:cNvPr id="23" name="Straight Connector 22">
            <a:extLst>
              <a:ext uri="{FF2B5EF4-FFF2-40B4-BE49-F238E27FC236}">
                <a16:creationId xmlns:a16="http://schemas.microsoft.com/office/drawing/2014/main" id="{330E1337-B860-894E-A16B-DCD842865171}"/>
              </a:ext>
            </a:extLst>
          </p:cNvPr>
          <p:cNvCxnSpPr/>
          <p:nvPr/>
        </p:nvCxnSpPr>
        <p:spPr>
          <a:xfrm>
            <a:off x="3293825" y="3004231"/>
            <a:ext cx="0" cy="1601430"/>
          </a:xfrm>
          <a:prstGeom prst="line">
            <a:avLst/>
          </a:prstGeom>
          <a:ln>
            <a:solidFill>
              <a:schemeClr val="tx2">
                <a:lumMod val="25000"/>
                <a:lumOff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137867D-E09E-F54D-B309-6B1F0031D615}"/>
              </a:ext>
            </a:extLst>
          </p:cNvPr>
          <p:cNvCxnSpPr/>
          <p:nvPr/>
        </p:nvCxnSpPr>
        <p:spPr>
          <a:xfrm>
            <a:off x="5934713" y="3003585"/>
            <a:ext cx="0" cy="1601430"/>
          </a:xfrm>
          <a:prstGeom prst="line">
            <a:avLst/>
          </a:prstGeom>
          <a:ln>
            <a:solidFill>
              <a:schemeClr val="tx2">
                <a:lumMod val="25000"/>
                <a:lumOff val="75000"/>
              </a:schemeClr>
            </a:solidFill>
          </a:ln>
        </p:spPr>
        <p:style>
          <a:lnRef idx="2">
            <a:schemeClr val="accent1"/>
          </a:lnRef>
          <a:fillRef idx="0">
            <a:schemeClr val="accent1"/>
          </a:fillRef>
          <a:effectRef idx="1">
            <a:schemeClr val="accent1"/>
          </a:effectRef>
          <a:fontRef idx="minor">
            <a:schemeClr val="tx1"/>
          </a:fontRef>
        </p:style>
      </p:cxnSp>
      <p:pic>
        <p:nvPicPr>
          <p:cNvPr id="26" name="Picture 25" descr="forrester-RGB_logo.png">
            <a:extLst>
              <a:ext uri="{FF2B5EF4-FFF2-40B4-BE49-F238E27FC236}">
                <a16:creationId xmlns:a16="http://schemas.microsoft.com/office/drawing/2014/main" id="{E0EC5A85-36EA-CA4D-A864-3848858FFB8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09007" y="3421896"/>
            <a:ext cx="889750" cy="141749"/>
          </a:xfrm>
          <a:prstGeom prst="rect">
            <a:avLst/>
          </a:prstGeom>
        </p:spPr>
      </p:pic>
      <p:sp>
        <p:nvSpPr>
          <p:cNvPr id="29" name="TextBox 28">
            <a:extLst>
              <a:ext uri="{FF2B5EF4-FFF2-40B4-BE49-F238E27FC236}">
                <a16:creationId xmlns:a16="http://schemas.microsoft.com/office/drawing/2014/main" id="{EFF6B785-4C71-F941-8F5D-D4E13E61A4CA}"/>
              </a:ext>
            </a:extLst>
          </p:cNvPr>
          <p:cNvSpPr txBox="1"/>
          <p:nvPr/>
        </p:nvSpPr>
        <p:spPr>
          <a:xfrm>
            <a:off x="6248401" y="3563645"/>
            <a:ext cx="2585950" cy="461665"/>
          </a:xfrm>
          <a:prstGeom prst="rect">
            <a:avLst/>
          </a:prstGeom>
          <a:noFill/>
        </p:spPr>
        <p:txBody>
          <a:bodyPr wrap="square" rtlCol="0">
            <a:spAutoFit/>
          </a:bodyPr>
          <a:lstStyle/>
          <a:p>
            <a:r>
              <a:rPr lang="en-US" sz="1200" b="1" i="1" dirty="0">
                <a:solidFill>
                  <a:schemeClr val="tx1">
                    <a:lumMod val="75000"/>
                    <a:lumOff val="25000"/>
                  </a:schemeClr>
                </a:solidFill>
                <a:latin typeface="Verdana" charset="0"/>
                <a:ea typeface="Verdana" charset="0"/>
                <a:cs typeface="Verdana" charset="0"/>
              </a:rPr>
              <a:t>Strong Performer</a:t>
            </a:r>
            <a:r>
              <a:rPr lang="en-US" sz="1200" i="1" dirty="0">
                <a:solidFill>
                  <a:schemeClr val="tx1">
                    <a:lumMod val="75000"/>
                    <a:lumOff val="25000"/>
                  </a:schemeClr>
                </a:solidFill>
                <a:latin typeface="Verdana" charset="0"/>
                <a:ea typeface="Verdana" charset="0"/>
                <a:cs typeface="Verdana" charset="0"/>
              </a:rPr>
              <a:t>, Dynamic Case Management</a:t>
            </a:r>
          </a:p>
        </p:txBody>
      </p:sp>
      <p:pic>
        <p:nvPicPr>
          <p:cNvPr id="28" name="Picture 27" descr="forrester-RGB_logo.png">
            <a:extLst>
              <a:ext uri="{FF2B5EF4-FFF2-40B4-BE49-F238E27FC236}">
                <a16:creationId xmlns:a16="http://schemas.microsoft.com/office/drawing/2014/main" id="{E0EC5A85-36EA-CA4D-A864-3848858FFB8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78769" y="4013438"/>
            <a:ext cx="889750" cy="141749"/>
          </a:xfrm>
          <a:prstGeom prst="rect">
            <a:avLst/>
          </a:prstGeom>
        </p:spPr>
      </p:pic>
      <p:sp>
        <p:nvSpPr>
          <p:cNvPr id="30" name="TextBox 29">
            <a:extLst>
              <a:ext uri="{FF2B5EF4-FFF2-40B4-BE49-F238E27FC236}">
                <a16:creationId xmlns:a16="http://schemas.microsoft.com/office/drawing/2014/main" id="{EFF6B785-4C71-F941-8F5D-D4E13E61A4CA}"/>
              </a:ext>
            </a:extLst>
          </p:cNvPr>
          <p:cNvSpPr txBox="1"/>
          <p:nvPr/>
        </p:nvSpPr>
        <p:spPr>
          <a:xfrm>
            <a:off x="3554561" y="4166434"/>
            <a:ext cx="2585950" cy="461665"/>
          </a:xfrm>
          <a:prstGeom prst="rect">
            <a:avLst/>
          </a:prstGeom>
          <a:noFill/>
        </p:spPr>
        <p:txBody>
          <a:bodyPr wrap="square" rtlCol="0">
            <a:spAutoFit/>
          </a:bodyPr>
          <a:lstStyle/>
          <a:p>
            <a:r>
              <a:rPr lang="en-US" sz="1200" b="1" i="1" dirty="0">
                <a:solidFill>
                  <a:schemeClr val="tx1">
                    <a:lumMod val="75000"/>
                    <a:lumOff val="25000"/>
                  </a:schemeClr>
                </a:solidFill>
                <a:latin typeface="Verdana" charset="0"/>
                <a:ea typeface="Verdana" charset="0"/>
                <a:cs typeface="Verdana" charset="0"/>
              </a:rPr>
              <a:t>Strong Performer</a:t>
            </a:r>
            <a:r>
              <a:rPr lang="en-US" sz="1200" i="1" dirty="0">
                <a:solidFill>
                  <a:schemeClr val="tx1">
                    <a:lumMod val="75000"/>
                    <a:lumOff val="25000"/>
                  </a:schemeClr>
                </a:solidFill>
                <a:latin typeface="Verdana" charset="0"/>
                <a:ea typeface="Verdana" charset="0"/>
                <a:cs typeface="Verdana" charset="0"/>
              </a:rPr>
              <a:t>, API Management Solutions</a:t>
            </a:r>
          </a:p>
        </p:txBody>
      </p:sp>
      <p:sp>
        <p:nvSpPr>
          <p:cNvPr id="27" name="Google Shape;8959;p624">
            <a:extLst>
              <a:ext uri="{FF2B5EF4-FFF2-40B4-BE49-F238E27FC236}">
                <a16:creationId xmlns:a16="http://schemas.microsoft.com/office/drawing/2014/main" id="{D68F0A1F-54BB-6342-802C-498962871FEE}"/>
              </a:ext>
            </a:extLst>
          </p:cNvPr>
          <p:cNvSpPr txBox="1">
            <a:spLocks/>
          </p:cNvSpPr>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8D8D8D"/>
              </a:buClr>
              <a:buSzPts val="500"/>
              <a:buFont typeface="Verdana"/>
              <a:buNone/>
            </a:pPr>
            <a:r>
              <a:rPr lang="en-US" sz="500" dirty="0">
                <a:solidFill>
                  <a:srgbClr val="8D8D8D"/>
                </a:solidFill>
                <a:latin typeface="Verdana"/>
                <a:ea typeface="Verdana"/>
                <a:cs typeface="Verdana"/>
                <a:sym typeface="Verdana"/>
              </a:rPr>
              <a:t>© Copyright 2000-</a:t>
            </a:r>
            <a:r>
              <a:rPr lang="en-US" sz="500" dirty="0">
                <a:solidFill>
                  <a:srgbClr val="8D8D8D"/>
                </a:solidFill>
                <a:latin typeface="Verdana" panose="020B0604030504040204" pitchFamily="34" charset="0"/>
                <a:ea typeface="Verdana" panose="020B0604030504040204" pitchFamily="34" charset="0"/>
                <a:cs typeface="Verdana" panose="020B0604030504040204" pitchFamily="34" charset="0"/>
                <a:sym typeface="Verdana"/>
              </a:rPr>
              <a:t>201</a:t>
            </a:r>
            <a:r>
              <a:rPr lang="en-US" sz="500" dirty="0">
                <a:latin typeface="Verdana" panose="020B0604030504040204" pitchFamily="34" charset="0"/>
                <a:ea typeface="Verdana" panose="020B0604030504040204" pitchFamily="34" charset="0"/>
                <a:cs typeface="Verdana" panose="020B0604030504040204" pitchFamily="34" charset="0"/>
              </a:rPr>
              <a:t>9</a:t>
            </a:r>
            <a:r>
              <a:rPr lang="en-US" sz="500" dirty="0">
                <a:solidFill>
                  <a:srgbClr val="8D8D8D"/>
                </a:solidFill>
                <a:latin typeface="Verdana" panose="020B0604030504040204" pitchFamily="34" charset="0"/>
                <a:ea typeface="Verdana" panose="020B0604030504040204" pitchFamily="34" charset="0"/>
                <a:cs typeface="Verdana" panose="020B0604030504040204" pitchFamily="34" charset="0"/>
                <a:sym typeface="Verdana"/>
              </a:rPr>
              <a:t> TI</a:t>
            </a:r>
            <a:r>
              <a:rPr lang="en-US" sz="500" dirty="0">
                <a:solidFill>
                  <a:srgbClr val="8D8D8D"/>
                </a:solidFill>
                <a:latin typeface="Verdana"/>
                <a:ea typeface="Verdana"/>
                <a:cs typeface="Verdana"/>
                <a:sym typeface="Verdana"/>
              </a:rPr>
              <a:t>BCO Software Inc.        </a:t>
            </a:r>
          </a:p>
        </p:txBody>
      </p:sp>
      <p:sp>
        <p:nvSpPr>
          <p:cNvPr id="31" name="Google Shape;8961;p624">
            <a:extLst>
              <a:ext uri="{FF2B5EF4-FFF2-40B4-BE49-F238E27FC236}">
                <a16:creationId xmlns:a16="http://schemas.microsoft.com/office/drawing/2014/main" id="{981A9099-B9FE-D44C-AFD9-CD115E61185E}"/>
              </a:ext>
            </a:extLst>
          </p:cNvPr>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US"/>
              <a:t>69</a:t>
            </a:fld>
            <a:endParaRPr dirty="0"/>
          </a:p>
        </p:txBody>
      </p:sp>
    </p:spTree>
    <p:extLst>
      <p:ext uri="{BB962C8B-B14F-4D97-AF65-F5344CB8AC3E}">
        <p14:creationId xmlns:p14="http://schemas.microsoft.com/office/powerpoint/2010/main" val="34594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87180CC4-F408-F844-8207-0F0C244A97B5}"/>
              </a:ext>
            </a:extLst>
          </p:cNvPr>
          <p:cNvPicPr>
            <a:picLocks noChangeAspect="1"/>
          </p:cNvPicPr>
          <p:nvPr/>
        </p:nvPicPr>
        <p:blipFill>
          <a:blip r:embed="rId2"/>
          <a:stretch>
            <a:fillRect/>
          </a:stretch>
        </p:blipFill>
        <p:spPr>
          <a:xfrm>
            <a:off x="797353" y="738657"/>
            <a:ext cx="7715722" cy="3960378"/>
          </a:xfrm>
          <a:prstGeom prst="rect">
            <a:avLst/>
          </a:prstGeom>
        </p:spPr>
      </p:pic>
      <p:sp>
        <p:nvSpPr>
          <p:cNvPr id="6" name="Google Shape;8958;p624">
            <a:extLst>
              <a:ext uri="{FF2B5EF4-FFF2-40B4-BE49-F238E27FC236}">
                <a16:creationId xmlns:a16="http://schemas.microsoft.com/office/drawing/2014/main" id="{A7C855CC-0E42-CB4B-88F0-EFD1BC87AC50}"/>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TIBCO’s Vision</a:t>
            </a:r>
          </a:p>
          <a:p>
            <a:pPr>
              <a:lnSpc>
                <a:spcPct val="90000"/>
              </a:lnSpc>
              <a:buClr>
                <a:schemeClr val="dk1"/>
              </a:buClr>
              <a:buSzPts val="2900"/>
            </a:pP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spTree>
    <p:extLst>
      <p:ext uri="{BB962C8B-B14F-4D97-AF65-F5344CB8AC3E}">
        <p14:creationId xmlns:p14="http://schemas.microsoft.com/office/powerpoint/2010/main" val="42427302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155"/>
        <p:cNvGrpSpPr/>
        <p:nvPr/>
      </p:nvGrpSpPr>
      <p:grpSpPr>
        <a:xfrm>
          <a:off x="0" y="0"/>
          <a:ext cx="0" cy="0"/>
          <a:chOff x="0" y="0"/>
          <a:chExt cx="0" cy="0"/>
        </a:xfrm>
      </p:grpSpPr>
      <p:pic>
        <p:nvPicPr>
          <p:cNvPr id="9156" name="Google Shape;9156;p632"/>
          <p:cNvPicPr preferRelativeResize="0"/>
          <p:nvPr/>
        </p:nvPicPr>
        <p:blipFill rotWithShape="1">
          <a:blip r:embed="rId3">
            <a:alphaModFix/>
          </a:blip>
          <a:srcRect/>
          <a:stretch/>
        </p:blipFill>
        <p:spPr>
          <a:xfrm>
            <a:off x="0" y="6858"/>
            <a:ext cx="9144000" cy="5143500"/>
          </a:xfrm>
          <a:prstGeom prst="rect">
            <a:avLst/>
          </a:prstGeom>
          <a:noFill/>
          <a:ln>
            <a:noFill/>
          </a:ln>
        </p:spPr>
      </p:pic>
      <p:pic>
        <p:nvPicPr>
          <p:cNvPr id="9157" name="Google Shape;9157;p632"/>
          <p:cNvPicPr preferRelativeResize="0"/>
          <p:nvPr/>
        </p:nvPicPr>
        <p:blipFill rotWithShape="1">
          <a:blip r:embed="rId4">
            <a:alphaModFix/>
          </a:blip>
          <a:srcRect/>
          <a:stretch/>
        </p:blipFill>
        <p:spPr>
          <a:xfrm>
            <a:off x="2500454" y="507062"/>
            <a:ext cx="4143093" cy="4143093"/>
          </a:xfrm>
          <a:prstGeom prst="rect">
            <a:avLst/>
          </a:prstGeom>
          <a:noFill/>
          <a:ln>
            <a:noFill/>
          </a:ln>
        </p:spPr>
      </p:pic>
      <p:sp>
        <p:nvSpPr>
          <p:cNvPr id="9158" name="Google Shape;9158;p632"/>
          <p:cNvSpPr txBox="1">
            <a:spLocks noGrp="1"/>
          </p:cNvSpPr>
          <p:nvPr>
            <p:ph type="title"/>
          </p:nvPr>
        </p:nvSpPr>
        <p:spPr>
          <a:xfrm>
            <a:off x="-25548" y="2164548"/>
            <a:ext cx="9144000" cy="9657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lt1"/>
              </a:buClr>
              <a:buSzPts val="2700"/>
              <a:buFont typeface="Verdana"/>
              <a:buNone/>
            </a:pPr>
            <a:r>
              <a:rPr lang="en-US" sz="2700" b="1">
                <a:solidFill>
                  <a:schemeClr val="lt1"/>
                </a:solidFill>
              </a:rPr>
              <a:t>Thank you</a:t>
            </a:r>
            <a:br>
              <a:rPr lang="en-US" sz="2700" b="1">
                <a:solidFill>
                  <a:schemeClr val="lt1"/>
                </a:solidFill>
              </a:rPr>
            </a:br>
            <a:r>
              <a:rPr lang="en-US" sz="2700" b="1">
                <a:solidFill>
                  <a:schemeClr val="lt1"/>
                </a:solidFill>
              </a:rPr>
              <a:t> </a:t>
            </a:r>
            <a:r>
              <a:rPr lang="en-US" sz="2700">
                <a:solidFill>
                  <a:schemeClr val="lt1"/>
                </a:solidFill>
              </a:rPr>
              <a:t>Questions?</a:t>
            </a:r>
            <a:endParaRPr/>
          </a:p>
        </p:txBody>
      </p:sp>
      <p:sp>
        <p:nvSpPr>
          <p:cNvPr id="9159" name="Google Shape;9159;p632"/>
          <p:cNvSpPr txBox="1"/>
          <p:nvPr/>
        </p:nvSpPr>
        <p:spPr>
          <a:xfrm>
            <a:off x="1446592" y="1794885"/>
            <a:ext cx="998991" cy="46166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Embedded</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Reporting</a:t>
            </a:r>
            <a:endParaRPr sz="1400" b="0" i="0" u="none" strike="noStrike" cap="none">
              <a:solidFill>
                <a:srgbClr val="000000"/>
              </a:solidFill>
              <a:latin typeface="Arial"/>
              <a:ea typeface="Arial"/>
              <a:cs typeface="Arial"/>
              <a:sym typeface="Arial"/>
            </a:endParaRPr>
          </a:p>
        </p:txBody>
      </p:sp>
      <p:sp>
        <p:nvSpPr>
          <p:cNvPr id="9160" name="Google Shape;9160;p632"/>
          <p:cNvSpPr txBox="1"/>
          <p:nvPr/>
        </p:nvSpPr>
        <p:spPr>
          <a:xfrm>
            <a:off x="1588863" y="1068872"/>
            <a:ext cx="1152881" cy="46166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Data</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Visualization</a:t>
            </a:r>
            <a:endParaRPr sz="1400" b="0" i="0" u="none" strike="noStrike" cap="none">
              <a:solidFill>
                <a:srgbClr val="000000"/>
              </a:solidFill>
              <a:latin typeface="Arial"/>
              <a:ea typeface="Arial"/>
              <a:cs typeface="Arial"/>
              <a:sym typeface="Arial"/>
            </a:endParaRPr>
          </a:p>
        </p:txBody>
      </p:sp>
      <p:sp>
        <p:nvSpPr>
          <p:cNvPr id="9161" name="Google Shape;9161;p632"/>
          <p:cNvSpPr txBox="1"/>
          <p:nvPr/>
        </p:nvSpPr>
        <p:spPr>
          <a:xfrm>
            <a:off x="3753135" y="184690"/>
            <a:ext cx="1500732"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Data Intelligence</a:t>
            </a:r>
            <a:endParaRPr sz="1400" b="0" i="0" u="none" strike="noStrike" cap="none">
              <a:solidFill>
                <a:srgbClr val="000000"/>
              </a:solidFill>
              <a:latin typeface="Arial"/>
              <a:ea typeface="Arial"/>
              <a:cs typeface="Arial"/>
              <a:sym typeface="Arial"/>
            </a:endParaRPr>
          </a:p>
        </p:txBody>
      </p:sp>
      <p:sp>
        <p:nvSpPr>
          <p:cNvPr id="9162" name="Google Shape;9162;p632"/>
          <p:cNvSpPr txBox="1"/>
          <p:nvPr/>
        </p:nvSpPr>
        <p:spPr>
          <a:xfrm>
            <a:off x="1910893" y="499609"/>
            <a:ext cx="1539204"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Machine Learning</a:t>
            </a:r>
            <a:endParaRPr sz="1400" b="0" i="0" u="none" strike="noStrike" cap="none">
              <a:solidFill>
                <a:srgbClr val="000000"/>
              </a:solidFill>
              <a:latin typeface="Arial"/>
              <a:ea typeface="Arial"/>
              <a:cs typeface="Arial"/>
              <a:sym typeface="Arial"/>
            </a:endParaRPr>
          </a:p>
        </p:txBody>
      </p:sp>
      <p:sp>
        <p:nvSpPr>
          <p:cNvPr id="9163" name="Google Shape;9163;p632"/>
          <p:cNvSpPr txBox="1"/>
          <p:nvPr/>
        </p:nvSpPr>
        <p:spPr>
          <a:xfrm>
            <a:off x="5587395" y="499600"/>
            <a:ext cx="7704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FaaS</a:t>
            </a:r>
            <a:endParaRPr sz="1400" b="0" i="0" u="none" strike="noStrike" cap="none">
              <a:solidFill>
                <a:srgbClr val="000000"/>
              </a:solidFill>
              <a:latin typeface="Arial"/>
              <a:ea typeface="Arial"/>
              <a:cs typeface="Arial"/>
              <a:sym typeface="Arial"/>
            </a:endParaRPr>
          </a:p>
        </p:txBody>
      </p:sp>
      <p:sp>
        <p:nvSpPr>
          <p:cNvPr id="9164" name="Google Shape;9164;p632"/>
          <p:cNvSpPr txBox="1"/>
          <p:nvPr/>
        </p:nvSpPr>
        <p:spPr>
          <a:xfrm>
            <a:off x="6427972" y="1068872"/>
            <a:ext cx="1683731"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Predictive Analytics</a:t>
            </a:r>
            <a:endParaRPr sz="1400" b="0" i="0" u="none" strike="noStrike" cap="none">
              <a:solidFill>
                <a:srgbClr val="000000"/>
              </a:solidFill>
              <a:latin typeface="Arial"/>
              <a:ea typeface="Arial"/>
              <a:cs typeface="Arial"/>
              <a:sym typeface="Arial"/>
            </a:endParaRPr>
          </a:p>
        </p:txBody>
      </p:sp>
      <p:sp>
        <p:nvSpPr>
          <p:cNvPr id="9165" name="Google Shape;9165;p632"/>
          <p:cNvSpPr txBox="1"/>
          <p:nvPr/>
        </p:nvSpPr>
        <p:spPr>
          <a:xfrm>
            <a:off x="6720599" y="1760261"/>
            <a:ext cx="122732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Event-driven </a:t>
            </a:r>
            <a:endParaRPr sz="1400" b="0" i="0" u="none" strike="noStrike" cap="none">
              <a:solidFill>
                <a:srgbClr val="000000"/>
              </a:solidFill>
              <a:latin typeface="Arial"/>
              <a:ea typeface="Arial"/>
              <a:cs typeface="Arial"/>
              <a:sym typeface="Arial"/>
            </a:endParaRPr>
          </a:p>
        </p:txBody>
      </p:sp>
      <p:sp>
        <p:nvSpPr>
          <p:cNvPr id="9166" name="Google Shape;9166;p632"/>
          <p:cNvSpPr txBox="1"/>
          <p:nvPr/>
        </p:nvSpPr>
        <p:spPr>
          <a:xfrm>
            <a:off x="6720599" y="2451651"/>
            <a:ext cx="1192955"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Data Science</a:t>
            </a:r>
            <a:endParaRPr sz="1400" b="0" i="0" u="none" strike="noStrike" cap="none">
              <a:solidFill>
                <a:srgbClr val="000000"/>
              </a:solidFill>
              <a:latin typeface="Arial"/>
              <a:ea typeface="Arial"/>
              <a:cs typeface="Arial"/>
              <a:sym typeface="Arial"/>
            </a:endParaRPr>
          </a:p>
        </p:txBody>
      </p:sp>
      <p:sp>
        <p:nvSpPr>
          <p:cNvPr id="9167" name="Google Shape;9167;p632"/>
          <p:cNvSpPr txBox="1"/>
          <p:nvPr/>
        </p:nvSpPr>
        <p:spPr>
          <a:xfrm>
            <a:off x="1188447" y="3257551"/>
            <a:ext cx="1450462"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Enterprise iPaaS</a:t>
            </a:r>
            <a:endParaRPr sz="1400" b="0" i="0" u="none" strike="noStrike" cap="none">
              <a:solidFill>
                <a:srgbClr val="000000"/>
              </a:solidFill>
              <a:latin typeface="Arial"/>
              <a:ea typeface="Arial"/>
              <a:cs typeface="Arial"/>
              <a:sym typeface="Arial"/>
            </a:endParaRPr>
          </a:p>
        </p:txBody>
      </p:sp>
      <p:sp>
        <p:nvSpPr>
          <p:cNvPr id="9168" name="Google Shape;9168;p632"/>
          <p:cNvSpPr txBox="1"/>
          <p:nvPr/>
        </p:nvSpPr>
        <p:spPr>
          <a:xfrm>
            <a:off x="1432164" y="2578609"/>
            <a:ext cx="1013419"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Containers</a:t>
            </a:r>
            <a:endParaRPr sz="1400" b="0" i="0" u="none" strike="noStrike" cap="none">
              <a:solidFill>
                <a:srgbClr val="000000"/>
              </a:solidFill>
              <a:latin typeface="Arial"/>
              <a:ea typeface="Arial"/>
              <a:cs typeface="Arial"/>
              <a:sym typeface="Arial"/>
            </a:endParaRPr>
          </a:p>
        </p:txBody>
      </p:sp>
      <p:sp>
        <p:nvSpPr>
          <p:cNvPr id="9169" name="Google Shape;9169;p632"/>
          <p:cNvSpPr txBox="1"/>
          <p:nvPr/>
        </p:nvSpPr>
        <p:spPr>
          <a:xfrm>
            <a:off x="1155019" y="3843825"/>
            <a:ext cx="1733168"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Streaming Analytics</a:t>
            </a:r>
            <a:endParaRPr sz="1400" b="0" i="0" u="none" strike="noStrike" cap="none">
              <a:solidFill>
                <a:srgbClr val="000000"/>
              </a:solidFill>
              <a:latin typeface="Arial"/>
              <a:ea typeface="Arial"/>
              <a:cs typeface="Arial"/>
              <a:sym typeface="Arial"/>
            </a:endParaRPr>
          </a:p>
        </p:txBody>
      </p:sp>
      <p:sp>
        <p:nvSpPr>
          <p:cNvPr id="9170" name="Google Shape;9170;p632"/>
          <p:cNvSpPr txBox="1"/>
          <p:nvPr/>
        </p:nvSpPr>
        <p:spPr>
          <a:xfrm>
            <a:off x="3812855" y="4622578"/>
            <a:ext cx="1605441"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Hybrid Integration</a:t>
            </a:r>
            <a:endParaRPr sz="1400" b="0" i="0" u="none" strike="noStrike" cap="none">
              <a:solidFill>
                <a:srgbClr val="000000"/>
              </a:solidFill>
              <a:latin typeface="Arial"/>
              <a:ea typeface="Arial"/>
              <a:cs typeface="Arial"/>
              <a:sym typeface="Arial"/>
            </a:endParaRPr>
          </a:p>
        </p:txBody>
      </p:sp>
      <p:sp>
        <p:nvSpPr>
          <p:cNvPr id="9171" name="Google Shape;9171;p632"/>
          <p:cNvSpPr txBox="1"/>
          <p:nvPr/>
        </p:nvSpPr>
        <p:spPr>
          <a:xfrm>
            <a:off x="6569723" y="3130593"/>
            <a:ext cx="1217000"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Microservices</a:t>
            </a:r>
            <a:endParaRPr sz="1400" b="0" i="0" u="none" strike="noStrike" cap="none">
              <a:solidFill>
                <a:srgbClr val="000000"/>
              </a:solidFill>
              <a:latin typeface="Arial"/>
              <a:ea typeface="Arial"/>
              <a:cs typeface="Arial"/>
              <a:sym typeface="Arial"/>
            </a:endParaRPr>
          </a:p>
        </p:txBody>
      </p:sp>
      <p:sp>
        <p:nvSpPr>
          <p:cNvPr id="9172" name="Google Shape;9172;p632"/>
          <p:cNvSpPr txBox="1"/>
          <p:nvPr/>
        </p:nvSpPr>
        <p:spPr>
          <a:xfrm>
            <a:off x="6254255" y="3843825"/>
            <a:ext cx="988027"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Serverless</a:t>
            </a:r>
            <a:endParaRPr sz="1400" b="0" i="0" u="none" strike="noStrike" cap="none">
              <a:solidFill>
                <a:srgbClr val="000000"/>
              </a:solidFill>
              <a:latin typeface="Arial"/>
              <a:ea typeface="Arial"/>
              <a:cs typeface="Arial"/>
              <a:sym typeface="Arial"/>
            </a:endParaRPr>
          </a:p>
        </p:txBody>
      </p:sp>
      <p:sp>
        <p:nvSpPr>
          <p:cNvPr id="9173" name="Google Shape;9173;p632"/>
          <p:cNvSpPr txBox="1"/>
          <p:nvPr/>
        </p:nvSpPr>
        <p:spPr>
          <a:xfrm>
            <a:off x="5781052" y="4419897"/>
            <a:ext cx="150233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API Management</a:t>
            </a:r>
            <a:endParaRPr sz="1400" b="0" i="0" u="none" strike="noStrike" cap="none">
              <a:solidFill>
                <a:srgbClr val="000000"/>
              </a:solidFill>
              <a:latin typeface="Arial"/>
              <a:ea typeface="Arial"/>
              <a:cs typeface="Arial"/>
              <a:sym typeface="Arial"/>
            </a:endParaRPr>
          </a:p>
        </p:txBody>
      </p:sp>
      <p:sp>
        <p:nvSpPr>
          <p:cNvPr id="9174" name="Google Shape;9174;p632"/>
          <p:cNvSpPr txBox="1"/>
          <p:nvPr/>
        </p:nvSpPr>
        <p:spPr>
          <a:xfrm>
            <a:off x="2211937" y="4396240"/>
            <a:ext cx="1238160"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Verdana"/>
                <a:ea typeface="Verdana"/>
                <a:cs typeface="Verdana"/>
                <a:sym typeface="Verdana"/>
              </a:rPr>
              <a:t>Apache Kafka</a:t>
            </a:r>
            <a:endParaRPr sz="1400" b="0" i="0" u="none" strike="noStrike" cap="none">
              <a:solidFill>
                <a:srgbClr val="000000"/>
              </a:solidFill>
              <a:latin typeface="Arial"/>
              <a:ea typeface="Arial"/>
              <a:cs typeface="Arial"/>
              <a:sym typeface="Arial"/>
            </a:endParaRPr>
          </a:p>
        </p:txBody>
      </p:sp>
      <p:sp>
        <p:nvSpPr>
          <p:cNvPr id="9175" name="Google Shape;9175;p632"/>
          <p:cNvSpPr txBox="1">
            <a:spLocks noGrp="1"/>
          </p:cNvSpPr>
          <p:nvPr>
            <p:ph type="ftr" idx="11"/>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8D8D8D"/>
              </a:buClr>
              <a:buSzPts val="500"/>
              <a:buFont typeface="Verdana"/>
              <a:buNone/>
            </a:pPr>
            <a:r>
              <a:rPr lang="en-US" sz="500" b="0" i="0" u="none" strike="noStrike" cap="none">
                <a:solidFill>
                  <a:srgbClr val="8D8D8D"/>
                </a:solidFill>
                <a:latin typeface="Verdana"/>
                <a:ea typeface="Verdana"/>
                <a:cs typeface="Verdana"/>
                <a:sym typeface="Verdana"/>
              </a:rPr>
              <a:t>© Copyright 2000-2019 TIBCO Software Inc.        </a:t>
            </a:r>
            <a:endParaRPr sz="500" b="0" i="0" u="none" strike="noStrike" cap="none">
              <a:solidFill>
                <a:srgbClr val="8D8D8D"/>
              </a:solidFill>
              <a:latin typeface="Verdana"/>
              <a:ea typeface="Verdana"/>
              <a:cs typeface="Verdana"/>
              <a:sym typeface="Verdana"/>
            </a:endParaRPr>
          </a:p>
        </p:txBody>
      </p:sp>
      <p:sp>
        <p:nvSpPr>
          <p:cNvPr id="9176" name="Google Shape;9176;p632"/>
          <p:cNvSpPr txBox="1">
            <a:spLocks noGrp="1"/>
          </p:cNvSpPr>
          <p:nvPr>
            <p:ph type="sldNum" idx="4294967295"/>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500"/>
              <a:buFont typeface="Verdana"/>
              <a:buNone/>
            </a:pPr>
            <a:fld id="{00000000-1234-1234-1234-123412341234}" type="slidenum">
              <a:rPr lang="en-US" sz="500" b="0" i="0" u="none" strike="noStrike" cap="none">
                <a:solidFill>
                  <a:srgbClr val="8D8D8D"/>
                </a:solidFill>
                <a:latin typeface="Verdana"/>
                <a:ea typeface="Verdana"/>
                <a:cs typeface="Verdana"/>
                <a:sym typeface="Verdana"/>
              </a:rPr>
              <a:t>70</a:t>
            </a:fld>
            <a:endParaRPr sz="500" b="0" i="0" u="none" strike="noStrike" cap="none">
              <a:solidFill>
                <a:srgbClr val="8D8D8D"/>
              </a:solidFill>
              <a:latin typeface="Verdana"/>
              <a:ea typeface="Verdana"/>
              <a:cs typeface="Verdana"/>
              <a:sym typeface="Verdana"/>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sosceles Triangle 11">
            <a:extLst>
              <a:ext uri="{FF2B5EF4-FFF2-40B4-BE49-F238E27FC236}">
                <a16:creationId xmlns:a16="http://schemas.microsoft.com/office/drawing/2014/main" id="{8BA33E67-123F-43F1-B369-B607E3268F28}"/>
              </a:ext>
            </a:extLst>
          </p:cNvPr>
          <p:cNvSpPr/>
          <p:nvPr/>
        </p:nvSpPr>
        <p:spPr>
          <a:xfrm>
            <a:off x="7627500" y="4750594"/>
            <a:ext cx="219075" cy="392907"/>
          </a:xfrm>
          <a:prstGeom prst="triangle">
            <a:avLst>
              <a:gd name="adj" fmla="val 100000"/>
            </a:avLst>
          </a:prstGeom>
          <a:solidFill>
            <a:srgbClr val="00A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Google Shape;8958;p624">
            <a:extLst>
              <a:ext uri="{FF2B5EF4-FFF2-40B4-BE49-F238E27FC236}">
                <a16:creationId xmlns:a16="http://schemas.microsoft.com/office/drawing/2014/main" id="{2A292FE1-DE2B-3A4A-A76F-854D2ACA3D49}"/>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TIBCO’s Integration Vision</a:t>
            </a:r>
          </a:p>
          <a:p>
            <a:pPr>
              <a:lnSpc>
                <a:spcPct val="90000"/>
              </a:lnSpc>
              <a:buClr>
                <a:schemeClr val="dk1"/>
              </a:buClr>
              <a:buSzPts val="2900"/>
            </a:pP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2" name="그림 1">
            <a:extLst>
              <a:ext uri="{FF2B5EF4-FFF2-40B4-BE49-F238E27FC236}">
                <a16:creationId xmlns:a16="http://schemas.microsoft.com/office/drawing/2014/main" id="{DDDC4E92-7092-6342-B6E1-35E3A0294C74}"/>
              </a:ext>
            </a:extLst>
          </p:cNvPr>
          <p:cNvPicPr>
            <a:picLocks noChangeAspect="1"/>
          </p:cNvPicPr>
          <p:nvPr/>
        </p:nvPicPr>
        <p:blipFill>
          <a:blip r:embed="rId2"/>
          <a:stretch>
            <a:fillRect/>
          </a:stretch>
        </p:blipFill>
        <p:spPr>
          <a:xfrm>
            <a:off x="482792" y="795723"/>
            <a:ext cx="8358069" cy="3884736"/>
          </a:xfrm>
          <a:prstGeom prst="rect">
            <a:avLst/>
          </a:prstGeom>
        </p:spPr>
      </p:pic>
    </p:spTree>
    <p:extLst>
      <p:ext uri="{BB962C8B-B14F-4D97-AF65-F5344CB8AC3E}">
        <p14:creationId xmlns:p14="http://schemas.microsoft.com/office/powerpoint/2010/main" val="15813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sosceles Triangle 11">
            <a:extLst>
              <a:ext uri="{FF2B5EF4-FFF2-40B4-BE49-F238E27FC236}">
                <a16:creationId xmlns:a16="http://schemas.microsoft.com/office/drawing/2014/main" id="{8BA33E67-123F-43F1-B369-B607E3268F28}"/>
              </a:ext>
            </a:extLst>
          </p:cNvPr>
          <p:cNvSpPr/>
          <p:nvPr/>
        </p:nvSpPr>
        <p:spPr>
          <a:xfrm>
            <a:off x="7627500" y="4750594"/>
            <a:ext cx="219075" cy="392907"/>
          </a:xfrm>
          <a:prstGeom prst="triangle">
            <a:avLst>
              <a:gd name="adj" fmla="val 100000"/>
            </a:avLst>
          </a:prstGeom>
          <a:solidFill>
            <a:srgbClr val="00A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Google Shape;8958;p624">
            <a:extLst>
              <a:ext uri="{FF2B5EF4-FFF2-40B4-BE49-F238E27FC236}">
                <a16:creationId xmlns:a16="http://schemas.microsoft.com/office/drawing/2014/main" id="{85135873-EAD0-AA4A-AF8B-12679D50B56A}"/>
              </a:ext>
            </a:extLst>
          </p:cNvPr>
          <p:cNvSpPr txBox="1">
            <a:spLocks/>
          </p:cNvSpPr>
          <p:nvPr/>
        </p:nvSpPr>
        <p:spPr>
          <a:xfrm>
            <a:off x="630925" y="274323"/>
            <a:ext cx="7886700" cy="521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900"/>
            </a:pPr>
            <a:r>
              <a:rPr lang="en-US" sz="2400" dirty="0">
                <a:solidFill>
                  <a:schemeClr val="dk1"/>
                </a:solidFill>
              </a:rPr>
              <a:t>TIBCO’s Integration Vision</a:t>
            </a:r>
          </a:p>
          <a:p>
            <a:pPr>
              <a:lnSpc>
                <a:spcPct val="90000"/>
              </a:lnSpc>
              <a:buClr>
                <a:schemeClr val="dk1"/>
              </a:buClr>
              <a:buSzPts val="2900"/>
            </a:pPr>
            <a:endParaRPr lang="en-US" dirty="0">
              <a:solidFill>
                <a:schemeClr val="dk1"/>
              </a:solidFill>
            </a:endParaRPr>
          </a:p>
          <a:p>
            <a:pPr>
              <a:lnSpc>
                <a:spcPct val="90000"/>
              </a:lnSpc>
              <a:buClr>
                <a:schemeClr val="dk1"/>
              </a:buClr>
              <a:buSzPts val="2900"/>
            </a:pPr>
            <a:endParaRPr lang="en-US" dirty="0">
              <a:solidFill>
                <a:srgbClr val="333333"/>
              </a:solidFill>
              <a:latin typeface="Verdana"/>
              <a:ea typeface="Verdana"/>
              <a:cs typeface="Verdana"/>
              <a:sym typeface="Verdana"/>
            </a:endParaRPr>
          </a:p>
        </p:txBody>
      </p:sp>
      <p:pic>
        <p:nvPicPr>
          <p:cNvPr id="16" name="그림 15">
            <a:extLst>
              <a:ext uri="{FF2B5EF4-FFF2-40B4-BE49-F238E27FC236}">
                <a16:creationId xmlns:a16="http://schemas.microsoft.com/office/drawing/2014/main" id="{1D9AA5A3-1F2C-2B4F-A992-C17BEF6BB5F8}"/>
              </a:ext>
            </a:extLst>
          </p:cNvPr>
          <p:cNvPicPr>
            <a:picLocks noChangeAspect="1"/>
          </p:cNvPicPr>
          <p:nvPr/>
        </p:nvPicPr>
        <p:blipFill>
          <a:blip r:embed="rId2"/>
          <a:stretch>
            <a:fillRect/>
          </a:stretch>
        </p:blipFill>
        <p:spPr>
          <a:xfrm>
            <a:off x="881645" y="795723"/>
            <a:ext cx="7380709" cy="4060797"/>
          </a:xfrm>
          <a:prstGeom prst="rect">
            <a:avLst/>
          </a:prstGeom>
        </p:spPr>
      </p:pic>
    </p:spTree>
    <p:extLst>
      <p:ext uri="{BB962C8B-B14F-4D97-AF65-F5344CB8AC3E}">
        <p14:creationId xmlns:p14="http://schemas.microsoft.com/office/powerpoint/2010/main" val="2332653838"/>
      </p:ext>
    </p:extLst>
  </p:cSld>
  <p:clrMapOvr>
    <a:masterClrMapping/>
  </p:clrMapOvr>
</p:sld>
</file>

<file path=ppt/theme/theme1.xml><?xml version="1.0" encoding="utf-8"?>
<a:theme xmlns:a="http://schemas.openxmlformats.org/drawingml/2006/main" name="1_Corp Temp 08252017">
  <a:themeElements>
    <a:clrScheme name="Corp Temp 08252017">
      <a:dk1>
        <a:srgbClr val="333333"/>
      </a:dk1>
      <a:lt1>
        <a:srgbClr val="FFFFFF"/>
      </a:lt1>
      <a:dk2>
        <a:srgbClr val="333333"/>
      </a:dk2>
      <a:lt2>
        <a:srgbClr val="B4B4B4"/>
      </a:lt2>
      <a:accent1>
        <a:srgbClr val="FEA400"/>
      </a:accent1>
      <a:accent2>
        <a:srgbClr val="00A9D7"/>
      </a:accent2>
      <a:accent3>
        <a:srgbClr val="C8820D"/>
      </a:accent3>
      <a:accent4>
        <a:srgbClr val="0887A9"/>
      </a:accent4>
      <a:accent5>
        <a:srgbClr val="24BAB3"/>
      </a:accent5>
      <a:accent6>
        <a:srgbClr val="EB008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p Temp 08082917">
  <a:themeElements>
    <a:clrScheme name="CorpTemp">
      <a:dk1>
        <a:srgbClr val="000000"/>
      </a:dk1>
      <a:lt1>
        <a:srgbClr val="FFFFFF"/>
      </a:lt1>
      <a:dk2>
        <a:srgbClr val="44546A"/>
      </a:dk2>
      <a:lt2>
        <a:srgbClr val="E7E6E6"/>
      </a:lt2>
      <a:accent1>
        <a:srgbClr val="F8A119"/>
      </a:accent1>
      <a:accent2>
        <a:srgbClr val="01A7D4"/>
      </a:accent2>
      <a:accent3>
        <a:srgbClr val="C17F09"/>
      </a:accent3>
      <a:accent4>
        <a:srgbClr val="0787A8"/>
      </a:accent4>
      <a:accent5>
        <a:srgbClr val="24BAB3"/>
      </a:accent5>
      <a:accent6>
        <a:srgbClr val="EB008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BCO Theme">
  <a:themeElements>
    <a:clrScheme name="Corp Temp 05162018">
      <a:dk1>
        <a:srgbClr val="333333"/>
      </a:dk1>
      <a:lt1>
        <a:srgbClr val="FFFFFF"/>
      </a:lt1>
      <a:dk2>
        <a:srgbClr val="333333"/>
      </a:dk2>
      <a:lt2>
        <a:srgbClr val="B4B4B4"/>
      </a:lt2>
      <a:accent1>
        <a:srgbClr val="00A9D7"/>
      </a:accent1>
      <a:accent2>
        <a:srgbClr val="FFA300"/>
      </a:accent2>
      <a:accent3>
        <a:srgbClr val="0887A9"/>
      </a:accent3>
      <a:accent4>
        <a:srgbClr val="C8820D"/>
      </a:accent4>
      <a:accent5>
        <a:srgbClr val="24BAB3"/>
      </a:accent5>
      <a:accent6>
        <a:srgbClr val="EB008B"/>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BCO Theme">
  <a:themeElements>
    <a:clrScheme name="Corp Temp 08252017">
      <a:dk1>
        <a:srgbClr val="333333"/>
      </a:dk1>
      <a:lt1>
        <a:srgbClr val="FFFFFF"/>
      </a:lt1>
      <a:dk2>
        <a:srgbClr val="333333"/>
      </a:dk2>
      <a:lt2>
        <a:srgbClr val="B4B4B4"/>
      </a:lt2>
      <a:accent1>
        <a:srgbClr val="FEA400"/>
      </a:accent1>
      <a:accent2>
        <a:srgbClr val="00A9D7"/>
      </a:accent2>
      <a:accent3>
        <a:srgbClr val="C8820D"/>
      </a:accent3>
      <a:accent4>
        <a:srgbClr val="0887A9"/>
      </a:accent4>
      <a:accent5>
        <a:srgbClr val="24BAB3"/>
      </a:accent5>
      <a:accent6>
        <a:srgbClr val="EB008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IBCO Theme">
  <a:themeElements>
    <a:clrScheme name="Corp Temp 05162018">
      <a:dk1>
        <a:srgbClr val="333333"/>
      </a:dk1>
      <a:lt1>
        <a:srgbClr val="FFFFFF"/>
      </a:lt1>
      <a:dk2>
        <a:srgbClr val="333333"/>
      </a:dk2>
      <a:lt2>
        <a:srgbClr val="B4B4B4"/>
      </a:lt2>
      <a:accent1>
        <a:srgbClr val="00A9D7"/>
      </a:accent1>
      <a:accent2>
        <a:srgbClr val="FFA300"/>
      </a:accent2>
      <a:accent3>
        <a:srgbClr val="0887A9"/>
      </a:accent3>
      <a:accent4>
        <a:srgbClr val="C8820D"/>
      </a:accent4>
      <a:accent5>
        <a:srgbClr val="24BAB3"/>
      </a:accent5>
      <a:accent6>
        <a:srgbClr val="EB008B"/>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TIBCO Theme">
  <a:themeElements>
    <a:clrScheme name="Corp Temp 05162018">
      <a:dk1>
        <a:srgbClr val="333333"/>
      </a:dk1>
      <a:lt1>
        <a:srgbClr val="FFFFFF"/>
      </a:lt1>
      <a:dk2>
        <a:srgbClr val="333333"/>
      </a:dk2>
      <a:lt2>
        <a:srgbClr val="B4B4B4"/>
      </a:lt2>
      <a:accent1>
        <a:srgbClr val="00A9D7"/>
      </a:accent1>
      <a:accent2>
        <a:srgbClr val="FFA300"/>
      </a:accent2>
      <a:accent3>
        <a:srgbClr val="0887A9"/>
      </a:accent3>
      <a:accent4>
        <a:srgbClr val="C8820D"/>
      </a:accent4>
      <a:accent5>
        <a:srgbClr val="24BAB3"/>
      </a:accent5>
      <a:accent6>
        <a:srgbClr val="EB008B"/>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BCO Theme">
  <a:themeElements>
    <a:clrScheme name="Corp Temp 05162018">
      <a:dk1>
        <a:srgbClr val="333333"/>
      </a:dk1>
      <a:lt1>
        <a:srgbClr val="FFFFFF"/>
      </a:lt1>
      <a:dk2>
        <a:srgbClr val="333333"/>
      </a:dk2>
      <a:lt2>
        <a:srgbClr val="B4B4B4"/>
      </a:lt2>
      <a:accent1>
        <a:srgbClr val="00A9D7"/>
      </a:accent1>
      <a:accent2>
        <a:srgbClr val="FFA300"/>
      </a:accent2>
      <a:accent3>
        <a:srgbClr val="0887A9"/>
      </a:accent3>
      <a:accent4>
        <a:srgbClr val="C8820D"/>
      </a:accent4>
      <a:accent5>
        <a:srgbClr val="24BAB3"/>
      </a:accent5>
      <a:accent6>
        <a:srgbClr val="EB008B"/>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5137</TotalTime>
  <Words>9348</Words>
  <Application>Microsoft Macintosh PowerPoint</Application>
  <PresentationFormat>화면 슬라이드 쇼(16:9)</PresentationFormat>
  <Paragraphs>1545</Paragraphs>
  <Slides>70</Slides>
  <Notes>60</Notes>
  <HiddenSlides>0</HiddenSlides>
  <MMClips>0</MMClips>
  <ScaleCrop>false</ScaleCrop>
  <HeadingPairs>
    <vt:vector size="8" baseType="variant">
      <vt:variant>
        <vt:lpstr>사용한 글꼴</vt:lpstr>
      </vt:variant>
      <vt:variant>
        <vt:i4>11</vt:i4>
      </vt:variant>
      <vt:variant>
        <vt:lpstr>테마</vt:lpstr>
      </vt:variant>
      <vt:variant>
        <vt:i4>7</vt:i4>
      </vt:variant>
      <vt:variant>
        <vt:lpstr>포함된 OLE 서버</vt:lpstr>
      </vt:variant>
      <vt:variant>
        <vt:i4>2</vt:i4>
      </vt:variant>
      <vt:variant>
        <vt:lpstr>슬라이드 제목</vt:lpstr>
      </vt:variant>
      <vt:variant>
        <vt:i4>70</vt:i4>
      </vt:variant>
    </vt:vector>
  </HeadingPairs>
  <TitlesOfParts>
    <vt:vector size="90" baseType="lpstr">
      <vt:lpstr>Roboto</vt:lpstr>
      <vt:lpstr>맑은 고딕</vt:lpstr>
      <vt:lpstr>Calibri</vt:lpstr>
      <vt:lpstr>Arial</vt:lpstr>
      <vt:lpstr>Wingdings 2</vt:lpstr>
      <vt:lpstr>Wingdings</vt:lpstr>
      <vt:lpstr>Verdana</vt:lpstr>
      <vt:lpstr>맑은 고딕</vt:lpstr>
      <vt:lpstr>Verdana</vt:lpstr>
      <vt:lpstr>Arial Narrow</vt:lpstr>
      <vt:lpstr>나눔고딕</vt:lpstr>
      <vt:lpstr>1_Corp Temp 08252017</vt:lpstr>
      <vt:lpstr>Corp Temp 08082917</vt:lpstr>
      <vt:lpstr>TIBCO Theme</vt:lpstr>
      <vt:lpstr>TIBCO Theme</vt:lpstr>
      <vt:lpstr>TIBCO Theme</vt:lpstr>
      <vt:lpstr>1_TIBCO Theme</vt:lpstr>
      <vt:lpstr>3_TIBCO Theme</vt:lpstr>
      <vt:lpstr>Bitmap Image</vt:lpstr>
      <vt:lpstr>Visio</vt:lpstr>
      <vt:lpstr>2019.07.01</vt:lpstr>
      <vt:lpstr>PowerPoint 프레젠테이션</vt:lpstr>
      <vt:lpstr>PowerPoint 프레젠테이션</vt:lpstr>
      <vt:lpstr>TIBCO 소개 </vt:lpstr>
      <vt:lpstr>TIBCO, Global Leader in Integration  </vt:lpstr>
      <vt:lpstr>TIBCO, Global Leader in Charity?  </vt:lpstr>
      <vt:lpstr>PowerPoint 프레젠테이션</vt:lpstr>
      <vt:lpstr>PowerPoint 프레젠테이션</vt:lpstr>
      <vt:lpstr>PowerPoint 프레젠테이션</vt:lpstr>
      <vt:lpstr>PowerPoint 프레젠테이션</vt:lpstr>
      <vt:lpstr>TIBCO Cloud Integration: The Market Leader  </vt:lpstr>
      <vt:lpstr>Market Recognition</vt:lpstr>
      <vt:lpstr>Customers</vt:lpstr>
      <vt:lpstr>Customers</vt:lpstr>
      <vt:lpstr>Who We Are</vt:lpstr>
      <vt:lpstr>통합 요건 별  TIBCO의 역량 </vt:lpstr>
      <vt:lpstr>PowerPoint 프레젠테이션</vt:lpstr>
      <vt:lpstr>PowerPoint 프레젠테이션</vt:lpstr>
      <vt:lpstr>PowerPoint 프레젠테이션</vt:lpstr>
      <vt:lpstr>Concept</vt:lpstr>
      <vt:lpstr>Operation</vt:lpstr>
      <vt:lpstr>Operation</vt:lpstr>
      <vt:lpstr>Things to Consider</vt:lpstr>
      <vt:lpstr>1. Easy Integration</vt:lpstr>
      <vt:lpstr>1. Easy Integration</vt:lpstr>
      <vt:lpstr>1. Easy Integration</vt:lpstr>
      <vt:lpstr>1. Easy Integration</vt:lpstr>
      <vt:lpstr>1. Easy Integration</vt:lpstr>
      <vt:lpstr>2. Productivity</vt:lpstr>
      <vt:lpstr>2. Productivity</vt:lpstr>
      <vt:lpstr>2. Productivity</vt:lpstr>
      <vt:lpstr>2. Productivity</vt:lpstr>
      <vt:lpstr>3. Performance</vt:lpstr>
      <vt:lpstr>3. Performance</vt:lpstr>
      <vt:lpstr>3. Performance</vt:lpstr>
      <vt:lpstr>4. Fault Tolerance</vt:lpstr>
      <vt:lpstr>5. Security</vt:lpstr>
      <vt:lpstr>One More Thing…</vt:lpstr>
      <vt:lpstr>PowerPoint 프레젠테이션</vt:lpstr>
      <vt:lpstr>PowerPoint 프레젠테이션</vt:lpstr>
      <vt:lpstr>PowerPoint 프레젠테이션</vt:lpstr>
      <vt:lpstr>Things to Consider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Wrap-up </vt:lpstr>
      <vt:lpstr>PowerPoint 프레젠테이션</vt:lpstr>
      <vt:lpstr>PowerPoint 프레젠테이션</vt:lpstr>
      <vt:lpstr>PowerPoint 프레젠테이션</vt:lpstr>
      <vt:lpstr>PowerPoint 프레젠테이션</vt:lpstr>
      <vt:lpstr>Interconnect Market Recognition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2019.07.01</dc:title>
  <cp:lastModifiedBy>Microsoft Office User</cp:lastModifiedBy>
  <cp:revision>157</cp:revision>
  <dcterms:modified xsi:type="dcterms:W3CDTF">2019-07-05T04:15:25Z</dcterms:modified>
</cp:coreProperties>
</file>